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1.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1.xml" ContentType="application/vnd.openxmlformats-officedocument.drawingml.chartshapes+xml"/>
  <Override PartName="/ppt/notesSlides/notesSlide32.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3.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2.xml" ContentType="application/vnd.openxmlformats-officedocument.drawingml.chartshapes+xml"/>
  <Override PartName="/ppt/notesSlides/notesSlide34.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5.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9" r:id="rId1"/>
    <p:sldMasterId id="2147483743" r:id="rId2"/>
    <p:sldMasterId id="2147483757" r:id="rId3"/>
  </p:sldMasterIdLst>
  <p:notesMasterIdLst>
    <p:notesMasterId r:id="rId43"/>
  </p:notesMasterIdLst>
  <p:sldIdLst>
    <p:sldId id="341" r:id="rId4"/>
    <p:sldId id="2147482303" r:id="rId5"/>
    <p:sldId id="4726" r:id="rId6"/>
    <p:sldId id="2147482305" r:id="rId7"/>
    <p:sldId id="2147482334" r:id="rId8"/>
    <p:sldId id="2147482302" r:id="rId9"/>
    <p:sldId id="2147482326" r:id="rId10"/>
    <p:sldId id="257" r:id="rId11"/>
    <p:sldId id="2147482307" r:id="rId12"/>
    <p:sldId id="2147483640" r:id="rId13"/>
    <p:sldId id="2147482319" r:id="rId14"/>
    <p:sldId id="2147482327" r:id="rId15"/>
    <p:sldId id="2147482309" r:id="rId16"/>
    <p:sldId id="2147482310" r:id="rId17"/>
    <p:sldId id="2147482313" r:id="rId18"/>
    <p:sldId id="2147482318" r:id="rId19"/>
    <p:sldId id="260" r:id="rId20"/>
    <p:sldId id="2147482306" r:id="rId21"/>
    <p:sldId id="2147483647" r:id="rId22"/>
    <p:sldId id="256" r:id="rId23"/>
    <p:sldId id="2147482312" r:id="rId24"/>
    <p:sldId id="2147482314" r:id="rId25"/>
    <p:sldId id="2147482317" r:id="rId26"/>
    <p:sldId id="2147482316" r:id="rId27"/>
    <p:sldId id="2147482315" r:id="rId28"/>
    <p:sldId id="2147482320" r:id="rId29"/>
    <p:sldId id="261" r:id="rId30"/>
    <p:sldId id="262" r:id="rId31"/>
    <p:sldId id="2147483641" r:id="rId32"/>
    <p:sldId id="2147482330" r:id="rId33"/>
    <p:sldId id="2147482331" r:id="rId34"/>
    <p:sldId id="259" r:id="rId35"/>
    <p:sldId id="264" r:id="rId36"/>
    <p:sldId id="258" r:id="rId37"/>
    <p:sldId id="294" r:id="rId38"/>
    <p:sldId id="295" r:id="rId39"/>
    <p:sldId id="2147482308" r:id="rId40"/>
    <p:sldId id="2147482311" r:id="rId41"/>
    <p:sldId id="2147482321" r:id="rId42"/>
  </p:sldIdLst>
  <p:sldSz cx="9144000" cy="5148263"/>
  <p:notesSz cx="6858000" cy="9945688"/>
  <p:defaultTextStyle>
    <a:defPPr>
      <a:defRPr lang="nl-NL"/>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EEB69CD-AA73-4734-813A-670CB0C24431}">
          <p14:sldIdLst>
            <p14:sldId id="341"/>
            <p14:sldId id="2147482303"/>
            <p14:sldId id="4726"/>
            <p14:sldId id="2147482305"/>
            <p14:sldId id="2147482334"/>
            <p14:sldId id="2147482302"/>
            <p14:sldId id="2147482326"/>
            <p14:sldId id="257"/>
          </p14:sldIdLst>
        </p14:section>
        <p14:section name="SA HEadline" id="{0ED7A9A5-6FBB-4FB1-B746-FD8CA91E5B86}">
          <p14:sldIdLst>
            <p14:sldId id="2147482307"/>
            <p14:sldId id="2147483640"/>
            <p14:sldId id="2147482319"/>
            <p14:sldId id="2147482327"/>
            <p14:sldId id="2147482309"/>
            <p14:sldId id="2147482310"/>
            <p14:sldId id="2147482313"/>
            <p14:sldId id="2147482318"/>
            <p14:sldId id="260"/>
          </p14:sldIdLst>
        </p14:section>
        <p14:section name="Sectors" id="{616C22C1-C4BA-41BD-AD28-DEFC6AC0989B}">
          <p14:sldIdLst>
            <p14:sldId id="2147482306"/>
            <p14:sldId id="2147483647"/>
            <p14:sldId id="256"/>
            <p14:sldId id="2147482312"/>
            <p14:sldId id="2147482314"/>
            <p14:sldId id="2147482317"/>
            <p14:sldId id="2147482316"/>
            <p14:sldId id="2147482315"/>
            <p14:sldId id="2147482320"/>
            <p14:sldId id="261"/>
            <p14:sldId id="262"/>
            <p14:sldId id="2147483641"/>
          </p14:sldIdLst>
        </p14:section>
        <p14:section name="Geography" id="{526EFBC7-0DD0-4858-918E-67C03493DB22}">
          <p14:sldIdLst>
            <p14:sldId id="2147482330"/>
            <p14:sldId id="2147482331"/>
            <p14:sldId id="259"/>
            <p14:sldId id="264"/>
          </p14:sldIdLst>
        </p14:section>
        <p14:section name="Closing" id="{698BFA94-A802-431A-8536-6ED17F48B598}">
          <p14:sldIdLst>
            <p14:sldId id="258"/>
            <p14:sldId id="294"/>
            <p14:sldId id="295"/>
          </p14:sldIdLst>
        </p14:section>
        <p14:section name="Appendix" id="{615C3B4B-8B4D-4168-B8D4-28BAE832F9CF}">
          <p14:sldIdLst>
            <p14:sldId id="2147482308"/>
            <p14:sldId id="2147482311"/>
            <p14:sldId id="214748232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ne Schoe" initials="ES" lastIdx="27" clrIdx="0">
    <p:extLst>
      <p:ext uri="{19B8F6BF-5375-455C-9EA6-DF929625EA0E}">
        <p15:presenceInfo xmlns:p15="http://schemas.microsoft.com/office/powerpoint/2012/main" userId="S::eline@pptstudios.nl::7e4c73be-f3d4-44a9-856c-7951ddeb280c" providerId="AD"/>
      </p:ext>
    </p:extLst>
  </p:cmAuthor>
  <p:cmAuthor id="2" name="Eline Schoe" initials="ES [2]" lastIdx="1" clrIdx="1">
    <p:extLst>
      <p:ext uri="{19B8F6BF-5375-455C-9EA6-DF929625EA0E}">
        <p15:presenceInfo xmlns:p15="http://schemas.microsoft.com/office/powerpoint/2012/main" userId="7f685cafdb1d34b9" providerId="Windows Live"/>
      </p:ext>
    </p:extLst>
  </p:cmAuthor>
  <p:cmAuthor id="3" name="Bart Strengers" initials="BS" lastIdx="13" clrIdx="2">
    <p:extLst>
      <p:ext uri="{19B8F6BF-5375-455C-9EA6-DF929625EA0E}">
        <p15:presenceInfo xmlns:p15="http://schemas.microsoft.com/office/powerpoint/2012/main" userId="be3e77acc9e70f3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7B03"/>
    <a:srgbClr val="427EA1"/>
    <a:srgbClr val="00C2DE"/>
    <a:srgbClr val="00C3DF"/>
    <a:srgbClr val="417FA2"/>
    <a:srgbClr val="828282"/>
    <a:srgbClr val="4A794C"/>
    <a:srgbClr val="868722"/>
    <a:srgbClr val="4D4D4D"/>
    <a:srgbClr val="B38F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C81A5D-F2E8-4D0B-85DC-AFEE7DEE7A49}" v="29" dt="2025-04-08T19:30:50.0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35" autoAdjust="0"/>
    <p:restoredTop sz="91649" autoAdjust="0"/>
  </p:normalViewPr>
  <p:slideViewPr>
    <p:cSldViewPr snapToGrid="0">
      <p:cViewPr varScale="1">
        <p:scale>
          <a:sx n="153" d="100"/>
          <a:sy n="153" d="100"/>
        </p:scale>
        <p:origin x="276" y="138"/>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oleObject" Target="https://onemsci-my.sharepoint.com/personal/eileen_andrew_msci_com/Documents/MSCI/General/Presentations/Charts%20For%20Dec%202024.xlsm"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onemsci-my.sharepoint.com/personal/eileen_andrew_msci_com/Documents/MSCI/General/Presentations/Charts%20For%20Dec%202024.xlsm"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onemsci-my.sharepoint.com/personal/eileen_andrew_msci_com/Documents/MSCI/General/Presentations/Charts%20For%20Dec%202024.xlsm"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onemsci-my.sharepoint.com/personal/eileen_andrew_msci_com/Documents/MSCI/General/Presentations/Charts%20For%20Dec%202024.xlsm"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onemsci-my.sharepoint.com/personal/eileen_andrew_msci_com/Documents/MSCI/General/Presentations/Charts%20For%20Dec%202024.xlsm"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onemsci-my.sharepoint.com/personal/eileen_andrew_msci_com/Documents/MSCI/General/Presentations/Charts%20For%20Dec%202024.xlsm"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onemsci-my.sharepoint.com/personal/eileen_andrew_msci_com/Documents/MSCI/General/Presentations/Charts%20For%20Dec%202024.xlsm"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onemsci-my.sharepoint.com/personal/eileen_andrew_msci_com/Documents/MSCI/General/Presentations/2025/Charts%20For%20Dec%202024.xlsm" TargetMode="Externa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1.xml"/></Relationships>
</file>

<file path=ppt/charts/_rels/chart17.xml.rels><?xml version="1.0" encoding="UTF-8" standalone="yes"?>
<Relationships xmlns="http://schemas.openxmlformats.org/package/2006/relationships"><Relationship Id="rId3" Type="http://schemas.openxmlformats.org/officeDocument/2006/relationships/oleObject" Target="https://onemsci-my.sharepoint.com/personal/eileen_andrew_msci_com/Documents/MSCI/General/Presentations/2025/Charts%20For%20Dec%202024.xlsm"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https://onemsci-my.sharepoint.com/personal/eileen_andrew_msci_com/Documents/MSCI/General/Presentations/2025/Charts%20For%20Dec%202024.xlsm"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https://onemsci-my.sharepoint.com/personal/eileen_andrew_msci_com/Documents/MSCI/General/Presentations/2025/Charts%20For%20Dec%202024.xlsm"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https://onemsci-my.sharepoint.com/personal/eileen_andrew_msci_com/Documents/MSCI/General/Presentations/Charts%20For%20Dec%202024.xlsm"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onemsci-my.sharepoint.com/personal/eileen_andrew_msci_com/Documents/MSCI/General/Presentations/Charts%20For%20Dec%202024.xlsm"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https://onemsci-my.sharepoint.com/personal/eileen_andrew_msci_com/Documents/MSCI/General/Presentations/Charts%20For%20Dec%202024.xlsm" TargetMode="Externa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2.xml"/></Relationships>
</file>

<file path=ppt/charts/_rels/chart22.xml.rels><?xml version="1.0" encoding="UTF-8" standalone="yes"?>
<Relationships xmlns="http://schemas.openxmlformats.org/package/2006/relationships"><Relationship Id="rId3" Type="http://schemas.openxmlformats.org/officeDocument/2006/relationships/oleObject" Target="https://onemsci-my.sharepoint.com/personal/eileen_andrew_msci_com/Documents/MSCI/General/Presentations/Charts%20For%20Dec%202024.xlsm"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https://onemsci-my.sharepoint.com/personal/eileen_andrew_msci_com/Documents/MSCI/General/Presentations/Charts%20For%20Dec%202024.xlsm" TargetMode="External"/><Relationship Id="rId2" Type="http://schemas.microsoft.com/office/2011/relationships/chartColorStyle" Target="colors23.xml"/><Relationship Id="rId1" Type="http://schemas.microsoft.com/office/2011/relationships/chartStyle" Target="style23.xml"/></Relationships>
</file>

<file path=ppt/charts/_rels/chart3.xml.rels><?xml version="1.0" encoding="UTF-8" standalone="yes"?>
<Relationships xmlns="http://schemas.openxmlformats.org/package/2006/relationships"><Relationship Id="rId3" Type="http://schemas.openxmlformats.org/officeDocument/2006/relationships/oleObject" Target="https://onemsci-my.sharepoint.com/personal/eileen_andrew_msci_com/Documents/MSCI/General/Presentations/Charts%20For%20Dec%202024.xlsm"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onemsci-my.sharepoint.com/personal/eileen_andrew_msci_com/Documents/MSCI/General/Presentations/2025/Charts%20For%20Dec%202024.xlsm"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onemsci-my.sharepoint.com/personal/eileen_andrew_msci_com/Documents/MSCI/General/Presentations/2025/assessed%20vals%20vs%20sale%20price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onemsci-my.sharepoint.com/personal/eileen_andrew_msci_com/Documents/MSCI/General/Presentations/2025/assessed%20vals%20vs%20sale%20price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onemsci-my.sharepoint.com/personal/eileen_andrew_msci_com/Documents/MSCI/General/Presentations/2025/assessed%20vals%20vs%20sale%20price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onemsci-my.sharepoint.com/personal/eileen_andrew_msci_com/Documents/MSCI/General/Presentations/Charts%20For%20Dec%202024.xlsm"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onemsci-my.sharepoint.com/personal/eileen_andrew_msci_com/Documents/MSCI/General/Presentations/Charts%20For%20Dec%202024.xlsm"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720" b="0" i="0" u="none" strike="noStrike" kern="1200" spc="0" baseline="0">
                <a:solidFill>
                  <a:schemeClr val="tx1">
                    <a:lumMod val="65000"/>
                    <a:lumOff val="35000"/>
                  </a:schemeClr>
                </a:solidFill>
                <a:latin typeface="+mn-lt"/>
                <a:ea typeface="+mn-ea"/>
                <a:cs typeface="+mn-cs"/>
              </a:defRPr>
            </a:pPr>
            <a:r>
              <a:rPr lang="en-ZA" dirty="0"/>
              <a:t>Income Return</a:t>
            </a:r>
          </a:p>
        </c:rich>
      </c:tx>
      <c:overlay val="0"/>
      <c:spPr>
        <a:noFill/>
        <a:ln>
          <a:noFill/>
        </a:ln>
        <a:effectLst/>
      </c:spPr>
      <c:txPr>
        <a:bodyPr rot="0" spcFirstLastPara="1" vertOverflow="ellipsis" vert="horz" wrap="square" anchor="ctr" anchorCtr="1"/>
        <a:lstStyle/>
        <a:p>
          <a:pPr>
            <a:defRPr sz="720" b="0" i="0" u="none" strike="noStrike" kern="1200" spc="0" baseline="0">
              <a:solidFill>
                <a:schemeClr val="tx1">
                  <a:lumMod val="65000"/>
                  <a:lumOff val="35000"/>
                </a:schemeClr>
              </a:solidFill>
              <a:latin typeface="+mn-lt"/>
              <a:ea typeface="+mn-ea"/>
              <a:cs typeface="+mn-cs"/>
            </a:defRPr>
          </a:pPr>
          <a:endParaRPr lang="en-ZA"/>
        </a:p>
      </c:txPr>
    </c:title>
    <c:autoTitleDeleted val="0"/>
    <c:plotArea>
      <c:layout/>
      <c:lineChart>
        <c:grouping val="standard"/>
        <c:varyColors val="0"/>
        <c:ser>
          <c:idx val="1"/>
          <c:order val="1"/>
          <c:tx>
            <c:strRef>
              <c:f>'2.1 (2)'!$Y$28</c:f>
              <c:strCache>
                <c:ptCount val="1"/>
                <c:pt idx="0">
                  <c:v>Income return</c:v>
                </c:pt>
              </c:strCache>
            </c:strRef>
          </c:tx>
          <c:spPr>
            <a:ln w="28575" cap="rnd">
              <a:solidFill>
                <a:schemeClr val="accent2"/>
              </a:solidFill>
              <a:round/>
            </a:ln>
            <a:effectLst/>
          </c:spPr>
          <c:marker>
            <c:symbol val="none"/>
          </c:marker>
          <c:cat>
            <c:numRef>
              <c:f>'2.1 (2)'!$BE$26:$BN$26</c:f>
              <c:numCache>
                <c:formatCode>yyyy</c:formatCode>
                <c:ptCount val="10"/>
                <c:pt idx="0">
                  <c:v>42369</c:v>
                </c:pt>
                <c:pt idx="1">
                  <c:v>42735</c:v>
                </c:pt>
                <c:pt idx="2">
                  <c:v>43100</c:v>
                </c:pt>
                <c:pt idx="3">
                  <c:v>43465</c:v>
                </c:pt>
                <c:pt idx="4">
                  <c:v>43830</c:v>
                </c:pt>
                <c:pt idx="5">
                  <c:v>44196</c:v>
                </c:pt>
                <c:pt idx="6">
                  <c:v>44561</c:v>
                </c:pt>
                <c:pt idx="7">
                  <c:v>44926</c:v>
                </c:pt>
                <c:pt idx="8">
                  <c:v>45291</c:v>
                </c:pt>
                <c:pt idx="9">
                  <c:v>45657</c:v>
                </c:pt>
              </c:numCache>
              <c:extLst/>
            </c:numRef>
          </c:cat>
          <c:val>
            <c:numRef>
              <c:f>'2.1 (2)'!$BE$28:$BN$28</c:f>
              <c:numCache>
                <c:formatCode>#\ ##0.0</c:formatCode>
                <c:ptCount val="10"/>
                <c:pt idx="0">
                  <c:v>8.2225099999999998</c:v>
                </c:pt>
                <c:pt idx="1">
                  <c:v>8.4231700000000007</c:v>
                </c:pt>
                <c:pt idx="2">
                  <c:v>8.5557800000000004</c:v>
                </c:pt>
                <c:pt idx="3">
                  <c:v>8.2063900000000007</c:v>
                </c:pt>
                <c:pt idx="4">
                  <c:v>8.1437799999999996</c:v>
                </c:pt>
                <c:pt idx="5">
                  <c:v>7.2620300000000002</c:v>
                </c:pt>
                <c:pt idx="6">
                  <c:v>8.0669299999999993</c:v>
                </c:pt>
                <c:pt idx="7">
                  <c:v>8.0549099999999996</c:v>
                </c:pt>
                <c:pt idx="8">
                  <c:v>8.3259899999999991</c:v>
                </c:pt>
                <c:pt idx="9">
                  <c:v>8.4840699999999991</c:v>
                </c:pt>
              </c:numCache>
              <c:extLst/>
            </c:numRef>
          </c:val>
          <c:smooth val="1"/>
          <c:extLst>
            <c:ext xmlns:c16="http://schemas.microsoft.com/office/drawing/2014/chart" uri="{C3380CC4-5D6E-409C-BE32-E72D297353CC}">
              <c16:uniqueId val="{00000000-BF3C-4A99-A27C-15450AD8839E}"/>
            </c:ext>
          </c:extLst>
        </c:ser>
        <c:ser>
          <c:idx val="3"/>
          <c:order val="3"/>
          <c:tx>
            <c:strRef>
              <c:f>'2.1 (2)'!$Y$30</c:f>
              <c:strCache>
                <c:ptCount val="1"/>
                <c:pt idx="0">
                  <c:v>Long term annualised Income Return</c:v>
                </c:pt>
              </c:strCache>
            </c:strRef>
          </c:tx>
          <c:spPr>
            <a:ln w="12700" cap="rnd">
              <a:solidFill>
                <a:schemeClr val="accent4"/>
              </a:solidFill>
              <a:round/>
            </a:ln>
            <a:effectLst/>
          </c:spPr>
          <c:marker>
            <c:symbol val="none"/>
          </c:marker>
          <c:cat>
            <c:numRef>
              <c:f>'2.1 (2)'!$BE$26:$BN$26</c:f>
              <c:numCache>
                <c:formatCode>yyyy</c:formatCode>
                <c:ptCount val="10"/>
                <c:pt idx="0">
                  <c:v>42369</c:v>
                </c:pt>
                <c:pt idx="1">
                  <c:v>42735</c:v>
                </c:pt>
                <c:pt idx="2">
                  <c:v>43100</c:v>
                </c:pt>
                <c:pt idx="3">
                  <c:v>43465</c:v>
                </c:pt>
                <c:pt idx="4">
                  <c:v>43830</c:v>
                </c:pt>
                <c:pt idx="5">
                  <c:v>44196</c:v>
                </c:pt>
                <c:pt idx="6">
                  <c:v>44561</c:v>
                </c:pt>
                <c:pt idx="7">
                  <c:v>44926</c:v>
                </c:pt>
                <c:pt idx="8">
                  <c:v>45291</c:v>
                </c:pt>
                <c:pt idx="9">
                  <c:v>45657</c:v>
                </c:pt>
              </c:numCache>
              <c:extLst/>
            </c:numRef>
          </c:cat>
          <c:val>
            <c:numRef>
              <c:f>'2.1 (2)'!$BE$30:$BN$30</c:f>
              <c:numCache>
                <c:formatCode>0.0</c:formatCode>
                <c:ptCount val="10"/>
                <c:pt idx="0">
                  <c:v>8.1999999999999993</c:v>
                </c:pt>
                <c:pt idx="1">
                  <c:v>8.1999999999999993</c:v>
                </c:pt>
                <c:pt idx="2">
                  <c:v>8.1999999999999993</c:v>
                </c:pt>
                <c:pt idx="3">
                  <c:v>8.1999999999999993</c:v>
                </c:pt>
                <c:pt idx="4">
                  <c:v>8.1999999999999993</c:v>
                </c:pt>
                <c:pt idx="5">
                  <c:v>8.1999999999999993</c:v>
                </c:pt>
                <c:pt idx="6">
                  <c:v>8.1999999999999993</c:v>
                </c:pt>
                <c:pt idx="7">
                  <c:v>8.1999999999999993</c:v>
                </c:pt>
                <c:pt idx="8">
                  <c:v>8.1999999999999993</c:v>
                </c:pt>
                <c:pt idx="9">
                  <c:v>8.1999999999999993</c:v>
                </c:pt>
              </c:numCache>
              <c:extLst/>
            </c:numRef>
          </c:val>
          <c:smooth val="0"/>
          <c:extLst>
            <c:ext xmlns:c16="http://schemas.microsoft.com/office/drawing/2014/chart" uri="{C3380CC4-5D6E-409C-BE32-E72D297353CC}">
              <c16:uniqueId val="{00000001-BF3C-4A99-A27C-15450AD8839E}"/>
            </c:ext>
          </c:extLst>
        </c:ser>
        <c:dLbls>
          <c:showLegendKey val="0"/>
          <c:showVal val="0"/>
          <c:showCatName val="0"/>
          <c:showSerName val="0"/>
          <c:showPercent val="0"/>
          <c:showBubbleSize val="0"/>
        </c:dLbls>
        <c:smooth val="0"/>
        <c:axId val="1051232031"/>
        <c:axId val="1051231551"/>
        <c:extLst>
          <c:ext xmlns:c15="http://schemas.microsoft.com/office/drawing/2012/chart" uri="{02D57815-91ED-43cb-92C2-25804820EDAC}">
            <c15:filteredLineSeries>
              <c15:ser>
                <c:idx val="0"/>
                <c:order val="0"/>
                <c:tx>
                  <c:strRef>
                    <c:extLst>
                      <c:ext uri="{02D57815-91ED-43cb-92C2-25804820EDAC}">
                        <c15:formulaRef>
                          <c15:sqref>'2.1 (2)'!$Y$27</c15:sqref>
                        </c15:formulaRef>
                      </c:ext>
                    </c:extLst>
                    <c:strCache>
                      <c:ptCount val="1"/>
                      <c:pt idx="0">
                        <c:v>Total return</c:v>
                      </c:pt>
                    </c:strCache>
                  </c:strRef>
                </c:tx>
                <c:spPr>
                  <a:ln w="28575" cap="rnd">
                    <a:solidFill>
                      <a:schemeClr val="accent1"/>
                    </a:solidFill>
                    <a:round/>
                  </a:ln>
                  <a:effectLst/>
                </c:spPr>
                <c:marker>
                  <c:symbol val="none"/>
                </c:marker>
                <c:cat>
                  <c:numRef>
                    <c:extLst>
                      <c:ext uri="{02D57815-91ED-43cb-92C2-25804820EDAC}">
                        <c15:formulaRef>
                          <c15:sqref>'2.1 (2)'!$BE$26:$BN$26</c15:sqref>
                        </c15:formulaRef>
                      </c:ext>
                    </c:extLst>
                    <c:numCache>
                      <c:formatCode>yyyy</c:formatCode>
                      <c:ptCount val="10"/>
                      <c:pt idx="0">
                        <c:v>42369</c:v>
                      </c:pt>
                      <c:pt idx="1">
                        <c:v>42735</c:v>
                      </c:pt>
                      <c:pt idx="2">
                        <c:v>43100</c:v>
                      </c:pt>
                      <c:pt idx="3">
                        <c:v>43465</c:v>
                      </c:pt>
                      <c:pt idx="4">
                        <c:v>43830</c:v>
                      </c:pt>
                      <c:pt idx="5">
                        <c:v>44196</c:v>
                      </c:pt>
                      <c:pt idx="6">
                        <c:v>44561</c:v>
                      </c:pt>
                      <c:pt idx="7">
                        <c:v>44926</c:v>
                      </c:pt>
                      <c:pt idx="8">
                        <c:v>45291</c:v>
                      </c:pt>
                      <c:pt idx="9">
                        <c:v>45657</c:v>
                      </c:pt>
                    </c:numCache>
                  </c:numRef>
                </c:cat>
                <c:val>
                  <c:numRef>
                    <c:extLst>
                      <c:ext uri="{02D57815-91ED-43cb-92C2-25804820EDAC}">
                        <c15:formulaRef>
                          <c15:sqref>'2.1 (2)'!$BE$27:$BN$27</c15:sqref>
                        </c15:formulaRef>
                      </c:ext>
                    </c:extLst>
                    <c:numCache>
                      <c:formatCode>#\ ##0.0</c:formatCode>
                      <c:ptCount val="10"/>
                      <c:pt idx="0">
                        <c:v>12.93648</c:v>
                      </c:pt>
                      <c:pt idx="1">
                        <c:v>10.52989</c:v>
                      </c:pt>
                      <c:pt idx="2">
                        <c:v>11.83029</c:v>
                      </c:pt>
                      <c:pt idx="3">
                        <c:v>9.9759700000000002</c:v>
                      </c:pt>
                      <c:pt idx="4">
                        <c:v>7.7110099999999999</c:v>
                      </c:pt>
                      <c:pt idx="5">
                        <c:v>-3.0201500000000001</c:v>
                      </c:pt>
                      <c:pt idx="6">
                        <c:v>5.2420200000000001</c:v>
                      </c:pt>
                      <c:pt idx="7">
                        <c:v>9.2506900000000005</c:v>
                      </c:pt>
                      <c:pt idx="8">
                        <c:v>8.8008299999999995</c:v>
                      </c:pt>
                      <c:pt idx="9">
                        <c:v>11.929130000000001</c:v>
                      </c:pt>
                    </c:numCache>
                  </c:numRef>
                </c:val>
                <c:smooth val="0"/>
                <c:extLst>
                  <c:ext xmlns:c16="http://schemas.microsoft.com/office/drawing/2014/chart" uri="{C3380CC4-5D6E-409C-BE32-E72D297353CC}">
                    <c16:uniqueId val="{00000002-BF3C-4A99-A27C-15450AD8839E}"/>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'2.1 (2)'!$Y$29</c15:sqref>
                        </c15:formulaRef>
                      </c:ext>
                    </c:extLst>
                    <c:strCache>
                      <c:ptCount val="1"/>
                      <c:pt idx="0">
                        <c:v>Capital growth</c:v>
                      </c:pt>
                    </c:strCache>
                  </c:strRef>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'2.1 (2)'!$BE$26:$BN$26</c15:sqref>
                        </c15:formulaRef>
                      </c:ext>
                    </c:extLst>
                    <c:numCache>
                      <c:formatCode>yyyy</c:formatCode>
                      <c:ptCount val="10"/>
                      <c:pt idx="0">
                        <c:v>42369</c:v>
                      </c:pt>
                      <c:pt idx="1">
                        <c:v>42735</c:v>
                      </c:pt>
                      <c:pt idx="2">
                        <c:v>43100</c:v>
                      </c:pt>
                      <c:pt idx="3">
                        <c:v>43465</c:v>
                      </c:pt>
                      <c:pt idx="4">
                        <c:v>43830</c:v>
                      </c:pt>
                      <c:pt idx="5">
                        <c:v>44196</c:v>
                      </c:pt>
                      <c:pt idx="6">
                        <c:v>44561</c:v>
                      </c:pt>
                      <c:pt idx="7">
                        <c:v>44926</c:v>
                      </c:pt>
                      <c:pt idx="8">
                        <c:v>45291</c:v>
                      </c:pt>
                      <c:pt idx="9">
                        <c:v>45657</c:v>
                      </c:pt>
                    </c:numCache>
                  </c:numRef>
                </c:cat>
                <c:val>
                  <c:numRef>
                    <c:extLst xmlns:c15="http://schemas.microsoft.com/office/drawing/2012/chart">
                      <c:ext xmlns:c15="http://schemas.microsoft.com/office/drawing/2012/chart" uri="{02D57815-91ED-43cb-92C2-25804820EDAC}">
                        <c15:formulaRef>
                          <c15:sqref>'2.1 (2)'!$BE$29:$BN$29</c15:sqref>
                        </c15:formulaRef>
                      </c:ext>
                    </c:extLst>
                    <c:numCache>
                      <c:formatCode>#\ ##0.0</c:formatCode>
                      <c:ptCount val="10"/>
                      <c:pt idx="0">
                        <c:v>4.3851699999999996</c:v>
                      </c:pt>
                      <c:pt idx="1">
                        <c:v>1.9562900000000001</c:v>
                      </c:pt>
                      <c:pt idx="2">
                        <c:v>3.0374300000000001</c:v>
                      </c:pt>
                      <c:pt idx="3">
                        <c:v>1.6462399999999999</c:v>
                      </c:pt>
                      <c:pt idx="4">
                        <c:v>-0.40278999999999998</c:v>
                      </c:pt>
                      <c:pt idx="5">
                        <c:v>-9.6394099999999998</c:v>
                      </c:pt>
                      <c:pt idx="6">
                        <c:v>-2.6309300000000002</c:v>
                      </c:pt>
                      <c:pt idx="7">
                        <c:v>1.1138999999999999</c:v>
                      </c:pt>
                      <c:pt idx="8">
                        <c:v>0.44124999999999998</c:v>
                      </c:pt>
                      <c:pt idx="9">
                        <c:v>3.1974800000000001</c:v>
                      </c:pt>
                    </c:numCache>
                  </c:numRef>
                </c:val>
                <c:smooth val="0"/>
                <c:extLst xmlns:c15="http://schemas.microsoft.com/office/drawing/2012/chart">
                  <c:ext xmlns:c16="http://schemas.microsoft.com/office/drawing/2014/chart" uri="{C3380CC4-5D6E-409C-BE32-E72D297353CC}">
                    <c16:uniqueId val="{00000003-BF3C-4A99-A27C-15450AD8839E}"/>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'2.1 (2)'!$Y$31</c15:sqref>
                        </c15:formulaRef>
                      </c:ext>
                    </c:extLst>
                    <c:strCache>
                      <c:ptCount val="1"/>
                      <c:pt idx="0">
                        <c:v>Long term annualised Capital Growth</c:v>
                      </c:pt>
                    </c:strCache>
                  </c:strRef>
                </c:tx>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'2.1 (2)'!$BE$26:$BN$26</c15:sqref>
                        </c15:formulaRef>
                      </c:ext>
                    </c:extLst>
                    <c:numCache>
                      <c:formatCode>yyyy</c:formatCode>
                      <c:ptCount val="10"/>
                      <c:pt idx="0">
                        <c:v>42369</c:v>
                      </c:pt>
                      <c:pt idx="1">
                        <c:v>42735</c:v>
                      </c:pt>
                      <c:pt idx="2">
                        <c:v>43100</c:v>
                      </c:pt>
                      <c:pt idx="3">
                        <c:v>43465</c:v>
                      </c:pt>
                      <c:pt idx="4">
                        <c:v>43830</c:v>
                      </c:pt>
                      <c:pt idx="5">
                        <c:v>44196</c:v>
                      </c:pt>
                      <c:pt idx="6">
                        <c:v>44561</c:v>
                      </c:pt>
                      <c:pt idx="7">
                        <c:v>44926</c:v>
                      </c:pt>
                      <c:pt idx="8">
                        <c:v>45291</c:v>
                      </c:pt>
                      <c:pt idx="9">
                        <c:v>45657</c:v>
                      </c:pt>
                    </c:numCache>
                  </c:numRef>
                </c:cat>
                <c:val>
                  <c:numRef>
                    <c:extLst xmlns:c15="http://schemas.microsoft.com/office/drawing/2012/chart">
                      <c:ext xmlns:c15="http://schemas.microsoft.com/office/drawing/2012/chart" uri="{02D57815-91ED-43cb-92C2-25804820EDAC}">
                        <c15:formulaRef>
                          <c15:sqref>'2.1 (2)'!$BE$31:$BN$31</c15:sqref>
                        </c15:formulaRef>
                      </c:ext>
                    </c:extLst>
                    <c:numCache>
                      <c:formatCode>0.0</c:formatCode>
                      <c:ptCount val="10"/>
                      <c:pt idx="0">
                        <c:v>0.2</c:v>
                      </c:pt>
                      <c:pt idx="1">
                        <c:v>0.2</c:v>
                      </c:pt>
                      <c:pt idx="2">
                        <c:v>0.2</c:v>
                      </c:pt>
                      <c:pt idx="3">
                        <c:v>0.2</c:v>
                      </c:pt>
                      <c:pt idx="4">
                        <c:v>0.2</c:v>
                      </c:pt>
                      <c:pt idx="5">
                        <c:v>0.2</c:v>
                      </c:pt>
                      <c:pt idx="6">
                        <c:v>0.2</c:v>
                      </c:pt>
                      <c:pt idx="7">
                        <c:v>0.2</c:v>
                      </c:pt>
                      <c:pt idx="8">
                        <c:v>0.2</c:v>
                      </c:pt>
                      <c:pt idx="9">
                        <c:v>0.2</c:v>
                      </c:pt>
                    </c:numCache>
                  </c:numRef>
                </c:val>
                <c:smooth val="0"/>
                <c:extLst xmlns:c15="http://schemas.microsoft.com/office/drawing/2012/chart">
                  <c:ext xmlns:c16="http://schemas.microsoft.com/office/drawing/2014/chart" uri="{C3380CC4-5D6E-409C-BE32-E72D297353CC}">
                    <c16:uniqueId val="{00000004-BF3C-4A99-A27C-15450AD8839E}"/>
                  </c:ext>
                </c:extLst>
              </c15:ser>
            </c15:filteredLineSeries>
          </c:ext>
        </c:extLst>
      </c:lineChart>
      <c:dateAx>
        <c:axId val="1051232031"/>
        <c:scaling>
          <c:orientation val="minMax"/>
        </c:scaling>
        <c:delete val="0"/>
        <c:axPos val="b"/>
        <c:numFmt formatCode="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051231551"/>
        <c:crosses val="autoZero"/>
        <c:auto val="1"/>
        <c:lblOffset val="100"/>
        <c:baseTimeUnit val="years"/>
      </c:dateAx>
      <c:valAx>
        <c:axId val="1051231551"/>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0512320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6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600" b="0" i="0" u="none" strike="noStrike" kern="1200" spc="0" baseline="0">
                <a:solidFill>
                  <a:schemeClr val="tx1">
                    <a:lumMod val="65000"/>
                    <a:lumOff val="35000"/>
                  </a:schemeClr>
                </a:solidFill>
                <a:latin typeface="Roboto" panose="02000000000000000000" pitchFamily="2" charset="0"/>
                <a:ea typeface="Roboto" panose="02000000000000000000" pitchFamily="2" charset="0"/>
                <a:cs typeface="Arial" panose="020B0604020202020204" pitchFamily="34" charset="0"/>
              </a:defRPr>
            </a:pPr>
            <a:r>
              <a:rPr lang="en-ZA"/>
              <a:t>Vacancy by GLA; Office</a:t>
            </a:r>
          </a:p>
        </c:rich>
      </c:tx>
      <c:layout>
        <c:manualLayout>
          <c:xMode val="edge"/>
          <c:yMode val="edge"/>
          <c:x val="0.39866608512339619"/>
          <c:y val="6.1614294516327784E-3"/>
        </c:manualLayout>
      </c:layout>
      <c:overlay val="0"/>
      <c:spPr>
        <a:noFill/>
        <a:ln>
          <a:noFill/>
        </a:ln>
        <a:effectLst/>
      </c:spPr>
      <c:txPr>
        <a:bodyPr rot="0" spcFirstLastPara="1" vertOverflow="ellipsis" vert="horz" wrap="square" anchor="ctr" anchorCtr="1"/>
        <a:lstStyle/>
        <a:p>
          <a:pPr>
            <a:defRPr sz="600" b="0" i="0" u="none" strike="noStrike" kern="1200" spc="0" baseline="0">
              <a:solidFill>
                <a:schemeClr val="tx1">
                  <a:lumMod val="65000"/>
                  <a:lumOff val="35000"/>
                </a:schemeClr>
              </a:solidFill>
              <a:latin typeface="Roboto" panose="02000000000000000000" pitchFamily="2" charset="0"/>
              <a:ea typeface="Roboto" panose="02000000000000000000" pitchFamily="2" charset="0"/>
              <a:cs typeface="Arial" panose="020B0604020202020204" pitchFamily="34" charset="0"/>
            </a:defRPr>
          </a:pPr>
          <a:endParaRPr lang="en-ZA"/>
        </a:p>
      </c:txPr>
    </c:title>
    <c:autoTitleDeleted val="0"/>
    <c:plotArea>
      <c:layout>
        <c:manualLayout>
          <c:layoutTarget val="inner"/>
          <c:xMode val="edge"/>
          <c:yMode val="edge"/>
          <c:x val="5.717025462962963E-2"/>
          <c:y val="7.3647946859903377E-2"/>
          <c:w val="0.91499930555555542"/>
          <c:h val="0.73998731884057967"/>
        </c:manualLayout>
      </c:layout>
      <c:lineChart>
        <c:grouping val="standard"/>
        <c:varyColors val="0"/>
        <c:ser>
          <c:idx val="2"/>
          <c:order val="0"/>
          <c:tx>
            <c:strRef>
              <c:f>'4.5 VAC OFF'!$AC$25</c:f>
              <c:strCache>
                <c:ptCount val="1"/>
                <c:pt idx="0">
                  <c:v>Office Vacancy rate</c:v>
                </c:pt>
              </c:strCache>
            </c:strRef>
          </c:tx>
          <c:spPr>
            <a:ln w="28575" cap="rnd">
              <a:solidFill>
                <a:srgbClr val="FFC62D"/>
              </a:solidFill>
              <a:round/>
            </a:ln>
            <a:effectLst/>
          </c:spPr>
          <c:marker>
            <c:symbol val="none"/>
          </c:marker>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2CF-488B-8446-50A33C754DDF}"/>
                </c:ext>
              </c:extLst>
            </c:dLbl>
            <c:spPr>
              <a:noFill/>
              <a:ln>
                <a:noFill/>
              </a:ln>
              <a:effectLst/>
            </c:spPr>
            <c:txPr>
              <a:bodyPr rot="0" spcFirstLastPara="1" vertOverflow="ellipsis" vert="horz" wrap="square" anchor="ctr" anchorCtr="1"/>
              <a:lstStyle/>
              <a:p>
                <a:pPr>
                  <a:defRPr sz="500" b="1" i="0" u="none" strike="noStrike" kern="1200" baseline="0">
                    <a:solidFill>
                      <a:schemeClr val="tx1">
                        <a:lumMod val="75000"/>
                        <a:lumOff val="25000"/>
                      </a:schemeClr>
                    </a:solidFill>
                    <a:latin typeface="Roboto" panose="02000000000000000000" pitchFamily="2" charset="0"/>
                    <a:ea typeface="Roboto" panose="02000000000000000000" pitchFamily="2" charset="0"/>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'4.5 VAC OFF'!$BH$24:$BQ$24</c:f>
              <c:numCache>
                <c:formatCode>mmm\-yy</c:formatCode>
                <c:ptCount val="10"/>
                <c:pt idx="0">
                  <c:v>42369</c:v>
                </c:pt>
                <c:pt idx="1">
                  <c:v>42735</c:v>
                </c:pt>
                <c:pt idx="2">
                  <c:v>43100</c:v>
                </c:pt>
                <c:pt idx="3">
                  <c:v>43465</c:v>
                </c:pt>
                <c:pt idx="4">
                  <c:v>43830</c:v>
                </c:pt>
                <c:pt idx="5">
                  <c:v>44196</c:v>
                </c:pt>
                <c:pt idx="6">
                  <c:v>44561</c:v>
                </c:pt>
                <c:pt idx="7">
                  <c:v>44926</c:v>
                </c:pt>
                <c:pt idx="8">
                  <c:v>45291</c:v>
                </c:pt>
                <c:pt idx="9">
                  <c:v>45657</c:v>
                </c:pt>
              </c:numCache>
            </c:numRef>
          </c:cat>
          <c:val>
            <c:numRef>
              <c:f>'4.5 VAC OFF'!$BH$25:$BQ$25</c:f>
              <c:numCache>
                <c:formatCode>#\ ##0.0</c:formatCode>
                <c:ptCount val="10"/>
                <c:pt idx="0">
                  <c:v>9.1872699999999998</c:v>
                </c:pt>
                <c:pt idx="1">
                  <c:v>10.34328</c:v>
                </c:pt>
                <c:pt idx="2">
                  <c:v>10.45673</c:v>
                </c:pt>
                <c:pt idx="3">
                  <c:v>12.791169999999999</c:v>
                </c:pt>
                <c:pt idx="4">
                  <c:v>12.845739999999999</c:v>
                </c:pt>
                <c:pt idx="5">
                  <c:v>16.282440000000001</c:v>
                </c:pt>
                <c:pt idx="6">
                  <c:v>18.428000000000001</c:v>
                </c:pt>
                <c:pt idx="7">
                  <c:v>18.443169999999999</c:v>
                </c:pt>
                <c:pt idx="8">
                  <c:v>15.962770000000001</c:v>
                </c:pt>
                <c:pt idx="9">
                  <c:v>15.77093</c:v>
                </c:pt>
              </c:numCache>
            </c:numRef>
          </c:val>
          <c:smooth val="0"/>
          <c:extLst>
            <c:ext xmlns:c16="http://schemas.microsoft.com/office/drawing/2014/chart" uri="{C3380CC4-5D6E-409C-BE32-E72D297353CC}">
              <c16:uniqueId val="{00000001-B2CF-488B-8446-50A33C754DDF}"/>
            </c:ext>
          </c:extLst>
        </c:ser>
        <c:ser>
          <c:idx val="0"/>
          <c:order val="1"/>
          <c:tx>
            <c:strRef>
              <c:f>'4.5 VAC OFF'!$AC$26</c:f>
              <c:strCache>
                <c:ptCount val="1"/>
                <c:pt idx="0">
                  <c:v>10th- 90th Percentile</c:v>
                </c:pt>
              </c:strCache>
            </c:strRef>
          </c:tx>
          <c:spPr>
            <a:ln w="12700" cap="rnd">
              <a:solidFill>
                <a:srgbClr val="C6C8C8"/>
              </a:solidFill>
              <a:round/>
            </a:ln>
            <a:effectLst/>
          </c:spPr>
          <c:marker>
            <c:symbol val="none"/>
          </c:marker>
          <c:cat>
            <c:numRef>
              <c:f>'4.5 VAC OFF'!$BH$24:$BQ$24</c:f>
              <c:numCache>
                <c:formatCode>mmm\-yy</c:formatCode>
                <c:ptCount val="10"/>
                <c:pt idx="0">
                  <c:v>42369</c:v>
                </c:pt>
                <c:pt idx="1">
                  <c:v>42735</c:v>
                </c:pt>
                <c:pt idx="2">
                  <c:v>43100</c:v>
                </c:pt>
                <c:pt idx="3">
                  <c:v>43465</c:v>
                </c:pt>
                <c:pt idx="4">
                  <c:v>43830</c:v>
                </c:pt>
                <c:pt idx="5">
                  <c:v>44196</c:v>
                </c:pt>
                <c:pt idx="6">
                  <c:v>44561</c:v>
                </c:pt>
                <c:pt idx="7">
                  <c:v>44926</c:v>
                </c:pt>
                <c:pt idx="8">
                  <c:v>45291</c:v>
                </c:pt>
                <c:pt idx="9">
                  <c:v>45657</c:v>
                </c:pt>
              </c:numCache>
            </c:numRef>
          </c:cat>
          <c:val>
            <c:numRef>
              <c:f>'4.5 VAC OFF'!$BH$26:$BQ$26</c:f>
              <c:numCache>
                <c:formatCode>#\ ##0.0</c:formatCode>
                <c:ptCount val="10"/>
                <c:pt idx="0">
                  <c:v>0</c:v>
                </c:pt>
                <c:pt idx="1">
                  <c:v>0</c:v>
                </c:pt>
                <c:pt idx="2">
                  <c:v>0</c:v>
                </c:pt>
                <c:pt idx="3">
                  <c:v>0</c:v>
                </c:pt>
                <c:pt idx="4">
                  <c:v>0</c:v>
                </c:pt>
                <c:pt idx="5">
                  <c:v>0</c:v>
                </c:pt>
                <c:pt idx="6">
                  <c:v>0</c:v>
                </c:pt>
                <c:pt idx="7">
                  <c:v>0</c:v>
                </c:pt>
                <c:pt idx="8">
                  <c:v>0</c:v>
                </c:pt>
                <c:pt idx="9">
                  <c:v>0</c:v>
                </c:pt>
              </c:numCache>
            </c:numRef>
          </c:val>
          <c:smooth val="0"/>
          <c:extLst>
            <c:ext xmlns:c16="http://schemas.microsoft.com/office/drawing/2014/chart" uri="{C3380CC4-5D6E-409C-BE32-E72D297353CC}">
              <c16:uniqueId val="{00000002-B2CF-488B-8446-50A33C754DDF}"/>
            </c:ext>
          </c:extLst>
        </c:ser>
        <c:ser>
          <c:idx val="1"/>
          <c:order val="2"/>
          <c:tx>
            <c:strRef>
              <c:f>'4.5 VAC OFF'!$AC$27</c:f>
              <c:strCache>
                <c:ptCount val="1"/>
              </c:strCache>
            </c:strRef>
          </c:tx>
          <c:spPr>
            <a:ln w="12700" cap="rnd">
              <a:solidFill>
                <a:srgbClr val="C6C8C8"/>
              </a:solidFill>
              <a:round/>
            </a:ln>
            <a:effectLst/>
          </c:spPr>
          <c:marker>
            <c:symbol val="none"/>
          </c:marker>
          <c:cat>
            <c:numRef>
              <c:f>'4.5 VAC OFF'!$BH$24:$BQ$24</c:f>
              <c:numCache>
                <c:formatCode>mmm\-yy</c:formatCode>
                <c:ptCount val="10"/>
                <c:pt idx="0">
                  <c:v>42369</c:v>
                </c:pt>
                <c:pt idx="1">
                  <c:v>42735</c:v>
                </c:pt>
                <c:pt idx="2">
                  <c:v>43100</c:v>
                </c:pt>
                <c:pt idx="3">
                  <c:v>43465</c:v>
                </c:pt>
                <c:pt idx="4">
                  <c:v>43830</c:v>
                </c:pt>
                <c:pt idx="5">
                  <c:v>44196</c:v>
                </c:pt>
                <c:pt idx="6">
                  <c:v>44561</c:v>
                </c:pt>
                <c:pt idx="7">
                  <c:v>44926</c:v>
                </c:pt>
                <c:pt idx="8">
                  <c:v>45291</c:v>
                </c:pt>
                <c:pt idx="9">
                  <c:v>45657</c:v>
                </c:pt>
              </c:numCache>
            </c:numRef>
          </c:cat>
          <c:val>
            <c:numRef>
              <c:f>'4.5 VAC OFF'!$BH$27:$BQ$27</c:f>
              <c:numCache>
                <c:formatCode>#\ ##0.0</c:formatCode>
                <c:ptCount val="10"/>
                <c:pt idx="0">
                  <c:v>0</c:v>
                </c:pt>
                <c:pt idx="1">
                  <c:v>0</c:v>
                </c:pt>
                <c:pt idx="2">
                  <c:v>0</c:v>
                </c:pt>
                <c:pt idx="3">
                  <c:v>0</c:v>
                </c:pt>
                <c:pt idx="4">
                  <c:v>0</c:v>
                </c:pt>
                <c:pt idx="5">
                  <c:v>0</c:v>
                </c:pt>
                <c:pt idx="6">
                  <c:v>0</c:v>
                </c:pt>
                <c:pt idx="7">
                  <c:v>0</c:v>
                </c:pt>
                <c:pt idx="8">
                  <c:v>0</c:v>
                </c:pt>
                <c:pt idx="9">
                  <c:v>0</c:v>
                </c:pt>
              </c:numCache>
            </c:numRef>
          </c:val>
          <c:smooth val="0"/>
          <c:extLst>
            <c:ext xmlns:c16="http://schemas.microsoft.com/office/drawing/2014/chart" uri="{C3380CC4-5D6E-409C-BE32-E72D297353CC}">
              <c16:uniqueId val="{00000003-B2CF-488B-8446-50A33C754DDF}"/>
            </c:ext>
          </c:extLst>
        </c:ser>
        <c:ser>
          <c:idx val="3"/>
          <c:order val="3"/>
          <c:tx>
            <c:strRef>
              <c:f>'4.5 VAC OFF'!$AC$28</c:f>
              <c:strCache>
                <c:ptCount val="1"/>
              </c:strCache>
            </c:strRef>
          </c:tx>
          <c:spPr>
            <a:ln w="12700" cap="rnd">
              <a:solidFill>
                <a:schemeClr val="accent3"/>
              </a:solidFill>
              <a:round/>
            </a:ln>
            <a:effectLst/>
          </c:spPr>
          <c:marker>
            <c:symbol val="none"/>
          </c:marker>
          <c:cat>
            <c:numRef>
              <c:f>'4.5 VAC OFF'!$BH$24:$BQ$24</c:f>
              <c:numCache>
                <c:formatCode>mmm\-yy</c:formatCode>
                <c:ptCount val="10"/>
                <c:pt idx="0">
                  <c:v>42369</c:v>
                </c:pt>
                <c:pt idx="1">
                  <c:v>42735</c:v>
                </c:pt>
                <c:pt idx="2">
                  <c:v>43100</c:v>
                </c:pt>
                <c:pt idx="3">
                  <c:v>43465</c:v>
                </c:pt>
                <c:pt idx="4">
                  <c:v>43830</c:v>
                </c:pt>
                <c:pt idx="5">
                  <c:v>44196</c:v>
                </c:pt>
                <c:pt idx="6">
                  <c:v>44561</c:v>
                </c:pt>
                <c:pt idx="7">
                  <c:v>44926</c:v>
                </c:pt>
                <c:pt idx="8">
                  <c:v>45291</c:v>
                </c:pt>
                <c:pt idx="9">
                  <c:v>45657</c:v>
                </c:pt>
              </c:numCache>
            </c:numRef>
          </c:cat>
          <c:val>
            <c:numRef>
              <c:f>'4.5 VAC OFF'!$BH$28:$BQ$28</c:f>
              <c:numCache>
                <c:formatCode>#\ ##0.0</c:formatCode>
                <c:ptCount val="10"/>
                <c:pt idx="0">
                  <c:v>0</c:v>
                </c:pt>
                <c:pt idx="1">
                  <c:v>0</c:v>
                </c:pt>
                <c:pt idx="2">
                  <c:v>0</c:v>
                </c:pt>
                <c:pt idx="3">
                  <c:v>0</c:v>
                </c:pt>
                <c:pt idx="4">
                  <c:v>0</c:v>
                </c:pt>
                <c:pt idx="5">
                  <c:v>0</c:v>
                </c:pt>
                <c:pt idx="6">
                  <c:v>0</c:v>
                </c:pt>
                <c:pt idx="7">
                  <c:v>0</c:v>
                </c:pt>
                <c:pt idx="8">
                  <c:v>0</c:v>
                </c:pt>
                <c:pt idx="9">
                  <c:v>0</c:v>
                </c:pt>
              </c:numCache>
            </c:numRef>
          </c:val>
          <c:smooth val="0"/>
          <c:extLst>
            <c:ext xmlns:c16="http://schemas.microsoft.com/office/drawing/2014/chart" uri="{C3380CC4-5D6E-409C-BE32-E72D297353CC}">
              <c16:uniqueId val="{00000004-B2CF-488B-8446-50A33C754DDF}"/>
            </c:ext>
          </c:extLst>
        </c:ser>
        <c:ser>
          <c:idx val="4"/>
          <c:order val="4"/>
          <c:tx>
            <c:strRef>
              <c:f>'4.5 VAC OFF'!$AC$29</c:f>
              <c:strCache>
                <c:ptCount val="1"/>
              </c:strCache>
            </c:strRef>
          </c:tx>
          <c:spPr>
            <a:ln w="12700" cap="rnd">
              <a:solidFill>
                <a:schemeClr val="accent3"/>
              </a:solidFill>
              <a:round/>
            </a:ln>
            <a:effectLst/>
          </c:spPr>
          <c:marker>
            <c:symbol val="none"/>
          </c:marker>
          <c:cat>
            <c:numRef>
              <c:f>'4.5 VAC OFF'!$BH$24:$BQ$24</c:f>
              <c:numCache>
                <c:formatCode>mmm\-yy</c:formatCode>
                <c:ptCount val="10"/>
                <c:pt idx="0">
                  <c:v>42369</c:v>
                </c:pt>
                <c:pt idx="1">
                  <c:v>42735</c:v>
                </c:pt>
                <c:pt idx="2">
                  <c:v>43100</c:v>
                </c:pt>
                <c:pt idx="3">
                  <c:v>43465</c:v>
                </c:pt>
                <c:pt idx="4">
                  <c:v>43830</c:v>
                </c:pt>
                <c:pt idx="5">
                  <c:v>44196</c:v>
                </c:pt>
                <c:pt idx="6">
                  <c:v>44561</c:v>
                </c:pt>
                <c:pt idx="7">
                  <c:v>44926</c:v>
                </c:pt>
                <c:pt idx="8">
                  <c:v>45291</c:v>
                </c:pt>
                <c:pt idx="9">
                  <c:v>45657</c:v>
                </c:pt>
              </c:numCache>
            </c:numRef>
          </c:cat>
          <c:val>
            <c:numRef>
              <c:f>'4.5 VAC OFF'!$BH$29:$BQ$29</c:f>
              <c:numCache>
                <c:formatCode>#\ ##0.0</c:formatCode>
                <c:ptCount val="10"/>
                <c:pt idx="0">
                  <c:v>0</c:v>
                </c:pt>
                <c:pt idx="1">
                  <c:v>0</c:v>
                </c:pt>
                <c:pt idx="2">
                  <c:v>0</c:v>
                </c:pt>
                <c:pt idx="3">
                  <c:v>0</c:v>
                </c:pt>
                <c:pt idx="4">
                  <c:v>0</c:v>
                </c:pt>
                <c:pt idx="5">
                  <c:v>3.5879500000000002</c:v>
                </c:pt>
                <c:pt idx="6">
                  <c:v>4.7511200000000002</c:v>
                </c:pt>
                <c:pt idx="7">
                  <c:v>3.7002199999999998</c:v>
                </c:pt>
                <c:pt idx="8">
                  <c:v>1.1082099999999999</c:v>
                </c:pt>
                <c:pt idx="9">
                  <c:v>1.12551</c:v>
                </c:pt>
              </c:numCache>
            </c:numRef>
          </c:val>
          <c:smooth val="0"/>
          <c:extLst>
            <c:ext xmlns:c16="http://schemas.microsoft.com/office/drawing/2014/chart" uri="{C3380CC4-5D6E-409C-BE32-E72D297353CC}">
              <c16:uniqueId val="{00000005-B2CF-488B-8446-50A33C754DDF}"/>
            </c:ext>
          </c:extLst>
        </c:ser>
        <c:ser>
          <c:idx val="5"/>
          <c:order val="5"/>
          <c:tx>
            <c:strRef>
              <c:f>'4.5 VAC OFF'!$AC$30</c:f>
              <c:strCache>
                <c:ptCount val="1"/>
              </c:strCache>
            </c:strRef>
          </c:tx>
          <c:spPr>
            <a:ln w="12700" cap="rnd">
              <a:solidFill>
                <a:schemeClr val="accent3"/>
              </a:solidFill>
              <a:round/>
            </a:ln>
            <a:effectLst/>
          </c:spPr>
          <c:marker>
            <c:symbol val="none"/>
          </c:marker>
          <c:cat>
            <c:numRef>
              <c:f>'4.5 VAC OFF'!$BH$24:$BQ$24</c:f>
              <c:numCache>
                <c:formatCode>mmm\-yy</c:formatCode>
                <c:ptCount val="10"/>
                <c:pt idx="0">
                  <c:v>42369</c:v>
                </c:pt>
                <c:pt idx="1">
                  <c:v>42735</c:v>
                </c:pt>
                <c:pt idx="2">
                  <c:v>43100</c:v>
                </c:pt>
                <c:pt idx="3">
                  <c:v>43465</c:v>
                </c:pt>
                <c:pt idx="4">
                  <c:v>43830</c:v>
                </c:pt>
                <c:pt idx="5">
                  <c:v>44196</c:v>
                </c:pt>
                <c:pt idx="6">
                  <c:v>44561</c:v>
                </c:pt>
                <c:pt idx="7">
                  <c:v>44926</c:v>
                </c:pt>
                <c:pt idx="8">
                  <c:v>45291</c:v>
                </c:pt>
                <c:pt idx="9">
                  <c:v>45657</c:v>
                </c:pt>
              </c:numCache>
            </c:numRef>
          </c:cat>
          <c:val>
            <c:numRef>
              <c:f>'4.5 VAC OFF'!$BH$30:$BQ$30</c:f>
              <c:numCache>
                <c:formatCode>#\ ##0.0</c:formatCode>
                <c:ptCount val="10"/>
                <c:pt idx="0">
                  <c:v>0.49003999999999998</c:v>
                </c:pt>
                <c:pt idx="1">
                  <c:v>0</c:v>
                </c:pt>
                <c:pt idx="2">
                  <c:v>0.31674999999999998</c:v>
                </c:pt>
                <c:pt idx="3">
                  <c:v>2.4053</c:v>
                </c:pt>
                <c:pt idx="4">
                  <c:v>3.7009799999999999</c:v>
                </c:pt>
                <c:pt idx="5">
                  <c:v>8.9804200000000005</c:v>
                </c:pt>
                <c:pt idx="6">
                  <c:v>10.57864</c:v>
                </c:pt>
                <c:pt idx="7">
                  <c:v>8.6814099999999996</c:v>
                </c:pt>
                <c:pt idx="8">
                  <c:v>5.0003799999999998</c:v>
                </c:pt>
                <c:pt idx="9">
                  <c:v>4.7992499999999998</c:v>
                </c:pt>
              </c:numCache>
            </c:numRef>
          </c:val>
          <c:smooth val="0"/>
          <c:extLst>
            <c:ext xmlns:c16="http://schemas.microsoft.com/office/drawing/2014/chart" uri="{C3380CC4-5D6E-409C-BE32-E72D297353CC}">
              <c16:uniqueId val="{00000006-B2CF-488B-8446-50A33C754DDF}"/>
            </c:ext>
          </c:extLst>
        </c:ser>
        <c:ser>
          <c:idx val="6"/>
          <c:order val="6"/>
          <c:tx>
            <c:strRef>
              <c:f>'4.5 VAC OFF'!$AC$31</c:f>
              <c:strCache>
                <c:ptCount val="1"/>
              </c:strCache>
            </c:strRef>
          </c:tx>
          <c:spPr>
            <a:ln w="12700" cap="rnd">
              <a:solidFill>
                <a:schemeClr val="accent3"/>
              </a:solidFill>
              <a:round/>
            </a:ln>
            <a:effectLst/>
          </c:spPr>
          <c:marker>
            <c:symbol val="none"/>
          </c:marker>
          <c:cat>
            <c:numRef>
              <c:f>'4.5 VAC OFF'!$BH$24:$BQ$24</c:f>
              <c:numCache>
                <c:formatCode>mmm\-yy</c:formatCode>
                <c:ptCount val="10"/>
                <c:pt idx="0">
                  <c:v>42369</c:v>
                </c:pt>
                <c:pt idx="1">
                  <c:v>42735</c:v>
                </c:pt>
                <c:pt idx="2">
                  <c:v>43100</c:v>
                </c:pt>
                <c:pt idx="3">
                  <c:v>43465</c:v>
                </c:pt>
                <c:pt idx="4">
                  <c:v>43830</c:v>
                </c:pt>
                <c:pt idx="5">
                  <c:v>44196</c:v>
                </c:pt>
                <c:pt idx="6">
                  <c:v>44561</c:v>
                </c:pt>
                <c:pt idx="7">
                  <c:v>44926</c:v>
                </c:pt>
                <c:pt idx="8">
                  <c:v>45291</c:v>
                </c:pt>
                <c:pt idx="9">
                  <c:v>45657</c:v>
                </c:pt>
              </c:numCache>
            </c:numRef>
          </c:cat>
          <c:val>
            <c:numRef>
              <c:f>'4.5 VAC OFF'!$BH$31:$BQ$31</c:f>
              <c:numCache>
                <c:formatCode>#\ ##0.0</c:formatCode>
                <c:ptCount val="10"/>
                <c:pt idx="0">
                  <c:v>3.53775</c:v>
                </c:pt>
                <c:pt idx="1">
                  <c:v>3.2656100000000001</c:v>
                </c:pt>
                <c:pt idx="2">
                  <c:v>4.3145199999999999</c:v>
                </c:pt>
                <c:pt idx="3">
                  <c:v>6.9173499999999999</c:v>
                </c:pt>
                <c:pt idx="4">
                  <c:v>8.9073700000000002</c:v>
                </c:pt>
                <c:pt idx="5">
                  <c:v>14.79946</c:v>
                </c:pt>
                <c:pt idx="6">
                  <c:v>17.778870000000001</c:v>
                </c:pt>
                <c:pt idx="7">
                  <c:v>15.15183</c:v>
                </c:pt>
                <c:pt idx="8">
                  <c:v>11.29988</c:v>
                </c:pt>
                <c:pt idx="9">
                  <c:v>11.684380000000001</c:v>
                </c:pt>
              </c:numCache>
            </c:numRef>
          </c:val>
          <c:smooth val="0"/>
          <c:extLst>
            <c:ext xmlns:c16="http://schemas.microsoft.com/office/drawing/2014/chart" uri="{C3380CC4-5D6E-409C-BE32-E72D297353CC}">
              <c16:uniqueId val="{00000007-B2CF-488B-8446-50A33C754DDF}"/>
            </c:ext>
          </c:extLst>
        </c:ser>
        <c:ser>
          <c:idx val="7"/>
          <c:order val="7"/>
          <c:tx>
            <c:strRef>
              <c:f>'4.5 VAC OFF'!$AC$32</c:f>
              <c:strCache>
                <c:ptCount val="1"/>
              </c:strCache>
            </c:strRef>
          </c:tx>
          <c:spPr>
            <a:ln w="12700" cap="rnd">
              <a:solidFill>
                <a:schemeClr val="accent3"/>
              </a:solidFill>
              <a:round/>
            </a:ln>
            <a:effectLst/>
          </c:spPr>
          <c:marker>
            <c:symbol val="none"/>
          </c:marker>
          <c:cat>
            <c:numRef>
              <c:f>'4.5 VAC OFF'!$BH$24:$BQ$24</c:f>
              <c:numCache>
                <c:formatCode>mmm\-yy</c:formatCode>
                <c:ptCount val="10"/>
                <c:pt idx="0">
                  <c:v>42369</c:v>
                </c:pt>
                <c:pt idx="1">
                  <c:v>42735</c:v>
                </c:pt>
                <c:pt idx="2">
                  <c:v>43100</c:v>
                </c:pt>
                <c:pt idx="3">
                  <c:v>43465</c:v>
                </c:pt>
                <c:pt idx="4">
                  <c:v>43830</c:v>
                </c:pt>
                <c:pt idx="5">
                  <c:v>44196</c:v>
                </c:pt>
                <c:pt idx="6">
                  <c:v>44561</c:v>
                </c:pt>
                <c:pt idx="7">
                  <c:v>44926</c:v>
                </c:pt>
                <c:pt idx="8">
                  <c:v>45291</c:v>
                </c:pt>
                <c:pt idx="9">
                  <c:v>45657</c:v>
                </c:pt>
              </c:numCache>
            </c:numRef>
          </c:cat>
          <c:val>
            <c:numRef>
              <c:f>'4.5 VAC OFF'!$BH$32:$BQ$32</c:f>
              <c:numCache>
                <c:formatCode>#\ ##0.0</c:formatCode>
                <c:ptCount val="10"/>
                <c:pt idx="0">
                  <c:v>8.3776200000000003</c:v>
                </c:pt>
                <c:pt idx="1">
                  <c:v>8.3390900000000006</c:v>
                </c:pt>
                <c:pt idx="2">
                  <c:v>9.5322899999999997</c:v>
                </c:pt>
                <c:pt idx="3">
                  <c:v>13.11359</c:v>
                </c:pt>
                <c:pt idx="4">
                  <c:v>15.55003</c:v>
                </c:pt>
                <c:pt idx="5">
                  <c:v>23.22777</c:v>
                </c:pt>
                <c:pt idx="6">
                  <c:v>27.487120000000001</c:v>
                </c:pt>
                <c:pt idx="7">
                  <c:v>25.287099999999999</c:v>
                </c:pt>
                <c:pt idx="8">
                  <c:v>17.46247</c:v>
                </c:pt>
                <c:pt idx="9">
                  <c:v>19.9985</c:v>
                </c:pt>
              </c:numCache>
            </c:numRef>
          </c:val>
          <c:smooth val="0"/>
          <c:extLst>
            <c:ext xmlns:c16="http://schemas.microsoft.com/office/drawing/2014/chart" uri="{C3380CC4-5D6E-409C-BE32-E72D297353CC}">
              <c16:uniqueId val="{00000008-B2CF-488B-8446-50A33C754DDF}"/>
            </c:ext>
          </c:extLst>
        </c:ser>
        <c:ser>
          <c:idx val="8"/>
          <c:order val="8"/>
          <c:tx>
            <c:strRef>
              <c:f>'4.5 VAC OFF'!$AC$33</c:f>
              <c:strCache>
                <c:ptCount val="1"/>
              </c:strCache>
            </c:strRef>
          </c:tx>
          <c:spPr>
            <a:ln w="12700" cap="rnd">
              <a:solidFill>
                <a:schemeClr val="accent3"/>
              </a:solidFill>
              <a:round/>
            </a:ln>
            <a:effectLst/>
          </c:spPr>
          <c:marker>
            <c:symbol val="none"/>
          </c:marker>
          <c:cat>
            <c:numRef>
              <c:f>'4.5 VAC OFF'!$BH$24:$BQ$24</c:f>
              <c:numCache>
                <c:formatCode>mmm\-yy</c:formatCode>
                <c:ptCount val="10"/>
                <c:pt idx="0">
                  <c:v>42369</c:v>
                </c:pt>
                <c:pt idx="1">
                  <c:v>42735</c:v>
                </c:pt>
                <c:pt idx="2">
                  <c:v>43100</c:v>
                </c:pt>
                <c:pt idx="3">
                  <c:v>43465</c:v>
                </c:pt>
                <c:pt idx="4">
                  <c:v>43830</c:v>
                </c:pt>
                <c:pt idx="5">
                  <c:v>44196</c:v>
                </c:pt>
                <c:pt idx="6">
                  <c:v>44561</c:v>
                </c:pt>
                <c:pt idx="7">
                  <c:v>44926</c:v>
                </c:pt>
                <c:pt idx="8">
                  <c:v>45291</c:v>
                </c:pt>
                <c:pt idx="9">
                  <c:v>45657</c:v>
                </c:pt>
              </c:numCache>
            </c:numRef>
          </c:cat>
          <c:val>
            <c:numRef>
              <c:f>'4.5 VAC OFF'!$BH$33:$BQ$33</c:f>
              <c:numCache>
                <c:formatCode>#\ ##0.0</c:formatCode>
                <c:ptCount val="10"/>
                <c:pt idx="0">
                  <c:v>16.268380000000001</c:v>
                </c:pt>
                <c:pt idx="1">
                  <c:v>16.03736</c:v>
                </c:pt>
                <c:pt idx="2">
                  <c:v>16.808520000000001</c:v>
                </c:pt>
                <c:pt idx="3">
                  <c:v>22.01268</c:v>
                </c:pt>
                <c:pt idx="4">
                  <c:v>23.968589999999999</c:v>
                </c:pt>
                <c:pt idx="5">
                  <c:v>31.485749999999999</c:v>
                </c:pt>
                <c:pt idx="6">
                  <c:v>36.09252</c:v>
                </c:pt>
                <c:pt idx="7">
                  <c:v>33.872140000000002</c:v>
                </c:pt>
                <c:pt idx="8">
                  <c:v>28.981480000000001</c:v>
                </c:pt>
                <c:pt idx="9">
                  <c:v>31.55903</c:v>
                </c:pt>
              </c:numCache>
            </c:numRef>
          </c:val>
          <c:smooth val="0"/>
          <c:extLst>
            <c:ext xmlns:c16="http://schemas.microsoft.com/office/drawing/2014/chart" uri="{C3380CC4-5D6E-409C-BE32-E72D297353CC}">
              <c16:uniqueId val="{00000009-B2CF-488B-8446-50A33C754DDF}"/>
            </c:ext>
          </c:extLst>
        </c:ser>
        <c:ser>
          <c:idx val="9"/>
          <c:order val="9"/>
          <c:tx>
            <c:strRef>
              <c:f>'4.5 VAC OFF'!$AC$34</c:f>
              <c:strCache>
                <c:ptCount val="1"/>
              </c:strCache>
            </c:strRef>
          </c:tx>
          <c:spPr>
            <a:ln w="12700" cap="rnd">
              <a:solidFill>
                <a:schemeClr val="accent3"/>
              </a:solidFill>
              <a:round/>
            </a:ln>
            <a:effectLst/>
          </c:spPr>
          <c:marker>
            <c:symbol val="none"/>
          </c:marker>
          <c:cat>
            <c:numRef>
              <c:f>'4.5 VAC OFF'!$BH$24:$BQ$24</c:f>
              <c:numCache>
                <c:formatCode>mmm\-yy</c:formatCode>
                <c:ptCount val="10"/>
                <c:pt idx="0">
                  <c:v>42369</c:v>
                </c:pt>
                <c:pt idx="1">
                  <c:v>42735</c:v>
                </c:pt>
                <c:pt idx="2">
                  <c:v>43100</c:v>
                </c:pt>
                <c:pt idx="3">
                  <c:v>43465</c:v>
                </c:pt>
                <c:pt idx="4">
                  <c:v>43830</c:v>
                </c:pt>
                <c:pt idx="5">
                  <c:v>44196</c:v>
                </c:pt>
                <c:pt idx="6">
                  <c:v>44561</c:v>
                </c:pt>
                <c:pt idx="7">
                  <c:v>44926</c:v>
                </c:pt>
                <c:pt idx="8">
                  <c:v>45291</c:v>
                </c:pt>
                <c:pt idx="9">
                  <c:v>45657</c:v>
                </c:pt>
              </c:numCache>
            </c:numRef>
          </c:cat>
          <c:val>
            <c:numRef>
              <c:f>'4.5 VAC OFF'!$BH$34:$BQ$34</c:f>
              <c:numCache>
                <c:formatCode>#\ ##0.0</c:formatCode>
                <c:ptCount val="10"/>
                <c:pt idx="0">
                  <c:v>31.011980000000001</c:v>
                </c:pt>
                <c:pt idx="1">
                  <c:v>31.28755</c:v>
                </c:pt>
                <c:pt idx="2">
                  <c:v>30.78755</c:v>
                </c:pt>
                <c:pt idx="3">
                  <c:v>39.722050000000003</c:v>
                </c:pt>
                <c:pt idx="4">
                  <c:v>39.846789999999999</c:v>
                </c:pt>
                <c:pt idx="5">
                  <c:v>45.944569999999999</c:v>
                </c:pt>
                <c:pt idx="6">
                  <c:v>52.935020000000002</c:v>
                </c:pt>
                <c:pt idx="7">
                  <c:v>50.432980000000001</c:v>
                </c:pt>
                <c:pt idx="8">
                  <c:v>43.705910000000003</c:v>
                </c:pt>
                <c:pt idx="9">
                  <c:v>47.208269999999999</c:v>
                </c:pt>
              </c:numCache>
            </c:numRef>
          </c:val>
          <c:smooth val="0"/>
          <c:extLst>
            <c:ext xmlns:c16="http://schemas.microsoft.com/office/drawing/2014/chart" uri="{C3380CC4-5D6E-409C-BE32-E72D297353CC}">
              <c16:uniqueId val="{0000000A-B2CF-488B-8446-50A33C754DDF}"/>
            </c:ext>
          </c:extLst>
        </c:ser>
        <c:dLbls>
          <c:showLegendKey val="0"/>
          <c:showVal val="0"/>
          <c:showCatName val="0"/>
          <c:showSerName val="0"/>
          <c:showPercent val="0"/>
          <c:showBubbleSize val="0"/>
        </c:dLbls>
        <c:smooth val="0"/>
        <c:axId val="503709400"/>
        <c:axId val="503702840"/>
      </c:lineChart>
      <c:catAx>
        <c:axId val="503709400"/>
        <c:scaling>
          <c:orientation val="minMax"/>
        </c:scaling>
        <c:delete val="0"/>
        <c:axPos val="b"/>
        <c:numFmt formatCode="yyyy" sourceLinked="0"/>
        <c:majorTickMark val="none"/>
        <c:minorTickMark val="none"/>
        <c:tickLblPos val="low"/>
        <c:spPr>
          <a:noFill/>
          <a:ln w="19050" cap="flat" cmpd="sng" algn="ctr">
            <a:solidFill>
              <a:srgbClr val="D9D9D9"/>
            </a:solidFill>
            <a:round/>
          </a:ln>
          <a:effectLst/>
        </c:spPr>
        <c:txPr>
          <a:bodyPr rot="-2700000" spcFirstLastPara="1" vertOverflow="ellipsis" wrap="square" anchor="ctr" anchorCtr="1"/>
          <a:lstStyle/>
          <a:p>
            <a:pPr>
              <a:defRPr sz="5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Arial" panose="020B0604020202020204" pitchFamily="34" charset="0"/>
              </a:defRPr>
            </a:pPr>
            <a:endParaRPr lang="en-US"/>
          </a:p>
        </c:txPr>
        <c:crossAx val="503702840"/>
        <c:crosses val="autoZero"/>
        <c:auto val="0"/>
        <c:lblAlgn val="ctr"/>
        <c:lblOffset val="100"/>
        <c:tickLblSkip val="1"/>
        <c:noMultiLvlLbl val="0"/>
      </c:catAx>
      <c:valAx>
        <c:axId val="503702840"/>
        <c:scaling>
          <c:orientation val="minMax"/>
        </c:scaling>
        <c:delete val="0"/>
        <c:axPos val="l"/>
        <c:majorGridlines>
          <c:spPr>
            <a:ln w="9525" cap="flat" cmpd="sng" algn="ctr">
              <a:solidFill>
                <a:srgbClr val="465058">
                  <a:lumMod val="15000"/>
                  <a:lumOff val="85000"/>
                </a:srgbClr>
              </a:solidFill>
              <a:round/>
            </a:ln>
            <a:effectLst/>
          </c:spPr>
        </c:majorGridlines>
        <c:title>
          <c:tx>
            <c:rich>
              <a:bodyPr rot="0" spcFirstLastPara="1" vertOverflow="ellipsis" wrap="square" anchor="ctr" anchorCtr="1"/>
              <a:lstStyle/>
              <a:p>
                <a:pPr>
                  <a:defRPr sz="5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Arial" panose="020B0604020202020204" pitchFamily="34" charset="0"/>
                  </a:defRPr>
                </a:pPr>
                <a:r>
                  <a:rPr lang="en-GB" dirty="0"/>
                  <a:t>% p.a.</a:t>
                </a:r>
              </a:p>
            </c:rich>
          </c:tx>
          <c:layout>
            <c:manualLayout>
              <c:xMode val="edge"/>
              <c:yMode val="edge"/>
              <c:x val="1.027962962962963E-2"/>
              <c:y val="4.1572504708097929E-4"/>
            </c:manualLayout>
          </c:layout>
          <c:overlay val="0"/>
          <c:spPr>
            <a:noFill/>
            <a:ln>
              <a:noFill/>
            </a:ln>
            <a:effectLst/>
          </c:spPr>
          <c:txPr>
            <a:bodyPr rot="0" spcFirstLastPara="1" vertOverflow="ellipsis" wrap="square" anchor="ctr" anchorCtr="1"/>
            <a:lstStyle/>
            <a:p>
              <a:pPr>
                <a:defRPr sz="5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Arial" panose="020B0604020202020204" pitchFamily="34" charset="0"/>
                </a:defRPr>
              </a:pPr>
              <a:endParaRPr lang="en-US"/>
            </a:p>
          </c:txPr>
        </c:title>
        <c:numFmt formatCode="#,##0" sourceLinked="0"/>
        <c:majorTickMark val="none"/>
        <c:minorTickMark val="none"/>
        <c:tickLblPos val="low"/>
        <c:spPr>
          <a:noFill/>
          <a:ln w="12700">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Arial" panose="020B0604020202020204" pitchFamily="34" charset="0"/>
              </a:defRPr>
            </a:pPr>
            <a:endParaRPr lang="en-US"/>
          </a:p>
        </c:txPr>
        <c:crossAx val="503709400"/>
        <c:crosses val="autoZero"/>
        <c:crossBetween val="between"/>
      </c:valAx>
      <c:spPr>
        <a:noFill/>
        <a:ln w="25400">
          <a:noFill/>
        </a:ln>
        <a:effectLst/>
      </c:spPr>
    </c:plotArea>
    <c:legend>
      <c:legendPos val="b"/>
      <c:legendEntry>
        <c:idx val="2"/>
        <c:delete val="1"/>
      </c:legendEntry>
      <c:legendEntry>
        <c:idx val="3"/>
        <c:delete val="1"/>
      </c:legendEntry>
      <c:legendEntry>
        <c:idx val="4"/>
        <c:delete val="1"/>
      </c:legendEntry>
      <c:legendEntry>
        <c:idx val="5"/>
        <c:delete val="1"/>
      </c:legendEntry>
      <c:legendEntry>
        <c:idx val="6"/>
        <c:delete val="1"/>
      </c:legendEntry>
      <c:legendEntry>
        <c:idx val="7"/>
        <c:delete val="1"/>
      </c:legendEntry>
      <c:legendEntry>
        <c:idx val="8"/>
        <c:delete val="1"/>
      </c:legendEntry>
      <c:legendEntry>
        <c:idx val="9"/>
        <c:delete val="1"/>
      </c:legendEntry>
      <c:layout>
        <c:manualLayout>
          <c:xMode val="edge"/>
          <c:yMode val="edge"/>
          <c:x val="0.26190058269571903"/>
          <c:y val="0.91410967344423921"/>
          <c:w val="0.46494029873239523"/>
          <c:h val="7.3567467652495375E-2"/>
        </c:manualLayout>
      </c:layout>
      <c:overlay val="0"/>
      <c:spPr>
        <a:noFill/>
        <a:ln>
          <a:noFill/>
        </a:ln>
        <a:effectLst/>
      </c:spPr>
      <c:txPr>
        <a:bodyPr rot="0" spcFirstLastPara="1" vertOverflow="ellipsis" vert="horz" wrap="square" anchor="ctr" anchorCtr="1"/>
        <a:lstStyle/>
        <a:p>
          <a:pPr>
            <a:defRPr sz="5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5400" cap="flat" cmpd="sng" algn="ctr">
      <a:noFill/>
      <a:round/>
    </a:ln>
    <a:effectLst/>
  </c:spPr>
  <c:txPr>
    <a:bodyPr/>
    <a:lstStyle/>
    <a:p>
      <a:pPr>
        <a:defRPr sz="500">
          <a:latin typeface="Roboto" panose="02000000000000000000" pitchFamily="2" charset="0"/>
          <a:ea typeface="Roboto" panose="02000000000000000000" pitchFamily="2" charset="0"/>
          <a:cs typeface="Arial" panose="020B0604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600" b="0" i="0" u="none" strike="noStrike" kern="1200" spc="0" baseline="0">
                <a:solidFill>
                  <a:schemeClr val="tx1">
                    <a:lumMod val="65000"/>
                    <a:lumOff val="35000"/>
                  </a:schemeClr>
                </a:solidFill>
                <a:latin typeface="Roboto" panose="02000000000000000000" pitchFamily="2" charset="0"/>
                <a:ea typeface="Roboto" panose="02000000000000000000" pitchFamily="2" charset="0"/>
                <a:cs typeface="Arial" panose="020B0604020202020204" pitchFamily="34" charset="0"/>
              </a:defRPr>
            </a:pPr>
            <a:r>
              <a:rPr lang="en-ZA"/>
              <a:t>Vacancy by GLA; Residential</a:t>
            </a:r>
          </a:p>
        </c:rich>
      </c:tx>
      <c:layout>
        <c:manualLayout>
          <c:xMode val="edge"/>
          <c:yMode val="edge"/>
          <c:x val="0.39256721710387626"/>
          <c:y val="0"/>
        </c:manualLayout>
      </c:layout>
      <c:overlay val="0"/>
      <c:spPr>
        <a:noFill/>
        <a:ln>
          <a:noFill/>
        </a:ln>
        <a:effectLst/>
      </c:spPr>
      <c:txPr>
        <a:bodyPr rot="0" spcFirstLastPara="1" vertOverflow="ellipsis" vert="horz" wrap="square" anchor="ctr" anchorCtr="1"/>
        <a:lstStyle/>
        <a:p>
          <a:pPr>
            <a:defRPr sz="600" b="0" i="0" u="none" strike="noStrike" kern="1200" spc="0" baseline="0">
              <a:solidFill>
                <a:schemeClr val="tx1">
                  <a:lumMod val="65000"/>
                  <a:lumOff val="35000"/>
                </a:schemeClr>
              </a:solidFill>
              <a:latin typeface="Roboto" panose="02000000000000000000" pitchFamily="2" charset="0"/>
              <a:ea typeface="Roboto" panose="02000000000000000000" pitchFamily="2" charset="0"/>
              <a:cs typeface="Arial" panose="020B0604020202020204" pitchFamily="34" charset="0"/>
            </a:defRPr>
          </a:pPr>
          <a:endParaRPr lang="en-US"/>
        </a:p>
      </c:txPr>
    </c:title>
    <c:autoTitleDeleted val="0"/>
    <c:plotArea>
      <c:layout>
        <c:manualLayout>
          <c:layoutTarget val="inner"/>
          <c:xMode val="edge"/>
          <c:yMode val="edge"/>
          <c:x val="5.717025462962963E-2"/>
          <c:y val="7.3647946859903377E-2"/>
          <c:w val="0.91499930555555542"/>
          <c:h val="0.73998731884057967"/>
        </c:manualLayout>
      </c:layout>
      <c:lineChart>
        <c:grouping val="standard"/>
        <c:varyColors val="0"/>
        <c:ser>
          <c:idx val="2"/>
          <c:order val="0"/>
          <c:tx>
            <c:strRef>
              <c:f>'4.5 VAC RESI'!$AC$25</c:f>
              <c:strCache>
                <c:ptCount val="1"/>
                <c:pt idx="0">
                  <c:v>Residential Vacancy rate</c:v>
                </c:pt>
              </c:strCache>
            </c:strRef>
          </c:tx>
          <c:spPr>
            <a:ln w="28575" cap="rnd">
              <a:solidFill>
                <a:srgbClr val="FFC62D"/>
              </a:solidFill>
              <a:round/>
            </a:ln>
            <a:effectLst/>
          </c:spPr>
          <c:marker>
            <c:symbol val="none"/>
          </c:marker>
          <c:dLbls>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5FF-4529-BF4A-496ED9A18C42}"/>
                </c:ext>
              </c:extLst>
            </c:dLbl>
            <c:spPr>
              <a:noFill/>
              <a:ln>
                <a:noFill/>
              </a:ln>
              <a:effectLst/>
            </c:spPr>
            <c:txPr>
              <a:bodyPr rot="0" spcFirstLastPara="1" vertOverflow="ellipsis" vert="horz" wrap="square" anchor="ctr" anchorCtr="1"/>
              <a:lstStyle/>
              <a:p>
                <a:pPr>
                  <a:defRPr sz="500" b="1" i="0" u="none" strike="noStrike" kern="1200" baseline="0">
                    <a:solidFill>
                      <a:schemeClr val="tx1">
                        <a:lumMod val="75000"/>
                        <a:lumOff val="25000"/>
                      </a:schemeClr>
                    </a:solidFill>
                    <a:latin typeface="Roboto" panose="02000000000000000000" pitchFamily="2" charset="0"/>
                    <a:ea typeface="Roboto" panose="02000000000000000000" pitchFamily="2" charset="0"/>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'4.5 VAC RESI'!$BJ$24:$BQ$24</c:f>
              <c:numCache>
                <c:formatCode>mmm\-yy</c:formatCode>
                <c:ptCount val="8"/>
                <c:pt idx="0">
                  <c:v>43100</c:v>
                </c:pt>
                <c:pt idx="1">
                  <c:v>43465</c:v>
                </c:pt>
                <c:pt idx="2">
                  <c:v>43830</c:v>
                </c:pt>
                <c:pt idx="3">
                  <c:v>44196</c:v>
                </c:pt>
                <c:pt idx="4">
                  <c:v>44561</c:v>
                </c:pt>
                <c:pt idx="5">
                  <c:v>44926</c:v>
                </c:pt>
                <c:pt idx="6">
                  <c:v>45291</c:v>
                </c:pt>
                <c:pt idx="7">
                  <c:v>45657</c:v>
                </c:pt>
              </c:numCache>
            </c:numRef>
          </c:cat>
          <c:val>
            <c:numRef>
              <c:f>'4.5 VAC RESI'!$BJ$25:$BQ$25</c:f>
              <c:numCache>
                <c:formatCode>#\ ##0.0</c:formatCode>
                <c:ptCount val="8"/>
                <c:pt idx="0">
                  <c:v>9.8640299999999996</c:v>
                </c:pt>
                <c:pt idx="1">
                  <c:v>8.4484100000000009</c:v>
                </c:pt>
                <c:pt idx="2">
                  <c:v>11.051080000000001</c:v>
                </c:pt>
                <c:pt idx="3">
                  <c:v>18.275500000000001</c:v>
                </c:pt>
                <c:pt idx="4">
                  <c:v>14.932510000000001</c:v>
                </c:pt>
                <c:pt idx="5">
                  <c:v>12.73507</c:v>
                </c:pt>
                <c:pt idx="6">
                  <c:v>9.1844900000000003</c:v>
                </c:pt>
                <c:pt idx="7">
                  <c:v>9.6739599999999992</c:v>
                </c:pt>
              </c:numCache>
            </c:numRef>
          </c:val>
          <c:smooth val="0"/>
          <c:extLst>
            <c:ext xmlns:c16="http://schemas.microsoft.com/office/drawing/2014/chart" uri="{C3380CC4-5D6E-409C-BE32-E72D297353CC}">
              <c16:uniqueId val="{00000001-05FF-4529-BF4A-496ED9A18C42}"/>
            </c:ext>
          </c:extLst>
        </c:ser>
        <c:ser>
          <c:idx val="0"/>
          <c:order val="1"/>
          <c:tx>
            <c:strRef>
              <c:f>'4.5 VAC RESI'!$AC$26</c:f>
              <c:strCache>
                <c:ptCount val="1"/>
                <c:pt idx="0">
                  <c:v>10th- 90th Percentile</c:v>
                </c:pt>
              </c:strCache>
            </c:strRef>
          </c:tx>
          <c:spPr>
            <a:ln w="12700" cap="rnd">
              <a:solidFill>
                <a:srgbClr val="C6C8C8"/>
              </a:solidFill>
              <a:round/>
            </a:ln>
            <a:effectLst/>
          </c:spPr>
          <c:marker>
            <c:symbol val="none"/>
          </c:marker>
          <c:cat>
            <c:numRef>
              <c:f>'4.5 VAC RESI'!$BJ$24:$BQ$24</c:f>
              <c:numCache>
                <c:formatCode>mmm\-yy</c:formatCode>
                <c:ptCount val="8"/>
                <c:pt idx="0">
                  <c:v>43100</c:v>
                </c:pt>
                <c:pt idx="1">
                  <c:v>43465</c:v>
                </c:pt>
                <c:pt idx="2">
                  <c:v>43830</c:v>
                </c:pt>
                <c:pt idx="3">
                  <c:v>44196</c:v>
                </c:pt>
                <c:pt idx="4">
                  <c:v>44561</c:v>
                </c:pt>
                <c:pt idx="5">
                  <c:v>44926</c:v>
                </c:pt>
                <c:pt idx="6">
                  <c:v>45291</c:v>
                </c:pt>
                <c:pt idx="7">
                  <c:v>45657</c:v>
                </c:pt>
              </c:numCache>
            </c:numRef>
          </c:cat>
          <c:val>
            <c:numRef>
              <c:f>'4.5 VAC RESI'!$BJ$26:$BQ$26</c:f>
              <c:numCache>
                <c:formatCode>#\ ##0.0</c:formatCode>
                <c:ptCount val="8"/>
                <c:pt idx="0">
                  <c:v>0</c:v>
                </c:pt>
                <c:pt idx="1">
                  <c:v>0</c:v>
                </c:pt>
                <c:pt idx="2">
                  <c:v>0</c:v>
                </c:pt>
                <c:pt idx="3">
                  <c:v>0</c:v>
                </c:pt>
                <c:pt idx="4">
                  <c:v>0</c:v>
                </c:pt>
                <c:pt idx="5">
                  <c:v>0</c:v>
                </c:pt>
                <c:pt idx="6">
                  <c:v>0</c:v>
                </c:pt>
                <c:pt idx="7">
                  <c:v>0</c:v>
                </c:pt>
              </c:numCache>
            </c:numRef>
          </c:val>
          <c:smooth val="0"/>
          <c:extLst>
            <c:ext xmlns:c16="http://schemas.microsoft.com/office/drawing/2014/chart" uri="{C3380CC4-5D6E-409C-BE32-E72D297353CC}">
              <c16:uniqueId val="{00000002-05FF-4529-BF4A-496ED9A18C42}"/>
            </c:ext>
          </c:extLst>
        </c:ser>
        <c:ser>
          <c:idx val="1"/>
          <c:order val="2"/>
          <c:tx>
            <c:strRef>
              <c:f>'4.5 VAC RESI'!$AC$27</c:f>
              <c:strCache>
                <c:ptCount val="1"/>
              </c:strCache>
            </c:strRef>
          </c:tx>
          <c:spPr>
            <a:ln w="12700" cap="rnd">
              <a:solidFill>
                <a:srgbClr val="C6C8C8"/>
              </a:solidFill>
              <a:round/>
            </a:ln>
            <a:effectLst/>
          </c:spPr>
          <c:marker>
            <c:symbol val="none"/>
          </c:marker>
          <c:cat>
            <c:numRef>
              <c:f>'4.5 VAC RESI'!$BJ$24:$BQ$24</c:f>
              <c:numCache>
                <c:formatCode>mmm\-yy</c:formatCode>
                <c:ptCount val="8"/>
                <c:pt idx="0">
                  <c:v>43100</c:v>
                </c:pt>
                <c:pt idx="1">
                  <c:v>43465</c:v>
                </c:pt>
                <c:pt idx="2">
                  <c:v>43830</c:v>
                </c:pt>
                <c:pt idx="3">
                  <c:v>44196</c:v>
                </c:pt>
                <c:pt idx="4">
                  <c:v>44561</c:v>
                </c:pt>
                <c:pt idx="5">
                  <c:v>44926</c:v>
                </c:pt>
                <c:pt idx="6">
                  <c:v>45291</c:v>
                </c:pt>
                <c:pt idx="7">
                  <c:v>45657</c:v>
                </c:pt>
              </c:numCache>
            </c:numRef>
          </c:cat>
          <c:val>
            <c:numRef>
              <c:f>'4.5 VAC RESI'!$BJ$27:$BQ$27</c:f>
              <c:numCache>
                <c:formatCode>#\ ##0.0</c:formatCode>
                <c:ptCount val="8"/>
                <c:pt idx="0">
                  <c:v>0.67525999999999997</c:v>
                </c:pt>
                <c:pt idx="1">
                  <c:v>0</c:v>
                </c:pt>
                <c:pt idx="2">
                  <c:v>1.68666</c:v>
                </c:pt>
                <c:pt idx="3">
                  <c:v>5.1937800000000003</c:v>
                </c:pt>
                <c:pt idx="4">
                  <c:v>3.9926300000000001</c:v>
                </c:pt>
                <c:pt idx="5">
                  <c:v>3.41675</c:v>
                </c:pt>
                <c:pt idx="6">
                  <c:v>1.7622199999999999</c:v>
                </c:pt>
                <c:pt idx="7">
                  <c:v>0</c:v>
                </c:pt>
              </c:numCache>
            </c:numRef>
          </c:val>
          <c:smooth val="0"/>
          <c:extLst>
            <c:ext xmlns:c16="http://schemas.microsoft.com/office/drawing/2014/chart" uri="{C3380CC4-5D6E-409C-BE32-E72D297353CC}">
              <c16:uniqueId val="{00000003-05FF-4529-BF4A-496ED9A18C42}"/>
            </c:ext>
          </c:extLst>
        </c:ser>
        <c:ser>
          <c:idx val="3"/>
          <c:order val="3"/>
          <c:tx>
            <c:strRef>
              <c:f>'4.5 VAC RESI'!$AC$28</c:f>
              <c:strCache>
                <c:ptCount val="1"/>
              </c:strCache>
            </c:strRef>
          </c:tx>
          <c:spPr>
            <a:ln w="12700" cap="rnd">
              <a:solidFill>
                <a:schemeClr val="accent3"/>
              </a:solidFill>
              <a:round/>
            </a:ln>
            <a:effectLst/>
          </c:spPr>
          <c:marker>
            <c:symbol val="none"/>
          </c:marker>
          <c:cat>
            <c:numRef>
              <c:f>'4.5 VAC RESI'!$BJ$24:$BQ$24</c:f>
              <c:numCache>
                <c:formatCode>mmm\-yy</c:formatCode>
                <c:ptCount val="8"/>
                <c:pt idx="0">
                  <c:v>43100</c:v>
                </c:pt>
                <c:pt idx="1">
                  <c:v>43465</c:v>
                </c:pt>
                <c:pt idx="2">
                  <c:v>43830</c:v>
                </c:pt>
                <c:pt idx="3">
                  <c:v>44196</c:v>
                </c:pt>
                <c:pt idx="4">
                  <c:v>44561</c:v>
                </c:pt>
                <c:pt idx="5">
                  <c:v>44926</c:v>
                </c:pt>
                <c:pt idx="6">
                  <c:v>45291</c:v>
                </c:pt>
                <c:pt idx="7">
                  <c:v>45657</c:v>
                </c:pt>
              </c:numCache>
            </c:numRef>
          </c:cat>
          <c:val>
            <c:numRef>
              <c:f>'4.5 VAC RESI'!$BJ$28:$BQ$28</c:f>
              <c:numCache>
                <c:formatCode>#\ ##0.0</c:formatCode>
                <c:ptCount val="8"/>
                <c:pt idx="0">
                  <c:v>3.2983600000000002</c:v>
                </c:pt>
                <c:pt idx="1">
                  <c:v>0</c:v>
                </c:pt>
                <c:pt idx="2">
                  <c:v>3.52393</c:v>
                </c:pt>
                <c:pt idx="3">
                  <c:v>8.3370899999999999</c:v>
                </c:pt>
                <c:pt idx="4">
                  <c:v>5.59985</c:v>
                </c:pt>
                <c:pt idx="5">
                  <c:v>4.1445499999999997</c:v>
                </c:pt>
                <c:pt idx="6">
                  <c:v>2.9515600000000002</c:v>
                </c:pt>
                <c:pt idx="7">
                  <c:v>1.0486800000000001</c:v>
                </c:pt>
              </c:numCache>
            </c:numRef>
          </c:val>
          <c:smooth val="0"/>
          <c:extLst>
            <c:ext xmlns:c16="http://schemas.microsoft.com/office/drawing/2014/chart" uri="{C3380CC4-5D6E-409C-BE32-E72D297353CC}">
              <c16:uniqueId val="{00000004-05FF-4529-BF4A-496ED9A18C42}"/>
            </c:ext>
          </c:extLst>
        </c:ser>
        <c:ser>
          <c:idx val="4"/>
          <c:order val="4"/>
          <c:tx>
            <c:strRef>
              <c:f>'4.5 VAC RESI'!$AC$29</c:f>
              <c:strCache>
                <c:ptCount val="1"/>
              </c:strCache>
            </c:strRef>
          </c:tx>
          <c:spPr>
            <a:ln w="12700" cap="rnd">
              <a:solidFill>
                <a:schemeClr val="accent3"/>
              </a:solidFill>
              <a:round/>
            </a:ln>
            <a:effectLst/>
          </c:spPr>
          <c:marker>
            <c:symbol val="none"/>
          </c:marker>
          <c:cat>
            <c:numRef>
              <c:f>'4.5 VAC RESI'!$BJ$24:$BQ$24</c:f>
              <c:numCache>
                <c:formatCode>mmm\-yy</c:formatCode>
                <c:ptCount val="8"/>
                <c:pt idx="0">
                  <c:v>43100</c:v>
                </c:pt>
                <c:pt idx="1">
                  <c:v>43465</c:v>
                </c:pt>
                <c:pt idx="2">
                  <c:v>43830</c:v>
                </c:pt>
                <c:pt idx="3">
                  <c:v>44196</c:v>
                </c:pt>
                <c:pt idx="4">
                  <c:v>44561</c:v>
                </c:pt>
                <c:pt idx="5">
                  <c:v>44926</c:v>
                </c:pt>
                <c:pt idx="6">
                  <c:v>45291</c:v>
                </c:pt>
                <c:pt idx="7">
                  <c:v>45657</c:v>
                </c:pt>
              </c:numCache>
            </c:numRef>
          </c:cat>
          <c:val>
            <c:numRef>
              <c:f>'4.5 VAC RESI'!$BJ$29:$BQ$29</c:f>
              <c:numCache>
                <c:formatCode>#\ ##0.0</c:formatCode>
                <c:ptCount val="8"/>
                <c:pt idx="0">
                  <c:v>4.9288699999999999</c:v>
                </c:pt>
                <c:pt idx="1">
                  <c:v>2.0792099999999998</c:v>
                </c:pt>
                <c:pt idx="2">
                  <c:v>5.6222200000000004</c:v>
                </c:pt>
                <c:pt idx="3">
                  <c:v>12.15565</c:v>
                </c:pt>
                <c:pt idx="4">
                  <c:v>6.6770800000000001</c:v>
                </c:pt>
                <c:pt idx="5">
                  <c:v>5.0512600000000001</c:v>
                </c:pt>
                <c:pt idx="6">
                  <c:v>4.0063199999999997</c:v>
                </c:pt>
                <c:pt idx="7">
                  <c:v>2.9834000000000001</c:v>
                </c:pt>
              </c:numCache>
            </c:numRef>
          </c:val>
          <c:smooth val="0"/>
          <c:extLst>
            <c:ext xmlns:c16="http://schemas.microsoft.com/office/drawing/2014/chart" uri="{C3380CC4-5D6E-409C-BE32-E72D297353CC}">
              <c16:uniqueId val="{00000005-05FF-4529-BF4A-496ED9A18C42}"/>
            </c:ext>
          </c:extLst>
        </c:ser>
        <c:ser>
          <c:idx val="5"/>
          <c:order val="5"/>
          <c:tx>
            <c:strRef>
              <c:f>'4.5 VAC RESI'!$AC$30</c:f>
              <c:strCache>
                <c:ptCount val="1"/>
              </c:strCache>
            </c:strRef>
          </c:tx>
          <c:spPr>
            <a:ln w="12700" cap="rnd">
              <a:solidFill>
                <a:schemeClr val="accent3"/>
              </a:solidFill>
              <a:round/>
            </a:ln>
            <a:effectLst/>
          </c:spPr>
          <c:marker>
            <c:symbol val="none"/>
          </c:marker>
          <c:cat>
            <c:numRef>
              <c:f>'4.5 VAC RESI'!$BJ$24:$BQ$24</c:f>
              <c:numCache>
                <c:formatCode>mmm\-yy</c:formatCode>
                <c:ptCount val="8"/>
                <c:pt idx="0">
                  <c:v>43100</c:v>
                </c:pt>
                <c:pt idx="1">
                  <c:v>43465</c:v>
                </c:pt>
                <c:pt idx="2">
                  <c:v>43830</c:v>
                </c:pt>
                <c:pt idx="3">
                  <c:v>44196</c:v>
                </c:pt>
                <c:pt idx="4">
                  <c:v>44561</c:v>
                </c:pt>
                <c:pt idx="5">
                  <c:v>44926</c:v>
                </c:pt>
                <c:pt idx="6">
                  <c:v>45291</c:v>
                </c:pt>
                <c:pt idx="7">
                  <c:v>45657</c:v>
                </c:pt>
              </c:numCache>
            </c:numRef>
          </c:cat>
          <c:val>
            <c:numRef>
              <c:f>'4.5 VAC RESI'!$BJ$30:$BQ$30</c:f>
              <c:numCache>
                <c:formatCode>#\ ##0.0</c:formatCode>
                <c:ptCount val="8"/>
                <c:pt idx="0">
                  <c:v>6.4317200000000003</c:v>
                </c:pt>
                <c:pt idx="1">
                  <c:v>4.7976599999999996</c:v>
                </c:pt>
                <c:pt idx="2">
                  <c:v>7.00197</c:v>
                </c:pt>
                <c:pt idx="3">
                  <c:v>15.081099999999999</c:v>
                </c:pt>
                <c:pt idx="4">
                  <c:v>10.30283</c:v>
                </c:pt>
                <c:pt idx="5">
                  <c:v>6.7221900000000003</c:v>
                </c:pt>
                <c:pt idx="6">
                  <c:v>5.7700699999999996</c:v>
                </c:pt>
                <c:pt idx="7">
                  <c:v>4.6091899999999999</c:v>
                </c:pt>
              </c:numCache>
            </c:numRef>
          </c:val>
          <c:smooth val="0"/>
          <c:extLst>
            <c:ext xmlns:c16="http://schemas.microsoft.com/office/drawing/2014/chart" uri="{C3380CC4-5D6E-409C-BE32-E72D297353CC}">
              <c16:uniqueId val="{00000006-05FF-4529-BF4A-496ED9A18C42}"/>
            </c:ext>
          </c:extLst>
        </c:ser>
        <c:ser>
          <c:idx val="6"/>
          <c:order val="6"/>
          <c:tx>
            <c:strRef>
              <c:f>'4.5 VAC RESI'!$AC$31</c:f>
              <c:strCache>
                <c:ptCount val="1"/>
              </c:strCache>
            </c:strRef>
          </c:tx>
          <c:spPr>
            <a:ln w="12700" cap="rnd">
              <a:solidFill>
                <a:schemeClr val="accent3"/>
              </a:solidFill>
              <a:round/>
            </a:ln>
            <a:effectLst/>
          </c:spPr>
          <c:marker>
            <c:symbol val="none"/>
          </c:marker>
          <c:cat>
            <c:numRef>
              <c:f>'4.5 VAC RESI'!$BJ$24:$BQ$24</c:f>
              <c:numCache>
                <c:formatCode>mmm\-yy</c:formatCode>
                <c:ptCount val="8"/>
                <c:pt idx="0">
                  <c:v>43100</c:v>
                </c:pt>
                <c:pt idx="1">
                  <c:v>43465</c:v>
                </c:pt>
                <c:pt idx="2">
                  <c:v>43830</c:v>
                </c:pt>
                <c:pt idx="3">
                  <c:v>44196</c:v>
                </c:pt>
                <c:pt idx="4">
                  <c:v>44561</c:v>
                </c:pt>
                <c:pt idx="5">
                  <c:v>44926</c:v>
                </c:pt>
                <c:pt idx="6">
                  <c:v>45291</c:v>
                </c:pt>
                <c:pt idx="7">
                  <c:v>45657</c:v>
                </c:pt>
              </c:numCache>
            </c:numRef>
          </c:cat>
          <c:val>
            <c:numRef>
              <c:f>'4.5 VAC RESI'!$BJ$31:$BQ$31</c:f>
              <c:numCache>
                <c:formatCode>#\ ##0.0</c:formatCode>
                <c:ptCount val="8"/>
                <c:pt idx="0">
                  <c:v>8.3514499999999998</c:v>
                </c:pt>
                <c:pt idx="1">
                  <c:v>7.1467000000000001</c:v>
                </c:pt>
                <c:pt idx="2">
                  <c:v>9.0873799999999996</c:v>
                </c:pt>
                <c:pt idx="3">
                  <c:v>18.08868</c:v>
                </c:pt>
                <c:pt idx="4">
                  <c:v>12.360910000000001</c:v>
                </c:pt>
                <c:pt idx="5">
                  <c:v>8.9053900000000006</c:v>
                </c:pt>
                <c:pt idx="6">
                  <c:v>7.1205699999999998</c:v>
                </c:pt>
                <c:pt idx="7">
                  <c:v>6.1530899999999997</c:v>
                </c:pt>
              </c:numCache>
            </c:numRef>
          </c:val>
          <c:smooth val="0"/>
          <c:extLst>
            <c:ext xmlns:c16="http://schemas.microsoft.com/office/drawing/2014/chart" uri="{C3380CC4-5D6E-409C-BE32-E72D297353CC}">
              <c16:uniqueId val="{00000007-05FF-4529-BF4A-496ED9A18C42}"/>
            </c:ext>
          </c:extLst>
        </c:ser>
        <c:ser>
          <c:idx val="7"/>
          <c:order val="7"/>
          <c:tx>
            <c:strRef>
              <c:f>'4.5 VAC RESI'!$AC$32</c:f>
              <c:strCache>
                <c:ptCount val="1"/>
              </c:strCache>
            </c:strRef>
          </c:tx>
          <c:spPr>
            <a:ln w="12700" cap="rnd">
              <a:solidFill>
                <a:schemeClr val="accent3"/>
              </a:solidFill>
              <a:round/>
            </a:ln>
            <a:effectLst/>
          </c:spPr>
          <c:marker>
            <c:symbol val="none"/>
          </c:marker>
          <c:cat>
            <c:numRef>
              <c:f>'4.5 VAC RESI'!$BJ$24:$BQ$24</c:f>
              <c:numCache>
                <c:formatCode>mmm\-yy</c:formatCode>
                <c:ptCount val="8"/>
                <c:pt idx="0">
                  <c:v>43100</c:v>
                </c:pt>
                <c:pt idx="1">
                  <c:v>43465</c:v>
                </c:pt>
                <c:pt idx="2">
                  <c:v>43830</c:v>
                </c:pt>
                <c:pt idx="3">
                  <c:v>44196</c:v>
                </c:pt>
                <c:pt idx="4">
                  <c:v>44561</c:v>
                </c:pt>
                <c:pt idx="5">
                  <c:v>44926</c:v>
                </c:pt>
                <c:pt idx="6">
                  <c:v>45291</c:v>
                </c:pt>
                <c:pt idx="7">
                  <c:v>45657</c:v>
                </c:pt>
              </c:numCache>
            </c:numRef>
          </c:cat>
          <c:val>
            <c:numRef>
              <c:f>'4.5 VAC RESI'!$BJ$32:$BQ$32</c:f>
              <c:numCache>
                <c:formatCode>#\ ##0.0</c:formatCode>
                <c:ptCount val="8"/>
                <c:pt idx="0">
                  <c:v>11.22138</c:v>
                </c:pt>
                <c:pt idx="1">
                  <c:v>9.7628799999999991</c:v>
                </c:pt>
                <c:pt idx="2">
                  <c:v>12.312430000000001</c:v>
                </c:pt>
                <c:pt idx="3">
                  <c:v>22.191179999999999</c:v>
                </c:pt>
                <c:pt idx="4">
                  <c:v>17.0943</c:v>
                </c:pt>
                <c:pt idx="5">
                  <c:v>11.81249</c:v>
                </c:pt>
                <c:pt idx="6">
                  <c:v>9.4931599999999996</c:v>
                </c:pt>
                <c:pt idx="7">
                  <c:v>8.6923399999999997</c:v>
                </c:pt>
              </c:numCache>
            </c:numRef>
          </c:val>
          <c:smooth val="0"/>
          <c:extLst>
            <c:ext xmlns:c16="http://schemas.microsoft.com/office/drawing/2014/chart" uri="{C3380CC4-5D6E-409C-BE32-E72D297353CC}">
              <c16:uniqueId val="{00000008-05FF-4529-BF4A-496ED9A18C42}"/>
            </c:ext>
          </c:extLst>
        </c:ser>
        <c:ser>
          <c:idx val="8"/>
          <c:order val="8"/>
          <c:tx>
            <c:strRef>
              <c:f>'4.5 VAC RESI'!$AC$33</c:f>
              <c:strCache>
                <c:ptCount val="1"/>
              </c:strCache>
            </c:strRef>
          </c:tx>
          <c:spPr>
            <a:ln w="12700" cap="rnd">
              <a:solidFill>
                <a:schemeClr val="accent3"/>
              </a:solidFill>
              <a:round/>
            </a:ln>
            <a:effectLst/>
          </c:spPr>
          <c:marker>
            <c:symbol val="none"/>
          </c:marker>
          <c:cat>
            <c:numRef>
              <c:f>'4.5 VAC RESI'!$BJ$24:$BQ$24</c:f>
              <c:numCache>
                <c:formatCode>mmm\-yy</c:formatCode>
                <c:ptCount val="8"/>
                <c:pt idx="0">
                  <c:v>43100</c:v>
                </c:pt>
                <c:pt idx="1">
                  <c:v>43465</c:v>
                </c:pt>
                <c:pt idx="2">
                  <c:v>43830</c:v>
                </c:pt>
                <c:pt idx="3">
                  <c:v>44196</c:v>
                </c:pt>
                <c:pt idx="4">
                  <c:v>44561</c:v>
                </c:pt>
                <c:pt idx="5">
                  <c:v>44926</c:v>
                </c:pt>
                <c:pt idx="6">
                  <c:v>45291</c:v>
                </c:pt>
                <c:pt idx="7">
                  <c:v>45657</c:v>
                </c:pt>
              </c:numCache>
            </c:numRef>
          </c:cat>
          <c:val>
            <c:numRef>
              <c:f>'4.5 VAC RESI'!$BJ$33:$BQ$33</c:f>
              <c:numCache>
                <c:formatCode>#\ ##0.0</c:formatCode>
                <c:ptCount val="8"/>
                <c:pt idx="0">
                  <c:v>14.507770000000001</c:v>
                </c:pt>
                <c:pt idx="1">
                  <c:v>13.542960000000001</c:v>
                </c:pt>
                <c:pt idx="2">
                  <c:v>16.104679999999998</c:v>
                </c:pt>
                <c:pt idx="3">
                  <c:v>27.537960000000002</c:v>
                </c:pt>
                <c:pt idx="4">
                  <c:v>21.805109999999999</c:v>
                </c:pt>
                <c:pt idx="5">
                  <c:v>18.55161</c:v>
                </c:pt>
                <c:pt idx="6">
                  <c:v>13.342499999999999</c:v>
                </c:pt>
                <c:pt idx="7">
                  <c:v>12.781689999999999</c:v>
                </c:pt>
              </c:numCache>
            </c:numRef>
          </c:val>
          <c:smooth val="0"/>
          <c:extLst>
            <c:ext xmlns:c16="http://schemas.microsoft.com/office/drawing/2014/chart" uri="{C3380CC4-5D6E-409C-BE32-E72D297353CC}">
              <c16:uniqueId val="{00000009-05FF-4529-BF4A-496ED9A18C42}"/>
            </c:ext>
          </c:extLst>
        </c:ser>
        <c:ser>
          <c:idx val="9"/>
          <c:order val="9"/>
          <c:tx>
            <c:strRef>
              <c:f>'4.5 VAC RESI'!$AC$34</c:f>
              <c:strCache>
                <c:ptCount val="1"/>
              </c:strCache>
            </c:strRef>
          </c:tx>
          <c:spPr>
            <a:ln w="12700" cap="rnd">
              <a:solidFill>
                <a:schemeClr val="accent3"/>
              </a:solidFill>
              <a:round/>
            </a:ln>
            <a:effectLst/>
          </c:spPr>
          <c:marker>
            <c:symbol val="none"/>
          </c:marker>
          <c:cat>
            <c:numRef>
              <c:f>'4.5 VAC RESI'!$BJ$24:$BQ$24</c:f>
              <c:numCache>
                <c:formatCode>mmm\-yy</c:formatCode>
                <c:ptCount val="8"/>
                <c:pt idx="0">
                  <c:v>43100</c:v>
                </c:pt>
                <c:pt idx="1">
                  <c:v>43465</c:v>
                </c:pt>
                <c:pt idx="2">
                  <c:v>43830</c:v>
                </c:pt>
                <c:pt idx="3">
                  <c:v>44196</c:v>
                </c:pt>
                <c:pt idx="4">
                  <c:v>44561</c:v>
                </c:pt>
                <c:pt idx="5">
                  <c:v>44926</c:v>
                </c:pt>
                <c:pt idx="6">
                  <c:v>45291</c:v>
                </c:pt>
                <c:pt idx="7">
                  <c:v>45657</c:v>
                </c:pt>
              </c:numCache>
            </c:numRef>
          </c:cat>
          <c:val>
            <c:numRef>
              <c:f>'4.5 VAC RESI'!$BJ$34:$BQ$34</c:f>
              <c:numCache>
                <c:formatCode>#\ ##0.0</c:formatCode>
                <c:ptCount val="8"/>
                <c:pt idx="0">
                  <c:v>19.212240000000001</c:v>
                </c:pt>
                <c:pt idx="1">
                  <c:v>21.721969999999999</c:v>
                </c:pt>
                <c:pt idx="2">
                  <c:v>22.845649999999999</c:v>
                </c:pt>
                <c:pt idx="3">
                  <c:v>40.027949999999997</c:v>
                </c:pt>
                <c:pt idx="4">
                  <c:v>29.043019999999999</c:v>
                </c:pt>
                <c:pt idx="5">
                  <c:v>30.02439</c:v>
                </c:pt>
                <c:pt idx="6">
                  <c:v>19.107030000000002</c:v>
                </c:pt>
                <c:pt idx="7">
                  <c:v>21.88683</c:v>
                </c:pt>
              </c:numCache>
            </c:numRef>
          </c:val>
          <c:smooth val="0"/>
          <c:extLst>
            <c:ext xmlns:c16="http://schemas.microsoft.com/office/drawing/2014/chart" uri="{C3380CC4-5D6E-409C-BE32-E72D297353CC}">
              <c16:uniqueId val="{0000000A-05FF-4529-BF4A-496ED9A18C42}"/>
            </c:ext>
          </c:extLst>
        </c:ser>
        <c:dLbls>
          <c:showLegendKey val="0"/>
          <c:showVal val="0"/>
          <c:showCatName val="0"/>
          <c:showSerName val="0"/>
          <c:showPercent val="0"/>
          <c:showBubbleSize val="0"/>
        </c:dLbls>
        <c:smooth val="0"/>
        <c:axId val="503709400"/>
        <c:axId val="503702840"/>
      </c:lineChart>
      <c:catAx>
        <c:axId val="503709400"/>
        <c:scaling>
          <c:orientation val="minMax"/>
        </c:scaling>
        <c:delete val="0"/>
        <c:axPos val="b"/>
        <c:numFmt formatCode="yyyy" sourceLinked="0"/>
        <c:majorTickMark val="none"/>
        <c:minorTickMark val="none"/>
        <c:tickLblPos val="low"/>
        <c:spPr>
          <a:noFill/>
          <a:ln w="19050" cap="flat" cmpd="sng" algn="ctr">
            <a:solidFill>
              <a:srgbClr val="D9D9D9"/>
            </a:solidFill>
            <a:round/>
          </a:ln>
          <a:effectLst/>
        </c:spPr>
        <c:txPr>
          <a:bodyPr rot="-2700000" spcFirstLastPara="1" vertOverflow="ellipsis" wrap="square" anchor="ctr" anchorCtr="1"/>
          <a:lstStyle/>
          <a:p>
            <a:pPr>
              <a:defRPr sz="5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Arial" panose="020B0604020202020204" pitchFamily="34" charset="0"/>
              </a:defRPr>
            </a:pPr>
            <a:endParaRPr lang="en-US"/>
          </a:p>
        </c:txPr>
        <c:crossAx val="503702840"/>
        <c:crosses val="autoZero"/>
        <c:auto val="0"/>
        <c:lblAlgn val="ctr"/>
        <c:lblOffset val="100"/>
        <c:tickLblSkip val="1"/>
        <c:noMultiLvlLbl val="0"/>
      </c:catAx>
      <c:valAx>
        <c:axId val="503702840"/>
        <c:scaling>
          <c:orientation val="minMax"/>
        </c:scaling>
        <c:delete val="0"/>
        <c:axPos val="l"/>
        <c:majorGridlines>
          <c:spPr>
            <a:ln w="9525" cap="flat" cmpd="sng" algn="ctr">
              <a:solidFill>
                <a:srgbClr val="465058">
                  <a:lumMod val="15000"/>
                  <a:lumOff val="85000"/>
                </a:srgbClr>
              </a:solidFill>
              <a:round/>
            </a:ln>
            <a:effectLst/>
          </c:spPr>
        </c:majorGridlines>
        <c:title>
          <c:tx>
            <c:rich>
              <a:bodyPr rot="0" spcFirstLastPara="1" vertOverflow="ellipsis" wrap="square" anchor="ctr" anchorCtr="1"/>
              <a:lstStyle/>
              <a:p>
                <a:pPr>
                  <a:defRPr sz="5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Arial" panose="020B0604020202020204" pitchFamily="34" charset="0"/>
                  </a:defRPr>
                </a:pPr>
                <a:r>
                  <a:rPr lang="en-GB"/>
                  <a:t>% p.a.</a:t>
                </a:r>
              </a:p>
            </c:rich>
          </c:tx>
          <c:layout>
            <c:manualLayout>
              <c:xMode val="edge"/>
              <c:yMode val="edge"/>
              <c:x val="1.027962962962963E-2"/>
              <c:y val="4.1572504708097929E-4"/>
            </c:manualLayout>
          </c:layout>
          <c:overlay val="0"/>
          <c:spPr>
            <a:noFill/>
            <a:ln>
              <a:noFill/>
            </a:ln>
            <a:effectLst/>
          </c:spPr>
          <c:txPr>
            <a:bodyPr rot="0" spcFirstLastPara="1" vertOverflow="ellipsis" wrap="square" anchor="ctr" anchorCtr="1"/>
            <a:lstStyle/>
            <a:p>
              <a:pPr>
                <a:defRPr sz="5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Arial" panose="020B0604020202020204" pitchFamily="34" charset="0"/>
                </a:defRPr>
              </a:pPr>
              <a:endParaRPr lang="en-US"/>
            </a:p>
          </c:txPr>
        </c:title>
        <c:numFmt formatCode="#,##0" sourceLinked="0"/>
        <c:majorTickMark val="none"/>
        <c:minorTickMark val="none"/>
        <c:tickLblPos val="low"/>
        <c:spPr>
          <a:noFill/>
          <a:ln w="12700">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Arial" panose="020B0604020202020204" pitchFamily="34" charset="0"/>
              </a:defRPr>
            </a:pPr>
            <a:endParaRPr lang="en-US"/>
          </a:p>
        </c:txPr>
        <c:crossAx val="503709400"/>
        <c:crosses val="autoZero"/>
        <c:crossBetween val="between"/>
      </c:valAx>
      <c:spPr>
        <a:noFill/>
        <a:ln w="25400">
          <a:noFill/>
        </a:ln>
        <a:effectLst/>
      </c:spPr>
    </c:plotArea>
    <c:legend>
      <c:legendPos val="b"/>
      <c:legendEntry>
        <c:idx val="2"/>
        <c:delete val="1"/>
      </c:legendEntry>
      <c:legendEntry>
        <c:idx val="3"/>
        <c:delete val="1"/>
      </c:legendEntry>
      <c:legendEntry>
        <c:idx val="4"/>
        <c:delete val="1"/>
      </c:legendEntry>
      <c:legendEntry>
        <c:idx val="5"/>
        <c:delete val="1"/>
      </c:legendEntry>
      <c:legendEntry>
        <c:idx val="6"/>
        <c:delete val="1"/>
      </c:legendEntry>
      <c:legendEntry>
        <c:idx val="7"/>
        <c:delete val="1"/>
      </c:legendEntry>
      <c:legendEntry>
        <c:idx val="8"/>
        <c:delete val="1"/>
      </c:legendEntry>
      <c:legendEntry>
        <c:idx val="9"/>
        <c:delete val="1"/>
      </c:legendEntry>
      <c:layout>
        <c:manualLayout>
          <c:xMode val="edge"/>
          <c:yMode val="edge"/>
          <c:x val="0.25760404557791527"/>
          <c:y val="0.91777270084489915"/>
          <c:w val="0.49590036675404736"/>
          <c:h val="7.587279381081187E-2"/>
        </c:manualLayout>
      </c:layout>
      <c:overlay val="0"/>
      <c:spPr>
        <a:noFill/>
        <a:ln>
          <a:noFill/>
        </a:ln>
        <a:effectLst/>
      </c:spPr>
      <c:txPr>
        <a:bodyPr rot="0" spcFirstLastPara="1" vertOverflow="ellipsis" vert="horz" wrap="square" anchor="ctr" anchorCtr="1"/>
        <a:lstStyle/>
        <a:p>
          <a:pPr>
            <a:defRPr sz="5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5400" cap="flat" cmpd="sng" algn="ctr">
      <a:noFill/>
      <a:round/>
    </a:ln>
    <a:effectLst/>
  </c:spPr>
  <c:txPr>
    <a:bodyPr/>
    <a:lstStyle/>
    <a:p>
      <a:pPr>
        <a:defRPr sz="500">
          <a:latin typeface="Roboto" panose="02000000000000000000" pitchFamily="2" charset="0"/>
          <a:ea typeface="Roboto" panose="02000000000000000000" pitchFamily="2" charset="0"/>
          <a:cs typeface="Arial" panose="020B0604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600" b="0" i="0" u="none" strike="noStrike" kern="1200" spc="0" baseline="0">
                <a:solidFill>
                  <a:schemeClr val="tx1">
                    <a:lumMod val="65000"/>
                    <a:lumOff val="35000"/>
                  </a:schemeClr>
                </a:solidFill>
                <a:latin typeface="Roboto" panose="02000000000000000000" pitchFamily="2" charset="0"/>
                <a:ea typeface="Roboto" panose="02000000000000000000" pitchFamily="2" charset="0"/>
                <a:cs typeface="Arial" panose="020B0604020202020204" pitchFamily="34" charset="0"/>
              </a:defRPr>
            </a:pPr>
            <a:r>
              <a:rPr lang="en-ZA"/>
              <a:t>Vacancy by GLA; Industrial</a:t>
            </a:r>
          </a:p>
        </c:rich>
      </c:tx>
      <c:layout>
        <c:manualLayout>
          <c:xMode val="edge"/>
          <c:yMode val="edge"/>
          <c:x val="0.3836909511963662"/>
          <c:y val="0"/>
        </c:manualLayout>
      </c:layout>
      <c:overlay val="0"/>
      <c:spPr>
        <a:noFill/>
        <a:ln>
          <a:noFill/>
        </a:ln>
        <a:effectLst/>
      </c:spPr>
      <c:txPr>
        <a:bodyPr rot="0" spcFirstLastPara="1" vertOverflow="ellipsis" vert="horz" wrap="square" anchor="ctr" anchorCtr="1"/>
        <a:lstStyle/>
        <a:p>
          <a:pPr>
            <a:defRPr sz="600" b="0" i="0" u="none" strike="noStrike" kern="1200" spc="0" baseline="0">
              <a:solidFill>
                <a:schemeClr val="tx1">
                  <a:lumMod val="65000"/>
                  <a:lumOff val="35000"/>
                </a:schemeClr>
              </a:solidFill>
              <a:latin typeface="Roboto" panose="02000000000000000000" pitchFamily="2" charset="0"/>
              <a:ea typeface="Roboto" panose="02000000000000000000" pitchFamily="2" charset="0"/>
              <a:cs typeface="Arial" panose="020B0604020202020204" pitchFamily="34" charset="0"/>
            </a:defRPr>
          </a:pPr>
          <a:endParaRPr lang="en-ZA"/>
        </a:p>
      </c:txPr>
    </c:title>
    <c:autoTitleDeleted val="0"/>
    <c:plotArea>
      <c:layout>
        <c:manualLayout>
          <c:layoutTarget val="inner"/>
          <c:xMode val="edge"/>
          <c:yMode val="edge"/>
          <c:x val="5.717025462962963E-2"/>
          <c:y val="7.3647946859903377E-2"/>
          <c:w val="0.91499930555555542"/>
          <c:h val="0.73998731884057967"/>
        </c:manualLayout>
      </c:layout>
      <c:lineChart>
        <c:grouping val="standard"/>
        <c:varyColors val="0"/>
        <c:ser>
          <c:idx val="2"/>
          <c:order val="0"/>
          <c:tx>
            <c:strRef>
              <c:f>'4.5 VAC IND 2'!$AC$25</c:f>
              <c:strCache>
                <c:ptCount val="1"/>
                <c:pt idx="0">
                  <c:v>Industrial Vacancy rate</c:v>
                </c:pt>
              </c:strCache>
            </c:strRef>
          </c:tx>
          <c:spPr>
            <a:ln w="28575" cap="rnd">
              <a:solidFill>
                <a:srgbClr val="FFC62D"/>
              </a:solidFill>
              <a:round/>
            </a:ln>
            <a:effectLst/>
          </c:spPr>
          <c:marker>
            <c:symbol val="none"/>
          </c:marker>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64A-4CE9-A056-350DF7CFCA71}"/>
                </c:ext>
              </c:extLst>
            </c:dLbl>
            <c:spPr>
              <a:noFill/>
              <a:ln>
                <a:noFill/>
              </a:ln>
              <a:effectLst/>
            </c:spPr>
            <c:txPr>
              <a:bodyPr rot="0" spcFirstLastPara="1" vertOverflow="ellipsis" vert="horz" wrap="square" anchor="ctr" anchorCtr="1"/>
              <a:lstStyle/>
              <a:p>
                <a:pPr>
                  <a:defRPr sz="500" b="0" i="0" u="none" strike="noStrike" kern="1200" baseline="0">
                    <a:solidFill>
                      <a:schemeClr val="tx1">
                        <a:lumMod val="75000"/>
                        <a:lumOff val="25000"/>
                      </a:schemeClr>
                    </a:solidFill>
                    <a:latin typeface="Roboto" panose="02000000000000000000" pitchFamily="2" charset="0"/>
                    <a:ea typeface="Roboto" panose="02000000000000000000" pitchFamily="2" charset="0"/>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'4.5 VAC IND 2'!$BH$24:$BQ$24</c:f>
              <c:numCache>
                <c:formatCode>mmm\-yy</c:formatCode>
                <c:ptCount val="10"/>
                <c:pt idx="0">
                  <c:v>42369</c:v>
                </c:pt>
                <c:pt idx="1">
                  <c:v>42735</c:v>
                </c:pt>
                <c:pt idx="2">
                  <c:v>43100</c:v>
                </c:pt>
                <c:pt idx="3">
                  <c:v>43465</c:v>
                </c:pt>
                <c:pt idx="4">
                  <c:v>43830</c:v>
                </c:pt>
                <c:pt idx="5">
                  <c:v>44196</c:v>
                </c:pt>
                <c:pt idx="6">
                  <c:v>44561</c:v>
                </c:pt>
                <c:pt idx="7">
                  <c:v>44926</c:v>
                </c:pt>
                <c:pt idx="8">
                  <c:v>45291</c:v>
                </c:pt>
                <c:pt idx="9">
                  <c:v>45657</c:v>
                </c:pt>
              </c:numCache>
            </c:numRef>
          </c:cat>
          <c:val>
            <c:numRef>
              <c:f>'4.5 VAC IND 2'!$BH$25:$BQ$25</c:f>
              <c:numCache>
                <c:formatCode>#\ ##0.0</c:formatCode>
                <c:ptCount val="10"/>
                <c:pt idx="0">
                  <c:v>2.2591399999999999</c:v>
                </c:pt>
                <c:pt idx="1">
                  <c:v>5.3126199999999999</c:v>
                </c:pt>
                <c:pt idx="2">
                  <c:v>3.6181000000000001</c:v>
                </c:pt>
                <c:pt idx="3">
                  <c:v>3.4316300000000002</c:v>
                </c:pt>
                <c:pt idx="4">
                  <c:v>4.2873900000000003</c:v>
                </c:pt>
                <c:pt idx="5">
                  <c:v>5.66547</c:v>
                </c:pt>
                <c:pt idx="6">
                  <c:v>4.7975899999999996</c:v>
                </c:pt>
                <c:pt idx="7">
                  <c:v>3.8105799999999999</c:v>
                </c:pt>
                <c:pt idx="8">
                  <c:v>2.0116700000000001</c:v>
                </c:pt>
                <c:pt idx="9">
                  <c:v>2.14568</c:v>
                </c:pt>
              </c:numCache>
            </c:numRef>
          </c:val>
          <c:smooth val="0"/>
          <c:extLst>
            <c:ext xmlns:c16="http://schemas.microsoft.com/office/drawing/2014/chart" uri="{C3380CC4-5D6E-409C-BE32-E72D297353CC}">
              <c16:uniqueId val="{00000001-464A-4CE9-A056-350DF7CFCA71}"/>
            </c:ext>
          </c:extLst>
        </c:ser>
        <c:ser>
          <c:idx val="0"/>
          <c:order val="1"/>
          <c:tx>
            <c:strRef>
              <c:f>'4.5 VAC IND 2'!$AC$26</c:f>
              <c:strCache>
                <c:ptCount val="1"/>
                <c:pt idx="0">
                  <c:v>10th- 90th Percentile</c:v>
                </c:pt>
              </c:strCache>
            </c:strRef>
          </c:tx>
          <c:spPr>
            <a:ln w="12700" cap="rnd">
              <a:solidFill>
                <a:srgbClr val="C6C8C8"/>
              </a:solidFill>
              <a:round/>
            </a:ln>
            <a:effectLst/>
          </c:spPr>
          <c:marker>
            <c:symbol val="none"/>
          </c:marker>
          <c:cat>
            <c:numRef>
              <c:f>'4.5 VAC IND 2'!$BH$24:$BQ$24</c:f>
              <c:numCache>
                <c:formatCode>mmm\-yy</c:formatCode>
                <c:ptCount val="10"/>
                <c:pt idx="0">
                  <c:v>42369</c:v>
                </c:pt>
                <c:pt idx="1">
                  <c:v>42735</c:v>
                </c:pt>
                <c:pt idx="2">
                  <c:v>43100</c:v>
                </c:pt>
                <c:pt idx="3">
                  <c:v>43465</c:v>
                </c:pt>
                <c:pt idx="4">
                  <c:v>43830</c:v>
                </c:pt>
                <c:pt idx="5">
                  <c:v>44196</c:v>
                </c:pt>
                <c:pt idx="6">
                  <c:v>44561</c:v>
                </c:pt>
                <c:pt idx="7">
                  <c:v>44926</c:v>
                </c:pt>
                <c:pt idx="8">
                  <c:v>45291</c:v>
                </c:pt>
                <c:pt idx="9">
                  <c:v>45657</c:v>
                </c:pt>
              </c:numCache>
            </c:numRef>
          </c:cat>
          <c:val>
            <c:numRef>
              <c:f>'4.5 VAC IND 2'!$BH$26:$BQ$26</c:f>
              <c:numCache>
                <c:formatCode>#\ ##0.0</c:formatCode>
                <c:ptCount val="10"/>
                <c:pt idx="0">
                  <c:v>0</c:v>
                </c:pt>
                <c:pt idx="1">
                  <c:v>0</c:v>
                </c:pt>
                <c:pt idx="2">
                  <c:v>0</c:v>
                </c:pt>
                <c:pt idx="3">
                  <c:v>0</c:v>
                </c:pt>
                <c:pt idx="4">
                  <c:v>0</c:v>
                </c:pt>
                <c:pt idx="5">
                  <c:v>0</c:v>
                </c:pt>
                <c:pt idx="6">
                  <c:v>0</c:v>
                </c:pt>
                <c:pt idx="7">
                  <c:v>0</c:v>
                </c:pt>
                <c:pt idx="8">
                  <c:v>0</c:v>
                </c:pt>
                <c:pt idx="9">
                  <c:v>0</c:v>
                </c:pt>
              </c:numCache>
            </c:numRef>
          </c:val>
          <c:smooth val="0"/>
          <c:extLst>
            <c:ext xmlns:c16="http://schemas.microsoft.com/office/drawing/2014/chart" uri="{C3380CC4-5D6E-409C-BE32-E72D297353CC}">
              <c16:uniqueId val="{00000002-464A-4CE9-A056-350DF7CFCA71}"/>
            </c:ext>
          </c:extLst>
        </c:ser>
        <c:ser>
          <c:idx val="1"/>
          <c:order val="2"/>
          <c:tx>
            <c:strRef>
              <c:f>'4.5 VAC IND 2'!$AC$27</c:f>
              <c:strCache>
                <c:ptCount val="1"/>
              </c:strCache>
            </c:strRef>
          </c:tx>
          <c:spPr>
            <a:ln w="12700" cap="rnd">
              <a:solidFill>
                <a:srgbClr val="C6C8C8"/>
              </a:solidFill>
              <a:round/>
            </a:ln>
            <a:effectLst/>
          </c:spPr>
          <c:marker>
            <c:symbol val="none"/>
          </c:marker>
          <c:cat>
            <c:numRef>
              <c:f>'4.5 VAC IND 2'!$BH$24:$BQ$24</c:f>
              <c:numCache>
                <c:formatCode>mmm\-yy</c:formatCode>
                <c:ptCount val="10"/>
                <c:pt idx="0">
                  <c:v>42369</c:v>
                </c:pt>
                <c:pt idx="1">
                  <c:v>42735</c:v>
                </c:pt>
                <c:pt idx="2">
                  <c:v>43100</c:v>
                </c:pt>
                <c:pt idx="3">
                  <c:v>43465</c:v>
                </c:pt>
                <c:pt idx="4">
                  <c:v>43830</c:v>
                </c:pt>
                <c:pt idx="5">
                  <c:v>44196</c:v>
                </c:pt>
                <c:pt idx="6">
                  <c:v>44561</c:v>
                </c:pt>
                <c:pt idx="7">
                  <c:v>44926</c:v>
                </c:pt>
                <c:pt idx="8">
                  <c:v>45291</c:v>
                </c:pt>
                <c:pt idx="9">
                  <c:v>45657</c:v>
                </c:pt>
              </c:numCache>
            </c:numRef>
          </c:cat>
          <c:val>
            <c:numRef>
              <c:f>'4.5 VAC IND 2'!$BH$27:$BQ$27</c:f>
              <c:numCache>
                <c:formatCode>#\ ##0.0</c:formatCode>
                <c:ptCount val="10"/>
                <c:pt idx="0">
                  <c:v>0</c:v>
                </c:pt>
                <c:pt idx="1">
                  <c:v>0</c:v>
                </c:pt>
                <c:pt idx="2">
                  <c:v>0</c:v>
                </c:pt>
                <c:pt idx="3">
                  <c:v>0</c:v>
                </c:pt>
                <c:pt idx="4">
                  <c:v>0</c:v>
                </c:pt>
                <c:pt idx="5">
                  <c:v>0</c:v>
                </c:pt>
                <c:pt idx="6">
                  <c:v>0</c:v>
                </c:pt>
                <c:pt idx="7">
                  <c:v>0</c:v>
                </c:pt>
                <c:pt idx="8">
                  <c:v>0</c:v>
                </c:pt>
                <c:pt idx="9">
                  <c:v>0</c:v>
                </c:pt>
              </c:numCache>
            </c:numRef>
          </c:val>
          <c:smooth val="0"/>
          <c:extLst>
            <c:ext xmlns:c16="http://schemas.microsoft.com/office/drawing/2014/chart" uri="{C3380CC4-5D6E-409C-BE32-E72D297353CC}">
              <c16:uniqueId val="{00000003-464A-4CE9-A056-350DF7CFCA71}"/>
            </c:ext>
          </c:extLst>
        </c:ser>
        <c:ser>
          <c:idx val="3"/>
          <c:order val="3"/>
          <c:tx>
            <c:strRef>
              <c:f>'4.5 VAC IND 2'!$AC$28</c:f>
              <c:strCache>
                <c:ptCount val="1"/>
              </c:strCache>
            </c:strRef>
          </c:tx>
          <c:spPr>
            <a:ln w="12700" cap="rnd">
              <a:solidFill>
                <a:schemeClr val="accent3"/>
              </a:solidFill>
              <a:round/>
            </a:ln>
            <a:effectLst/>
          </c:spPr>
          <c:marker>
            <c:symbol val="none"/>
          </c:marker>
          <c:cat>
            <c:numRef>
              <c:f>'4.5 VAC IND 2'!$BH$24:$BQ$24</c:f>
              <c:numCache>
                <c:formatCode>mmm\-yy</c:formatCode>
                <c:ptCount val="10"/>
                <c:pt idx="0">
                  <c:v>42369</c:v>
                </c:pt>
                <c:pt idx="1">
                  <c:v>42735</c:v>
                </c:pt>
                <c:pt idx="2">
                  <c:v>43100</c:v>
                </c:pt>
                <c:pt idx="3">
                  <c:v>43465</c:v>
                </c:pt>
                <c:pt idx="4">
                  <c:v>43830</c:v>
                </c:pt>
                <c:pt idx="5">
                  <c:v>44196</c:v>
                </c:pt>
                <c:pt idx="6">
                  <c:v>44561</c:v>
                </c:pt>
                <c:pt idx="7">
                  <c:v>44926</c:v>
                </c:pt>
                <c:pt idx="8">
                  <c:v>45291</c:v>
                </c:pt>
                <c:pt idx="9">
                  <c:v>45657</c:v>
                </c:pt>
              </c:numCache>
            </c:numRef>
          </c:cat>
          <c:val>
            <c:numRef>
              <c:f>'4.5 VAC IND 2'!$BH$28:$BQ$28</c:f>
              <c:numCache>
                <c:formatCode>#\ ##0.0</c:formatCode>
                <c:ptCount val="10"/>
                <c:pt idx="0">
                  <c:v>0</c:v>
                </c:pt>
                <c:pt idx="1">
                  <c:v>0</c:v>
                </c:pt>
                <c:pt idx="2">
                  <c:v>0</c:v>
                </c:pt>
                <c:pt idx="3">
                  <c:v>0</c:v>
                </c:pt>
                <c:pt idx="4">
                  <c:v>0</c:v>
                </c:pt>
                <c:pt idx="5">
                  <c:v>0</c:v>
                </c:pt>
                <c:pt idx="6">
                  <c:v>0</c:v>
                </c:pt>
                <c:pt idx="7">
                  <c:v>0</c:v>
                </c:pt>
                <c:pt idx="8">
                  <c:v>0</c:v>
                </c:pt>
                <c:pt idx="9">
                  <c:v>0</c:v>
                </c:pt>
              </c:numCache>
            </c:numRef>
          </c:val>
          <c:smooth val="0"/>
          <c:extLst>
            <c:ext xmlns:c16="http://schemas.microsoft.com/office/drawing/2014/chart" uri="{C3380CC4-5D6E-409C-BE32-E72D297353CC}">
              <c16:uniqueId val="{00000004-464A-4CE9-A056-350DF7CFCA71}"/>
            </c:ext>
          </c:extLst>
        </c:ser>
        <c:ser>
          <c:idx val="4"/>
          <c:order val="4"/>
          <c:tx>
            <c:strRef>
              <c:f>'4.5 VAC IND 2'!$AC$29</c:f>
              <c:strCache>
                <c:ptCount val="1"/>
              </c:strCache>
            </c:strRef>
          </c:tx>
          <c:spPr>
            <a:ln w="12700" cap="rnd">
              <a:solidFill>
                <a:schemeClr val="accent3"/>
              </a:solidFill>
              <a:round/>
            </a:ln>
            <a:effectLst/>
          </c:spPr>
          <c:marker>
            <c:symbol val="none"/>
          </c:marker>
          <c:cat>
            <c:numRef>
              <c:f>'4.5 VAC IND 2'!$BH$24:$BQ$24</c:f>
              <c:numCache>
                <c:formatCode>mmm\-yy</c:formatCode>
                <c:ptCount val="10"/>
                <c:pt idx="0">
                  <c:v>42369</c:v>
                </c:pt>
                <c:pt idx="1">
                  <c:v>42735</c:v>
                </c:pt>
                <c:pt idx="2">
                  <c:v>43100</c:v>
                </c:pt>
                <c:pt idx="3">
                  <c:v>43465</c:v>
                </c:pt>
                <c:pt idx="4">
                  <c:v>43830</c:v>
                </c:pt>
                <c:pt idx="5">
                  <c:v>44196</c:v>
                </c:pt>
                <c:pt idx="6">
                  <c:v>44561</c:v>
                </c:pt>
                <c:pt idx="7">
                  <c:v>44926</c:v>
                </c:pt>
                <c:pt idx="8">
                  <c:v>45291</c:v>
                </c:pt>
                <c:pt idx="9">
                  <c:v>45657</c:v>
                </c:pt>
              </c:numCache>
            </c:numRef>
          </c:cat>
          <c:val>
            <c:numRef>
              <c:f>'4.5 VAC IND 2'!$BH$29:$BQ$29</c:f>
              <c:numCache>
                <c:formatCode>#\ ##0.0</c:formatCode>
                <c:ptCount val="10"/>
                <c:pt idx="0">
                  <c:v>0</c:v>
                </c:pt>
                <c:pt idx="1">
                  <c:v>0</c:v>
                </c:pt>
                <c:pt idx="2">
                  <c:v>0</c:v>
                </c:pt>
                <c:pt idx="3">
                  <c:v>0</c:v>
                </c:pt>
                <c:pt idx="4">
                  <c:v>0</c:v>
                </c:pt>
                <c:pt idx="5">
                  <c:v>0</c:v>
                </c:pt>
                <c:pt idx="6">
                  <c:v>0</c:v>
                </c:pt>
                <c:pt idx="7">
                  <c:v>0</c:v>
                </c:pt>
                <c:pt idx="8">
                  <c:v>0</c:v>
                </c:pt>
                <c:pt idx="9">
                  <c:v>0</c:v>
                </c:pt>
              </c:numCache>
            </c:numRef>
          </c:val>
          <c:smooth val="0"/>
          <c:extLst>
            <c:ext xmlns:c16="http://schemas.microsoft.com/office/drawing/2014/chart" uri="{C3380CC4-5D6E-409C-BE32-E72D297353CC}">
              <c16:uniqueId val="{00000005-464A-4CE9-A056-350DF7CFCA71}"/>
            </c:ext>
          </c:extLst>
        </c:ser>
        <c:ser>
          <c:idx val="5"/>
          <c:order val="5"/>
          <c:tx>
            <c:strRef>
              <c:f>'4.5 VAC IND 2'!$AC$30</c:f>
              <c:strCache>
                <c:ptCount val="1"/>
              </c:strCache>
            </c:strRef>
          </c:tx>
          <c:spPr>
            <a:ln w="12700" cap="rnd">
              <a:solidFill>
                <a:schemeClr val="accent3"/>
              </a:solidFill>
              <a:round/>
            </a:ln>
            <a:effectLst/>
          </c:spPr>
          <c:marker>
            <c:symbol val="none"/>
          </c:marker>
          <c:cat>
            <c:numRef>
              <c:f>'4.5 VAC IND 2'!$BH$24:$BQ$24</c:f>
              <c:numCache>
                <c:formatCode>mmm\-yy</c:formatCode>
                <c:ptCount val="10"/>
                <c:pt idx="0">
                  <c:v>42369</c:v>
                </c:pt>
                <c:pt idx="1">
                  <c:v>42735</c:v>
                </c:pt>
                <c:pt idx="2">
                  <c:v>43100</c:v>
                </c:pt>
                <c:pt idx="3">
                  <c:v>43465</c:v>
                </c:pt>
                <c:pt idx="4">
                  <c:v>43830</c:v>
                </c:pt>
                <c:pt idx="5">
                  <c:v>44196</c:v>
                </c:pt>
                <c:pt idx="6">
                  <c:v>44561</c:v>
                </c:pt>
                <c:pt idx="7">
                  <c:v>44926</c:v>
                </c:pt>
                <c:pt idx="8">
                  <c:v>45291</c:v>
                </c:pt>
                <c:pt idx="9">
                  <c:v>45657</c:v>
                </c:pt>
              </c:numCache>
            </c:numRef>
          </c:cat>
          <c:val>
            <c:numRef>
              <c:f>'4.5 VAC IND 2'!$BH$30:$BQ$30</c:f>
              <c:numCache>
                <c:formatCode>#\ ##0.0</c:formatCode>
                <c:ptCount val="10"/>
                <c:pt idx="0">
                  <c:v>0</c:v>
                </c:pt>
                <c:pt idx="1">
                  <c:v>0</c:v>
                </c:pt>
                <c:pt idx="2">
                  <c:v>0</c:v>
                </c:pt>
                <c:pt idx="3">
                  <c:v>0</c:v>
                </c:pt>
                <c:pt idx="4">
                  <c:v>0</c:v>
                </c:pt>
                <c:pt idx="5">
                  <c:v>0</c:v>
                </c:pt>
                <c:pt idx="6">
                  <c:v>0</c:v>
                </c:pt>
                <c:pt idx="7">
                  <c:v>0</c:v>
                </c:pt>
                <c:pt idx="8">
                  <c:v>0</c:v>
                </c:pt>
                <c:pt idx="9">
                  <c:v>0</c:v>
                </c:pt>
              </c:numCache>
            </c:numRef>
          </c:val>
          <c:smooth val="0"/>
          <c:extLst>
            <c:ext xmlns:c16="http://schemas.microsoft.com/office/drawing/2014/chart" uri="{C3380CC4-5D6E-409C-BE32-E72D297353CC}">
              <c16:uniqueId val="{00000006-464A-4CE9-A056-350DF7CFCA71}"/>
            </c:ext>
          </c:extLst>
        </c:ser>
        <c:ser>
          <c:idx val="6"/>
          <c:order val="6"/>
          <c:tx>
            <c:strRef>
              <c:f>'4.5 VAC IND 2'!$AC$31</c:f>
              <c:strCache>
                <c:ptCount val="1"/>
              </c:strCache>
            </c:strRef>
          </c:tx>
          <c:spPr>
            <a:ln w="12700" cap="rnd">
              <a:solidFill>
                <a:schemeClr val="accent3"/>
              </a:solidFill>
              <a:round/>
            </a:ln>
            <a:effectLst/>
          </c:spPr>
          <c:marker>
            <c:symbol val="none"/>
          </c:marker>
          <c:cat>
            <c:numRef>
              <c:f>'4.5 VAC IND 2'!$BH$24:$BQ$24</c:f>
              <c:numCache>
                <c:formatCode>mmm\-yy</c:formatCode>
                <c:ptCount val="10"/>
                <c:pt idx="0">
                  <c:v>42369</c:v>
                </c:pt>
                <c:pt idx="1">
                  <c:v>42735</c:v>
                </c:pt>
                <c:pt idx="2">
                  <c:v>43100</c:v>
                </c:pt>
                <c:pt idx="3">
                  <c:v>43465</c:v>
                </c:pt>
                <c:pt idx="4">
                  <c:v>43830</c:v>
                </c:pt>
                <c:pt idx="5">
                  <c:v>44196</c:v>
                </c:pt>
                <c:pt idx="6">
                  <c:v>44561</c:v>
                </c:pt>
                <c:pt idx="7">
                  <c:v>44926</c:v>
                </c:pt>
                <c:pt idx="8">
                  <c:v>45291</c:v>
                </c:pt>
                <c:pt idx="9">
                  <c:v>45657</c:v>
                </c:pt>
              </c:numCache>
            </c:numRef>
          </c:cat>
          <c:val>
            <c:numRef>
              <c:f>'4.5 VAC IND 2'!$BH$31:$BQ$31</c:f>
              <c:numCache>
                <c:formatCode>#\ ##0.0</c:formatCode>
                <c:ptCount val="10"/>
                <c:pt idx="0">
                  <c:v>0</c:v>
                </c:pt>
                <c:pt idx="1">
                  <c:v>0</c:v>
                </c:pt>
                <c:pt idx="2">
                  <c:v>0</c:v>
                </c:pt>
                <c:pt idx="3">
                  <c:v>0</c:v>
                </c:pt>
                <c:pt idx="4">
                  <c:v>0</c:v>
                </c:pt>
                <c:pt idx="5">
                  <c:v>0</c:v>
                </c:pt>
                <c:pt idx="6">
                  <c:v>0</c:v>
                </c:pt>
                <c:pt idx="7">
                  <c:v>0</c:v>
                </c:pt>
                <c:pt idx="8">
                  <c:v>0</c:v>
                </c:pt>
                <c:pt idx="9">
                  <c:v>0</c:v>
                </c:pt>
              </c:numCache>
            </c:numRef>
          </c:val>
          <c:smooth val="0"/>
          <c:extLst>
            <c:ext xmlns:c16="http://schemas.microsoft.com/office/drawing/2014/chart" uri="{C3380CC4-5D6E-409C-BE32-E72D297353CC}">
              <c16:uniqueId val="{00000007-464A-4CE9-A056-350DF7CFCA71}"/>
            </c:ext>
          </c:extLst>
        </c:ser>
        <c:ser>
          <c:idx val="7"/>
          <c:order val="7"/>
          <c:tx>
            <c:strRef>
              <c:f>'4.5 VAC IND 2'!$AC$32</c:f>
              <c:strCache>
                <c:ptCount val="1"/>
              </c:strCache>
            </c:strRef>
          </c:tx>
          <c:spPr>
            <a:ln w="12700" cap="rnd">
              <a:solidFill>
                <a:schemeClr val="accent3"/>
              </a:solidFill>
              <a:round/>
            </a:ln>
            <a:effectLst/>
          </c:spPr>
          <c:marker>
            <c:symbol val="none"/>
          </c:marker>
          <c:cat>
            <c:numRef>
              <c:f>'4.5 VAC IND 2'!$BH$24:$BQ$24</c:f>
              <c:numCache>
                <c:formatCode>mmm\-yy</c:formatCode>
                <c:ptCount val="10"/>
                <c:pt idx="0">
                  <c:v>42369</c:v>
                </c:pt>
                <c:pt idx="1">
                  <c:v>42735</c:v>
                </c:pt>
                <c:pt idx="2">
                  <c:v>43100</c:v>
                </c:pt>
                <c:pt idx="3">
                  <c:v>43465</c:v>
                </c:pt>
                <c:pt idx="4">
                  <c:v>43830</c:v>
                </c:pt>
                <c:pt idx="5">
                  <c:v>44196</c:v>
                </c:pt>
                <c:pt idx="6">
                  <c:v>44561</c:v>
                </c:pt>
                <c:pt idx="7">
                  <c:v>44926</c:v>
                </c:pt>
                <c:pt idx="8">
                  <c:v>45291</c:v>
                </c:pt>
                <c:pt idx="9">
                  <c:v>45657</c:v>
                </c:pt>
              </c:numCache>
            </c:numRef>
          </c:cat>
          <c:val>
            <c:numRef>
              <c:f>'4.5 VAC IND 2'!$BH$32:$BQ$32</c:f>
              <c:numCache>
                <c:formatCode>#\ ##0.0</c:formatCode>
                <c:ptCount val="10"/>
                <c:pt idx="0">
                  <c:v>0</c:v>
                </c:pt>
                <c:pt idx="1">
                  <c:v>0</c:v>
                </c:pt>
                <c:pt idx="2">
                  <c:v>0</c:v>
                </c:pt>
                <c:pt idx="3">
                  <c:v>0</c:v>
                </c:pt>
                <c:pt idx="4">
                  <c:v>0</c:v>
                </c:pt>
                <c:pt idx="5">
                  <c:v>0</c:v>
                </c:pt>
                <c:pt idx="6">
                  <c:v>0</c:v>
                </c:pt>
                <c:pt idx="7">
                  <c:v>0</c:v>
                </c:pt>
                <c:pt idx="8">
                  <c:v>0</c:v>
                </c:pt>
                <c:pt idx="9">
                  <c:v>0</c:v>
                </c:pt>
              </c:numCache>
            </c:numRef>
          </c:val>
          <c:smooth val="0"/>
          <c:extLst>
            <c:ext xmlns:c16="http://schemas.microsoft.com/office/drawing/2014/chart" uri="{C3380CC4-5D6E-409C-BE32-E72D297353CC}">
              <c16:uniqueId val="{00000008-464A-4CE9-A056-350DF7CFCA71}"/>
            </c:ext>
          </c:extLst>
        </c:ser>
        <c:ser>
          <c:idx val="8"/>
          <c:order val="8"/>
          <c:tx>
            <c:strRef>
              <c:f>'4.5 VAC IND 2'!$AC$33</c:f>
              <c:strCache>
                <c:ptCount val="1"/>
              </c:strCache>
            </c:strRef>
          </c:tx>
          <c:spPr>
            <a:ln w="12700" cap="rnd">
              <a:solidFill>
                <a:schemeClr val="accent3"/>
              </a:solidFill>
              <a:round/>
            </a:ln>
            <a:effectLst/>
          </c:spPr>
          <c:marker>
            <c:symbol val="none"/>
          </c:marker>
          <c:cat>
            <c:numRef>
              <c:f>'4.5 VAC IND 2'!$BH$24:$BQ$24</c:f>
              <c:numCache>
                <c:formatCode>mmm\-yy</c:formatCode>
                <c:ptCount val="10"/>
                <c:pt idx="0">
                  <c:v>42369</c:v>
                </c:pt>
                <c:pt idx="1">
                  <c:v>42735</c:v>
                </c:pt>
                <c:pt idx="2">
                  <c:v>43100</c:v>
                </c:pt>
                <c:pt idx="3">
                  <c:v>43465</c:v>
                </c:pt>
                <c:pt idx="4">
                  <c:v>43830</c:v>
                </c:pt>
                <c:pt idx="5">
                  <c:v>44196</c:v>
                </c:pt>
                <c:pt idx="6">
                  <c:v>44561</c:v>
                </c:pt>
                <c:pt idx="7">
                  <c:v>44926</c:v>
                </c:pt>
                <c:pt idx="8">
                  <c:v>45291</c:v>
                </c:pt>
                <c:pt idx="9">
                  <c:v>45657</c:v>
                </c:pt>
              </c:numCache>
            </c:numRef>
          </c:cat>
          <c:val>
            <c:numRef>
              <c:f>'4.5 VAC IND 2'!$BH$33:$BQ$33</c:f>
              <c:numCache>
                <c:formatCode>#\ ##0.0</c:formatCode>
                <c:ptCount val="10"/>
                <c:pt idx="0">
                  <c:v>0</c:v>
                </c:pt>
                <c:pt idx="1">
                  <c:v>0</c:v>
                </c:pt>
                <c:pt idx="2">
                  <c:v>0</c:v>
                </c:pt>
                <c:pt idx="3">
                  <c:v>0</c:v>
                </c:pt>
                <c:pt idx="4">
                  <c:v>0</c:v>
                </c:pt>
                <c:pt idx="5">
                  <c:v>2.7136300000000002</c:v>
                </c:pt>
                <c:pt idx="6">
                  <c:v>0</c:v>
                </c:pt>
                <c:pt idx="7">
                  <c:v>0</c:v>
                </c:pt>
                <c:pt idx="8">
                  <c:v>0</c:v>
                </c:pt>
                <c:pt idx="9">
                  <c:v>0</c:v>
                </c:pt>
              </c:numCache>
            </c:numRef>
          </c:val>
          <c:smooth val="0"/>
          <c:extLst>
            <c:ext xmlns:c16="http://schemas.microsoft.com/office/drawing/2014/chart" uri="{C3380CC4-5D6E-409C-BE32-E72D297353CC}">
              <c16:uniqueId val="{00000009-464A-4CE9-A056-350DF7CFCA71}"/>
            </c:ext>
          </c:extLst>
        </c:ser>
        <c:ser>
          <c:idx val="9"/>
          <c:order val="9"/>
          <c:tx>
            <c:strRef>
              <c:f>'4.5 VAC IND 2'!$AC$34</c:f>
              <c:strCache>
                <c:ptCount val="1"/>
              </c:strCache>
            </c:strRef>
          </c:tx>
          <c:spPr>
            <a:ln w="12700" cap="rnd">
              <a:solidFill>
                <a:schemeClr val="accent3"/>
              </a:solidFill>
              <a:round/>
            </a:ln>
            <a:effectLst/>
          </c:spPr>
          <c:marker>
            <c:symbol val="none"/>
          </c:marker>
          <c:cat>
            <c:numRef>
              <c:f>'4.5 VAC IND 2'!$BH$24:$BQ$24</c:f>
              <c:numCache>
                <c:formatCode>mmm\-yy</c:formatCode>
                <c:ptCount val="10"/>
                <c:pt idx="0">
                  <c:v>42369</c:v>
                </c:pt>
                <c:pt idx="1">
                  <c:v>42735</c:v>
                </c:pt>
                <c:pt idx="2">
                  <c:v>43100</c:v>
                </c:pt>
                <c:pt idx="3">
                  <c:v>43465</c:v>
                </c:pt>
                <c:pt idx="4">
                  <c:v>43830</c:v>
                </c:pt>
                <c:pt idx="5">
                  <c:v>44196</c:v>
                </c:pt>
                <c:pt idx="6">
                  <c:v>44561</c:v>
                </c:pt>
                <c:pt idx="7">
                  <c:v>44926</c:v>
                </c:pt>
                <c:pt idx="8">
                  <c:v>45291</c:v>
                </c:pt>
                <c:pt idx="9">
                  <c:v>45657</c:v>
                </c:pt>
              </c:numCache>
            </c:numRef>
          </c:cat>
          <c:val>
            <c:numRef>
              <c:f>'4.5 VAC IND 2'!$BH$34:$BQ$34</c:f>
              <c:numCache>
                <c:formatCode>#\ ##0.0</c:formatCode>
                <c:ptCount val="10"/>
                <c:pt idx="0">
                  <c:v>3.9682599999999999</c:v>
                </c:pt>
                <c:pt idx="1">
                  <c:v>10.50769</c:v>
                </c:pt>
                <c:pt idx="2">
                  <c:v>12.08132</c:v>
                </c:pt>
                <c:pt idx="3">
                  <c:v>10.266690000000001</c:v>
                </c:pt>
                <c:pt idx="4">
                  <c:v>14.462870000000001</c:v>
                </c:pt>
                <c:pt idx="5">
                  <c:v>18.078209999999999</c:v>
                </c:pt>
                <c:pt idx="6">
                  <c:v>14.4</c:v>
                </c:pt>
                <c:pt idx="7">
                  <c:v>9.8330900000000003</c:v>
                </c:pt>
                <c:pt idx="8">
                  <c:v>3.9380899999999999</c:v>
                </c:pt>
                <c:pt idx="9">
                  <c:v>6.2347700000000001</c:v>
                </c:pt>
              </c:numCache>
            </c:numRef>
          </c:val>
          <c:smooth val="0"/>
          <c:extLst>
            <c:ext xmlns:c16="http://schemas.microsoft.com/office/drawing/2014/chart" uri="{C3380CC4-5D6E-409C-BE32-E72D297353CC}">
              <c16:uniqueId val="{0000000A-464A-4CE9-A056-350DF7CFCA71}"/>
            </c:ext>
          </c:extLst>
        </c:ser>
        <c:dLbls>
          <c:showLegendKey val="0"/>
          <c:showVal val="0"/>
          <c:showCatName val="0"/>
          <c:showSerName val="0"/>
          <c:showPercent val="0"/>
          <c:showBubbleSize val="0"/>
        </c:dLbls>
        <c:smooth val="0"/>
        <c:axId val="503709400"/>
        <c:axId val="503702840"/>
      </c:lineChart>
      <c:catAx>
        <c:axId val="503709400"/>
        <c:scaling>
          <c:orientation val="minMax"/>
        </c:scaling>
        <c:delete val="0"/>
        <c:axPos val="b"/>
        <c:numFmt formatCode="yyyy" sourceLinked="0"/>
        <c:majorTickMark val="none"/>
        <c:minorTickMark val="none"/>
        <c:tickLblPos val="low"/>
        <c:spPr>
          <a:noFill/>
          <a:ln w="19050" cap="flat" cmpd="sng" algn="ctr">
            <a:solidFill>
              <a:srgbClr val="D9D9D9"/>
            </a:solidFill>
            <a:round/>
          </a:ln>
          <a:effectLst/>
        </c:spPr>
        <c:txPr>
          <a:bodyPr rot="-2700000" spcFirstLastPara="1" vertOverflow="ellipsis" wrap="square" anchor="ctr" anchorCtr="1"/>
          <a:lstStyle/>
          <a:p>
            <a:pPr>
              <a:defRPr sz="5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Arial" panose="020B0604020202020204" pitchFamily="34" charset="0"/>
              </a:defRPr>
            </a:pPr>
            <a:endParaRPr lang="en-US"/>
          </a:p>
        </c:txPr>
        <c:crossAx val="503702840"/>
        <c:crosses val="autoZero"/>
        <c:auto val="0"/>
        <c:lblAlgn val="ctr"/>
        <c:lblOffset val="100"/>
        <c:tickLblSkip val="1"/>
        <c:noMultiLvlLbl val="0"/>
      </c:catAx>
      <c:valAx>
        <c:axId val="503702840"/>
        <c:scaling>
          <c:orientation val="minMax"/>
        </c:scaling>
        <c:delete val="0"/>
        <c:axPos val="l"/>
        <c:majorGridlines>
          <c:spPr>
            <a:ln w="9525" cap="flat" cmpd="sng" algn="ctr">
              <a:solidFill>
                <a:srgbClr val="465058">
                  <a:lumMod val="15000"/>
                  <a:lumOff val="85000"/>
                </a:srgbClr>
              </a:solidFill>
              <a:round/>
            </a:ln>
            <a:effectLst/>
          </c:spPr>
        </c:majorGridlines>
        <c:title>
          <c:tx>
            <c:rich>
              <a:bodyPr rot="0" spcFirstLastPara="1" vertOverflow="ellipsis" wrap="square" anchor="ctr" anchorCtr="1"/>
              <a:lstStyle/>
              <a:p>
                <a:pPr>
                  <a:defRPr sz="5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Arial" panose="020B0604020202020204" pitchFamily="34" charset="0"/>
                  </a:defRPr>
                </a:pPr>
                <a:r>
                  <a:rPr lang="en-GB" dirty="0"/>
                  <a:t>% p.a.</a:t>
                </a:r>
              </a:p>
            </c:rich>
          </c:tx>
          <c:layout>
            <c:manualLayout>
              <c:xMode val="edge"/>
              <c:yMode val="edge"/>
              <c:x val="1.027962962962963E-2"/>
              <c:y val="4.1572504708097929E-4"/>
            </c:manualLayout>
          </c:layout>
          <c:overlay val="0"/>
          <c:spPr>
            <a:noFill/>
            <a:ln>
              <a:noFill/>
            </a:ln>
            <a:effectLst/>
          </c:spPr>
          <c:txPr>
            <a:bodyPr rot="0" spcFirstLastPara="1" vertOverflow="ellipsis" wrap="square" anchor="ctr" anchorCtr="1"/>
            <a:lstStyle/>
            <a:p>
              <a:pPr>
                <a:defRPr sz="5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Arial" panose="020B0604020202020204" pitchFamily="34" charset="0"/>
                </a:defRPr>
              </a:pPr>
              <a:endParaRPr lang="en-US"/>
            </a:p>
          </c:txPr>
        </c:title>
        <c:numFmt formatCode="#,##0" sourceLinked="0"/>
        <c:majorTickMark val="none"/>
        <c:minorTickMark val="none"/>
        <c:tickLblPos val="low"/>
        <c:spPr>
          <a:noFill/>
          <a:ln w="12700">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Arial" panose="020B0604020202020204" pitchFamily="34" charset="0"/>
              </a:defRPr>
            </a:pPr>
            <a:endParaRPr lang="en-US"/>
          </a:p>
        </c:txPr>
        <c:crossAx val="503709400"/>
        <c:crosses val="autoZero"/>
        <c:crossBetween val="between"/>
      </c:valAx>
      <c:spPr>
        <a:noFill/>
        <a:ln w="25400">
          <a:noFill/>
        </a:ln>
        <a:effectLst/>
      </c:spPr>
    </c:plotArea>
    <c:legend>
      <c:legendPos val="b"/>
      <c:legendEntry>
        <c:idx val="2"/>
        <c:delete val="1"/>
      </c:legendEntry>
      <c:legendEntry>
        <c:idx val="3"/>
        <c:delete val="1"/>
      </c:legendEntry>
      <c:legendEntry>
        <c:idx val="4"/>
        <c:delete val="1"/>
      </c:legendEntry>
      <c:legendEntry>
        <c:idx val="5"/>
        <c:delete val="1"/>
      </c:legendEntry>
      <c:legendEntry>
        <c:idx val="6"/>
        <c:delete val="1"/>
      </c:legendEntry>
      <c:legendEntry>
        <c:idx val="7"/>
        <c:delete val="1"/>
      </c:legendEntry>
      <c:legendEntry>
        <c:idx val="8"/>
        <c:delete val="1"/>
      </c:legendEntry>
      <c:legendEntry>
        <c:idx val="9"/>
        <c:delete val="1"/>
      </c:legendEntry>
      <c:layout>
        <c:manualLayout>
          <c:xMode val="edge"/>
          <c:yMode val="edge"/>
          <c:x val="0.23262935717882133"/>
          <c:y val="0.91777270084489915"/>
          <c:w val="0.54095828255307354"/>
          <c:h val="7.587279381081187E-2"/>
        </c:manualLayout>
      </c:layout>
      <c:overlay val="0"/>
      <c:spPr>
        <a:noFill/>
        <a:ln>
          <a:noFill/>
        </a:ln>
        <a:effectLst/>
      </c:spPr>
      <c:txPr>
        <a:bodyPr rot="0" spcFirstLastPara="1" vertOverflow="ellipsis" vert="horz" wrap="square" anchor="ctr" anchorCtr="1"/>
        <a:lstStyle/>
        <a:p>
          <a:pPr>
            <a:defRPr sz="5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5400" cap="flat" cmpd="sng" algn="ctr">
      <a:noFill/>
      <a:round/>
    </a:ln>
    <a:effectLst/>
  </c:spPr>
  <c:txPr>
    <a:bodyPr/>
    <a:lstStyle/>
    <a:p>
      <a:pPr>
        <a:defRPr sz="500">
          <a:latin typeface="Roboto" panose="02000000000000000000" pitchFamily="2" charset="0"/>
          <a:ea typeface="Roboto" panose="02000000000000000000" pitchFamily="2" charset="0"/>
          <a:cs typeface="Arial" panose="020B060402020202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720" b="0" i="0" u="none" strike="noStrike" kern="1200" spc="0" baseline="0">
                <a:solidFill>
                  <a:schemeClr val="tx1">
                    <a:lumMod val="65000"/>
                    <a:lumOff val="35000"/>
                  </a:schemeClr>
                </a:solidFill>
                <a:latin typeface="+mn-lt"/>
                <a:ea typeface="+mn-ea"/>
                <a:cs typeface="+mn-cs"/>
              </a:defRPr>
            </a:pPr>
            <a:r>
              <a:rPr lang="en-ZA"/>
              <a:t>Vacancy as % of GLA</a:t>
            </a:r>
          </a:p>
        </c:rich>
      </c:tx>
      <c:overlay val="0"/>
      <c:spPr>
        <a:noFill/>
        <a:ln>
          <a:noFill/>
        </a:ln>
        <a:effectLst/>
      </c:spPr>
      <c:txPr>
        <a:bodyPr rot="0" spcFirstLastPara="1" vertOverflow="ellipsis" vert="horz" wrap="square" anchor="ctr" anchorCtr="1"/>
        <a:lstStyle/>
        <a:p>
          <a:pPr>
            <a:defRPr sz="7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'4.2 (2)'!$W$27</c:f>
              <c:strCache>
                <c:ptCount val="1"/>
                <c:pt idx="0">
                  <c:v>Cape Town</c:v>
                </c:pt>
              </c:strCache>
            </c:strRef>
          </c:tx>
          <c:spPr>
            <a:ln w="28575" cap="rnd">
              <a:solidFill>
                <a:schemeClr val="accent1"/>
              </a:solidFill>
              <a:round/>
            </a:ln>
            <a:effectLst/>
          </c:spPr>
          <c:marker>
            <c:symbol val="none"/>
          </c:marker>
          <c:cat>
            <c:numRef>
              <c:f>'4.2 (2)'!$BC$26:$BL$26</c:f>
              <c:numCache>
                <c:formatCode>yyyy</c:formatCode>
                <c:ptCount val="10"/>
                <c:pt idx="0">
                  <c:v>42369</c:v>
                </c:pt>
                <c:pt idx="1">
                  <c:v>42735</c:v>
                </c:pt>
                <c:pt idx="2">
                  <c:v>43100</c:v>
                </c:pt>
                <c:pt idx="3">
                  <c:v>43465</c:v>
                </c:pt>
                <c:pt idx="4">
                  <c:v>43830</c:v>
                </c:pt>
                <c:pt idx="5">
                  <c:v>44196</c:v>
                </c:pt>
                <c:pt idx="6">
                  <c:v>44561</c:v>
                </c:pt>
                <c:pt idx="7">
                  <c:v>44926</c:v>
                </c:pt>
                <c:pt idx="8">
                  <c:v>45291</c:v>
                </c:pt>
                <c:pt idx="9">
                  <c:v>45657</c:v>
                </c:pt>
              </c:numCache>
            </c:numRef>
          </c:cat>
          <c:val>
            <c:numRef>
              <c:f>'4.2 (2)'!$BC$27:$BL$27</c:f>
              <c:numCache>
                <c:formatCode>#\ ##0.0</c:formatCode>
                <c:ptCount val="10"/>
                <c:pt idx="0">
                  <c:v>3.4532600000000002</c:v>
                </c:pt>
                <c:pt idx="1">
                  <c:v>3.5704500000000001</c:v>
                </c:pt>
                <c:pt idx="2">
                  <c:v>3.1063399999999999</c:v>
                </c:pt>
                <c:pt idx="3">
                  <c:v>2.43337</c:v>
                </c:pt>
                <c:pt idx="4">
                  <c:v>4.5720999999999998</c:v>
                </c:pt>
                <c:pt idx="5">
                  <c:v>7.1471</c:v>
                </c:pt>
                <c:pt idx="6">
                  <c:v>5.6025600000000004</c:v>
                </c:pt>
                <c:pt idx="7">
                  <c:v>6.0402800000000001</c:v>
                </c:pt>
                <c:pt idx="8">
                  <c:v>3.8956200000000001</c:v>
                </c:pt>
                <c:pt idx="9">
                  <c:v>3.2231100000000001</c:v>
                </c:pt>
              </c:numCache>
            </c:numRef>
          </c:val>
          <c:smooth val="0"/>
          <c:extLst>
            <c:ext xmlns:c16="http://schemas.microsoft.com/office/drawing/2014/chart" uri="{C3380CC4-5D6E-409C-BE32-E72D297353CC}">
              <c16:uniqueId val="{00000000-8B7F-4DF1-A3E7-3BD6657A7CF0}"/>
            </c:ext>
          </c:extLst>
        </c:ser>
        <c:ser>
          <c:idx val="1"/>
          <c:order val="1"/>
          <c:tx>
            <c:strRef>
              <c:f>'4.2 (2)'!$W$28</c:f>
              <c:strCache>
                <c:ptCount val="1"/>
                <c:pt idx="0">
                  <c:v>Johannesburg</c:v>
                </c:pt>
              </c:strCache>
            </c:strRef>
          </c:tx>
          <c:spPr>
            <a:ln w="28575" cap="rnd">
              <a:solidFill>
                <a:schemeClr val="accent2"/>
              </a:solidFill>
              <a:round/>
            </a:ln>
            <a:effectLst/>
          </c:spPr>
          <c:marker>
            <c:symbol val="none"/>
          </c:marker>
          <c:cat>
            <c:numRef>
              <c:f>'4.2 (2)'!$BC$26:$BL$26</c:f>
              <c:numCache>
                <c:formatCode>yyyy</c:formatCode>
                <c:ptCount val="10"/>
                <c:pt idx="0">
                  <c:v>42369</c:v>
                </c:pt>
                <c:pt idx="1">
                  <c:v>42735</c:v>
                </c:pt>
                <c:pt idx="2">
                  <c:v>43100</c:v>
                </c:pt>
                <c:pt idx="3">
                  <c:v>43465</c:v>
                </c:pt>
                <c:pt idx="4">
                  <c:v>43830</c:v>
                </c:pt>
                <c:pt idx="5">
                  <c:v>44196</c:v>
                </c:pt>
                <c:pt idx="6">
                  <c:v>44561</c:v>
                </c:pt>
                <c:pt idx="7">
                  <c:v>44926</c:v>
                </c:pt>
                <c:pt idx="8">
                  <c:v>45291</c:v>
                </c:pt>
                <c:pt idx="9">
                  <c:v>45657</c:v>
                </c:pt>
              </c:numCache>
            </c:numRef>
          </c:cat>
          <c:val>
            <c:numRef>
              <c:f>'4.2 (2)'!$BC$28:$BL$28</c:f>
              <c:numCache>
                <c:formatCode>#\ ##0.0</c:formatCode>
                <c:ptCount val="10"/>
                <c:pt idx="0">
                  <c:v>4.7805200000000001</c:v>
                </c:pt>
                <c:pt idx="1">
                  <c:v>6.3568600000000002</c:v>
                </c:pt>
                <c:pt idx="2">
                  <c:v>5.7630999999999997</c:v>
                </c:pt>
                <c:pt idx="3">
                  <c:v>7.0400299999999998</c:v>
                </c:pt>
                <c:pt idx="4">
                  <c:v>8.0788600000000006</c:v>
                </c:pt>
                <c:pt idx="5">
                  <c:v>9.6392799999999994</c:v>
                </c:pt>
                <c:pt idx="6">
                  <c:v>9.7101400000000009</c:v>
                </c:pt>
                <c:pt idx="7">
                  <c:v>10.19692</c:v>
                </c:pt>
                <c:pt idx="8">
                  <c:v>8.0366400000000002</c:v>
                </c:pt>
                <c:pt idx="9">
                  <c:v>8.8859499999999993</c:v>
                </c:pt>
              </c:numCache>
            </c:numRef>
          </c:val>
          <c:smooth val="0"/>
          <c:extLst>
            <c:ext xmlns:c16="http://schemas.microsoft.com/office/drawing/2014/chart" uri="{C3380CC4-5D6E-409C-BE32-E72D297353CC}">
              <c16:uniqueId val="{00000001-8B7F-4DF1-A3E7-3BD6657A7CF0}"/>
            </c:ext>
          </c:extLst>
        </c:ser>
        <c:ser>
          <c:idx val="2"/>
          <c:order val="2"/>
          <c:tx>
            <c:strRef>
              <c:f>'4.2 (2)'!$W$29</c:f>
              <c:strCache>
                <c:ptCount val="1"/>
                <c:pt idx="0">
                  <c:v>Pretoria</c:v>
                </c:pt>
              </c:strCache>
            </c:strRef>
          </c:tx>
          <c:spPr>
            <a:ln w="28575" cap="rnd">
              <a:solidFill>
                <a:schemeClr val="accent3"/>
              </a:solidFill>
              <a:round/>
            </a:ln>
            <a:effectLst/>
          </c:spPr>
          <c:marker>
            <c:symbol val="none"/>
          </c:marker>
          <c:cat>
            <c:numRef>
              <c:f>'4.2 (2)'!$BC$26:$BL$26</c:f>
              <c:numCache>
                <c:formatCode>yyyy</c:formatCode>
                <c:ptCount val="10"/>
                <c:pt idx="0">
                  <c:v>42369</c:v>
                </c:pt>
                <c:pt idx="1">
                  <c:v>42735</c:v>
                </c:pt>
                <c:pt idx="2">
                  <c:v>43100</c:v>
                </c:pt>
                <c:pt idx="3">
                  <c:v>43465</c:v>
                </c:pt>
                <c:pt idx="4">
                  <c:v>43830</c:v>
                </c:pt>
                <c:pt idx="5">
                  <c:v>44196</c:v>
                </c:pt>
                <c:pt idx="6">
                  <c:v>44561</c:v>
                </c:pt>
                <c:pt idx="7">
                  <c:v>44926</c:v>
                </c:pt>
                <c:pt idx="8">
                  <c:v>45291</c:v>
                </c:pt>
                <c:pt idx="9">
                  <c:v>45657</c:v>
                </c:pt>
              </c:numCache>
            </c:numRef>
          </c:cat>
          <c:val>
            <c:numRef>
              <c:f>'4.2 (2)'!$BC$29:$BL$29</c:f>
              <c:numCache>
                <c:formatCode>#\ ##0.0</c:formatCode>
                <c:ptCount val="10"/>
                <c:pt idx="0">
                  <c:v>9.3454999999999995</c:v>
                </c:pt>
                <c:pt idx="1">
                  <c:v>10.11187</c:v>
                </c:pt>
                <c:pt idx="2">
                  <c:v>10.269769999999999</c:v>
                </c:pt>
                <c:pt idx="3">
                  <c:v>9.7433200000000006</c:v>
                </c:pt>
                <c:pt idx="4">
                  <c:v>9.3021399999999996</c:v>
                </c:pt>
                <c:pt idx="5">
                  <c:v>12.580080000000001</c:v>
                </c:pt>
                <c:pt idx="6">
                  <c:v>11.9529</c:v>
                </c:pt>
                <c:pt idx="7">
                  <c:v>10.138030000000001</c:v>
                </c:pt>
                <c:pt idx="8">
                  <c:v>8.4572800000000008</c:v>
                </c:pt>
                <c:pt idx="9">
                  <c:v>9.2231500000000004</c:v>
                </c:pt>
              </c:numCache>
            </c:numRef>
          </c:val>
          <c:smooth val="0"/>
          <c:extLst>
            <c:ext xmlns:c16="http://schemas.microsoft.com/office/drawing/2014/chart" uri="{C3380CC4-5D6E-409C-BE32-E72D297353CC}">
              <c16:uniqueId val="{00000002-8B7F-4DF1-A3E7-3BD6657A7CF0}"/>
            </c:ext>
          </c:extLst>
        </c:ser>
        <c:ser>
          <c:idx val="3"/>
          <c:order val="3"/>
          <c:tx>
            <c:strRef>
              <c:f>'4.2 (2)'!$W$30</c:f>
              <c:strCache>
                <c:ptCount val="1"/>
                <c:pt idx="0">
                  <c:v>Durban</c:v>
                </c:pt>
              </c:strCache>
            </c:strRef>
          </c:tx>
          <c:spPr>
            <a:ln w="28575" cap="rnd">
              <a:solidFill>
                <a:schemeClr val="accent4"/>
              </a:solidFill>
              <a:round/>
            </a:ln>
            <a:effectLst/>
          </c:spPr>
          <c:marker>
            <c:symbol val="none"/>
          </c:marker>
          <c:cat>
            <c:numRef>
              <c:f>'4.2 (2)'!$BC$26:$BL$26</c:f>
              <c:numCache>
                <c:formatCode>yyyy</c:formatCode>
                <c:ptCount val="10"/>
                <c:pt idx="0">
                  <c:v>42369</c:v>
                </c:pt>
                <c:pt idx="1">
                  <c:v>42735</c:v>
                </c:pt>
                <c:pt idx="2">
                  <c:v>43100</c:v>
                </c:pt>
                <c:pt idx="3">
                  <c:v>43465</c:v>
                </c:pt>
                <c:pt idx="4">
                  <c:v>43830</c:v>
                </c:pt>
                <c:pt idx="5">
                  <c:v>44196</c:v>
                </c:pt>
                <c:pt idx="6">
                  <c:v>44561</c:v>
                </c:pt>
                <c:pt idx="7">
                  <c:v>44926</c:v>
                </c:pt>
                <c:pt idx="8">
                  <c:v>45291</c:v>
                </c:pt>
                <c:pt idx="9">
                  <c:v>45657</c:v>
                </c:pt>
              </c:numCache>
            </c:numRef>
          </c:cat>
          <c:val>
            <c:numRef>
              <c:f>'4.2 (2)'!$BC$30:$BL$30</c:f>
              <c:numCache>
                <c:formatCode>#\ ##0.0</c:formatCode>
                <c:ptCount val="10"/>
                <c:pt idx="0">
                  <c:v>4.3786800000000001</c:v>
                </c:pt>
                <c:pt idx="1">
                  <c:v>10.83841</c:v>
                </c:pt>
                <c:pt idx="2">
                  <c:v>4.2859999999999996</c:v>
                </c:pt>
                <c:pt idx="3">
                  <c:v>5.9287799999999997</c:v>
                </c:pt>
                <c:pt idx="4">
                  <c:v>4.5222800000000003</c:v>
                </c:pt>
                <c:pt idx="5">
                  <c:v>5.0465499999999999</c:v>
                </c:pt>
                <c:pt idx="6">
                  <c:v>4.2337600000000002</c:v>
                </c:pt>
                <c:pt idx="7">
                  <c:v>2.5468299999999999</c:v>
                </c:pt>
                <c:pt idx="8">
                  <c:v>2.4513199999999999</c:v>
                </c:pt>
                <c:pt idx="9">
                  <c:v>1.01451</c:v>
                </c:pt>
              </c:numCache>
            </c:numRef>
          </c:val>
          <c:smooth val="0"/>
          <c:extLst>
            <c:ext xmlns:c16="http://schemas.microsoft.com/office/drawing/2014/chart" uri="{C3380CC4-5D6E-409C-BE32-E72D297353CC}">
              <c16:uniqueId val="{00000003-8B7F-4DF1-A3E7-3BD6657A7CF0}"/>
            </c:ext>
          </c:extLst>
        </c:ser>
        <c:ser>
          <c:idx val="4"/>
          <c:order val="4"/>
          <c:tx>
            <c:strRef>
              <c:f>'4.2 (2)'!$W$31</c:f>
              <c:strCache>
                <c:ptCount val="1"/>
                <c:pt idx="0">
                  <c:v>Rest of South Africa</c:v>
                </c:pt>
              </c:strCache>
            </c:strRef>
          </c:tx>
          <c:spPr>
            <a:ln w="28575" cap="rnd">
              <a:solidFill>
                <a:schemeClr val="accent5"/>
              </a:solidFill>
              <a:round/>
            </a:ln>
            <a:effectLst/>
          </c:spPr>
          <c:marker>
            <c:symbol val="none"/>
          </c:marker>
          <c:cat>
            <c:numRef>
              <c:f>'4.2 (2)'!$BC$26:$BL$26</c:f>
              <c:numCache>
                <c:formatCode>yyyy</c:formatCode>
                <c:ptCount val="10"/>
                <c:pt idx="0">
                  <c:v>42369</c:v>
                </c:pt>
                <c:pt idx="1">
                  <c:v>42735</c:v>
                </c:pt>
                <c:pt idx="2">
                  <c:v>43100</c:v>
                </c:pt>
                <c:pt idx="3">
                  <c:v>43465</c:v>
                </c:pt>
                <c:pt idx="4">
                  <c:v>43830</c:v>
                </c:pt>
                <c:pt idx="5">
                  <c:v>44196</c:v>
                </c:pt>
                <c:pt idx="6">
                  <c:v>44561</c:v>
                </c:pt>
                <c:pt idx="7">
                  <c:v>44926</c:v>
                </c:pt>
                <c:pt idx="8">
                  <c:v>45291</c:v>
                </c:pt>
                <c:pt idx="9">
                  <c:v>45657</c:v>
                </c:pt>
              </c:numCache>
            </c:numRef>
          </c:cat>
          <c:val>
            <c:numRef>
              <c:f>'4.2 (2)'!$BC$31:$BL$31</c:f>
              <c:numCache>
                <c:formatCode>#\ ##0.0</c:formatCode>
                <c:ptCount val="10"/>
                <c:pt idx="0">
                  <c:v>6.1766100000000002</c:v>
                </c:pt>
                <c:pt idx="1">
                  <c:v>4.5371100000000002</c:v>
                </c:pt>
                <c:pt idx="2">
                  <c:v>4.7860500000000004</c:v>
                </c:pt>
                <c:pt idx="3">
                  <c:v>5.6141399999999999</c:v>
                </c:pt>
                <c:pt idx="4">
                  <c:v>4.7954499999999998</c:v>
                </c:pt>
                <c:pt idx="5">
                  <c:v>6.4444800000000004</c:v>
                </c:pt>
                <c:pt idx="6">
                  <c:v>6.5186099999999998</c:v>
                </c:pt>
                <c:pt idx="7">
                  <c:v>5.8314199999999996</c:v>
                </c:pt>
                <c:pt idx="8">
                  <c:v>5.1185999999999998</c:v>
                </c:pt>
                <c:pt idx="9">
                  <c:v>4.0647399999999996</c:v>
                </c:pt>
              </c:numCache>
            </c:numRef>
          </c:val>
          <c:smooth val="0"/>
          <c:extLst>
            <c:ext xmlns:c16="http://schemas.microsoft.com/office/drawing/2014/chart" uri="{C3380CC4-5D6E-409C-BE32-E72D297353CC}">
              <c16:uniqueId val="{00000004-8B7F-4DF1-A3E7-3BD6657A7CF0}"/>
            </c:ext>
          </c:extLst>
        </c:ser>
        <c:dLbls>
          <c:showLegendKey val="0"/>
          <c:showVal val="0"/>
          <c:showCatName val="0"/>
          <c:showSerName val="0"/>
          <c:showPercent val="0"/>
          <c:showBubbleSize val="0"/>
        </c:dLbls>
        <c:smooth val="0"/>
        <c:axId val="505458223"/>
        <c:axId val="505450319"/>
      </c:lineChart>
      <c:dateAx>
        <c:axId val="505458223"/>
        <c:scaling>
          <c:orientation val="minMax"/>
        </c:scaling>
        <c:delete val="0"/>
        <c:axPos val="b"/>
        <c:numFmt formatCode="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505450319"/>
        <c:crosses val="autoZero"/>
        <c:auto val="1"/>
        <c:lblOffset val="100"/>
        <c:baseTimeUnit val="years"/>
      </c:dateAx>
      <c:valAx>
        <c:axId val="505450319"/>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5054582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2"/>
      </a:solidFill>
    </a:ln>
    <a:effectLst/>
  </c:spPr>
  <c:txPr>
    <a:bodyPr/>
    <a:lstStyle/>
    <a:p>
      <a:pPr>
        <a:defRPr sz="6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720" b="0" i="0" u="none" strike="noStrike" kern="1200" spc="0" baseline="0">
                <a:solidFill>
                  <a:schemeClr val="tx1">
                    <a:lumMod val="65000"/>
                    <a:lumOff val="35000"/>
                  </a:schemeClr>
                </a:solidFill>
                <a:latin typeface="+mn-lt"/>
                <a:ea typeface="+mn-ea"/>
                <a:cs typeface="+mn-cs"/>
              </a:defRPr>
            </a:pPr>
            <a:r>
              <a:rPr lang="en-ZA"/>
              <a:t>Basic Rental Growth, Y/Y, %</a:t>
            </a:r>
          </a:p>
        </c:rich>
      </c:tx>
      <c:overlay val="0"/>
      <c:spPr>
        <a:noFill/>
        <a:ln>
          <a:noFill/>
        </a:ln>
        <a:effectLst/>
      </c:spPr>
      <c:txPr>
        <a:bodyPr rot="0" spcFirstLastPara="1" vertOverflow="ellipsis" vert="horz" wrap="square" anchor="ctr" anchorCtr="1"/>
        <a:lstStyle/>
        <a:p>
          <a:pPr>
            <a:defRPr sz="720" b="0" i="0" u="none" strike="noStrike" kern="1200" spc="0" baseline="0">
              <a:solidFill>
                <a:schemeClr val="tx1">
                  <a:lumMod val="65000"/>
                  <a:lumOff val="35000"/>
                </a:schemeClr>
              </a:solidFill>
              <a:latin typeface="+mn-lt"/>
              <a:ea typeface="+mn-ea"/>
              <a:cs typeface="+mn-cs"/>
            </a:defRPr>
          </a:pPr>
          <a:endParaRPr lang="en-ZA"/>
        </a:p>
      </c:txPr>
    </c:title>
    <c:autoTitleDeleted val="0"/>
    <c:plotArea>
      <c:layout/>
      <c:lineChart>
        <c:grouping val="standard"/>
        <c:varyColors val="0"/>
        <c:ser>
          <c:idx val="0"/>
          <c:order val="0"/>
          <c:tx>
            <c:strRef>
              <c:f>'4.2 (2)'!$W$40</c:f>
              <c:strCache>
                <c:ptCount val="1"/>
                <c:pt idx="0">
                  <c:v>Cape Town</c:v>
                </c:pt>
              </c:strCache>
            </c:strRef>
          </c:tx>
          <c:spPr>
            <a:ln w="28575" cap="rnd">
              <a:solidFill>
                <a:schemeClr val="accent1"/>
              </a:solidFill>
              <a:round/>
            </a:ln>
            <a:effectLst/>
          </c:spPr>
          <c:marker>
            <c:symbol val="none"/>
          </c:marker>
          <c:cat>
            <c:numRef>
              <c:f>'4.2 (2)'!$BC$26:$BL$26</c:f>
              <c:numCache>
                <c:formatCode>yyyy</c:formatCode>
                <c:ptCount val="10"/>
                <c:pt idx="0">
                  <c:v>42369</c:v>
                </c:pt>
                <c:pt idx="1">
                  <c:v>42735</c:v>
                </c:pt>
                <c:pt idx="2">
                  <c:v>43100</c:v>
                </c:pt>
                <c:pt idx="3">
                  <c:v>43465</c:v>
                </c:pt>
                <c:pt idx="4">
                  <c:v>43830</c:v>
                </c:pt>
                <c:pt idx="5">
                  <c:v>44196</c:v>
                </c:pt>
                <c:pt idx="6">
                  <c:v>44561</c:v>
                </c:pt>
                <c:pt idx="7">
                  <c:v>44926</c:v>
                </c:pt>
                <c:pt idx="8">
                  <c:v>45291</c:v>
                </c:pt>
                <c:pt idx="9">
                  <c:v>45657</c:v>
                </c:pt>
              </c:numCache>
            </c:numRef>
          </c:cat>
          <c:val>
            <c:numRef>
              <c:f>'4.2 (2)'!$BC$40:$BL$40</c:f>
              <c:numCache>
                <c:formatCode>#\ ##0.0</c:formatCode>
                <c:ptCount val="10"/>
                <c:pt idx="0">
                  <c:v>4.3263699999999998</c:v>
                </c:pt>
                <c:pt idx="1">
                  <c:v>4.2741199999999999</c:v>
                </c:pt>
                <c:pt idx="2">
                  <c:v>5.7571700000000003</c:v>
                </c:pt>
                <c:pt idx="3">
                  <c:v>4.8605600000000004</c:v>
                </c:pt>
                <c:pt idx="4">
                  <c:v>5.2705099999999998</c:v>
                </c:pt>
                <c:pt idx="5">
                  <c:v>-0.20116000000000001</c:v>
                </c:pt>
                <c:pt idx="6">
                  <c:v>-0.95738999999999996</c:v>
                </c:pt>
                <c:pt idx="7">
                  <c:v>1.23797</c:v>
                </c:pt>
                <c:pt idx="8">
                  <c:v>3.9931700000000001</c:v>
                </c:pt>
                <c:pt idx="9">
                  <c:v>6.38063</c:v>
                </c:pt>
              </c:numCache>
            </c:numRef>
          </c:val>
          <c:smooth val="0"/>
          <c:extLst>
            <c:ext xmlns:c16="http://schemas.microsoft.com/office/drawing/2014/chart" uri="{C3380CC4-5D6E-409C-BE32-E72D297353CC}">
              <c16:uniqueId val="{00000000-69C1-4560-82D2-A768A82A578D}"/>
            </c:ext>
          </c:extLst>
        </c:ser>
        <c:ser>
          <c:idx val="1"/>
          <c:order val="1"/>
          <c:tx>
            <c:strRef>
              <c:f>'4.2 (2)'!$W$41</c:f>
              <c:strCache>
                <c:ptCount val="1"/>
                <c:pt idx="0">
                  <c:v>Johannesburg</c:v>
                </c:pt>
              </c:strCache>
            </c:strRef>
          </c:tx>
          <c:spPr>
            <a:ln w="28575" cap="rnd">
              <a:solidFill>
                <a:schemeClr val="accent2"/>
              </a:solidFill>
              <a:round/>
            </a:ln>
            <a:effectLst/>
          </c:spPr>
          <c:marker>
            <c:symbol val="none"/>
          </c:marker>
          <c:cat>
            <c:numRef>
              <c:f>'4.2 (2)'!$BC$26:$BL$26</c:f>
              <c:numCache>
                <c:formatCode>yyyy</c:formatCode>
                <c:ptCount val="10"/>
                <c:pt idx="0">
                  <c:v>42369</c:v>
                </c:pt>
                <c:pt idx="1">
                  <c:v>42735</c:v>
                </c:pt>
                <c:pt idx="2">
                  <c:v>43100</c:v>
                </c:pt>
                <c:pt idx="3">
                  <c:v>43465</c:v>
                </c:pt>
                <c:pt idx="4">
                  <c:v>43830</c:v>
                </c:pt>
                <c:pt idx="5">
                  <c:v>44196</c:v>
                </c:pt>
                <c:pt idx="6">
                  <c:v>44561</c:v>
                </c:pt>
                <c:pt idx="7">
                  <c:v>44926</c:v>
                </c:pt>
                <c:pt idx="8">
                  <c:v>45291</c:v>
                </c:pt>
                <c:pt idx="9">
                  <c:v>45657</c:v>
                </c:pt>
              </c:numCache>
            </c:numRef>
          </c:cat>
          <c:val>
            <c:numRef>
              <c:f>'4.2 (2)'!$BC$41:$BL$41</c:f>
              <c:numCache>
                <c:formatCode>#\ ##0.0</c:formatCode>
                <c:ptCount val="10"/>
                <c:pt idx="0">
                  <c:v>1.4387000000000001</c:v>
                </c:pt>
                <c:pt idx="1">
                  <c:v>4.5274099999999997</c:v>
                </c:pt>
                <c:pt idx="2">
                  <c:v>3.9091300000000002</c:v>
                </c:pt>
                <c:pt idx="3">
                  <c:v>5.3227500000000001</c:v>
                </c:pt>
                <c:pt idx="4">
                  <c:v>3.0348600000000001</c:v>
                </c:pt>
                <c:pt idx="5">
                  <c:v>-3.7776200000000002</c:v>
                </c:pt>
                <c:pt idx="6">
                  <c:v>-3.18933</c:v>
                </c:pt>
                <c:pt idx="7">
                  <c:v>1.4892399999999999</c:v>
                </c:pt>
                <c:pt idx="8">
                  <c:v>5.7689199999999996</c:v>
                </c:pt>
                <c:pt idx="9">
                  <c:v>3.4661200000000001</c:v>
                </c:pt>
              </c:numCache>
            </c:numRef>
          </c:val>
          <c:smooth val="0"/>
          <c:extLst>
            <c:ext xmlns:c16="http://schemas.microsoft.com/office/drawing/2014/chart" uri="{C3380CC4-5D6E-409C-BE32-E72D297353CC}">
              <c16:uniqueId val="{00000001-69C1-4560-82D2-A768A82A578D}"/>
            </c:ext>
          </c:extLst>
        </c:ser>
        <c:ser>
          <c:idx val="2"/>
          <c:order val="2"/>
          <c:tx>
            <c:strRef>
              <c:f>'4.2 (2)'!$W$42</c:f>
              <c:strCache>
                <c:ptCount val="1"/>
                <c:pt idx="0">
                  <c:v>Pretoria</c:v>
                </c:pt>
              </c:strCache>
            </c:strRef>
          </c:tx>
          <c:spPr>
            <a:ln w="28575" cap="rnd">
              <a:solidFill>
                <a:schemeClr val="accent3"/>
              </a:solidFill>
              <a:round/>
            </a:ln>
            <a:effectLst/>
          </c:spPr>
          <c:marker>
            <c:symbol val="none"/>
          </c:marker>
          <c:cat>
            <c:numRef>
              <c:f>'4.2 (2)'!$BC$26:$BL$26</c:f>
              <c:numCache>
                <c:formatCode>yyyy</c:formatCode>
                <c:ptCount val="10"/>
                <c:pt idx="0">
                  <c:v>42369</c:v>
                </c:pt>
                <c:pt idx="1">
                  <c:v>42735</c:v>
                </c:pt>
                <c:pt idx="2">
                  <c:v>43100</c:v>
                </c:pt>
                <c:pt idx="3">
                  <c:v>43465</c:v>
                </c:pt>
                <c:pt idx="4">
                  <c:v>43830</c:v>
                </c:pt>
                <c:pt idx="5">
                  <c:v>44196</c:v>
                </c:pt>
                <c:pt idx="6">
                  <c:v>44561</c:v>
                </c:pt>
                <c:pt idx="7">
                  <c:v>44926</c:v>
                </c:pt>
                <c:pt idx="8">
                  <c:v>45291</c:v>
                </c:pt>
                <c:pt idx="9">
                  <c:v>45657</c:v>
                </c:pt>
              </c:numCache>
            </c:numRef>
          </c:cat>
          <c:val>
            <c:numRef>
              <c:f>'4.2 (2)'!$BC$42:$BL$42</c:f>
              <c:numCache>
                <c:formatCode>#\ ##0.0</c:formatCode>
                <c:ptCount val="10"/>
                <c:pt idx="0">
                  <c:v>3.9789599999999998</c:v>
                </c:pt>
                <c:pt idx="1">
                  <c:v>6.1143599999999996</c:v>
                </c:pt>
                <c:pt idx="2">
                  <c:v>3.1224599999999998</c:v>
                </c:pt>
                <c:pt idx="3">
                  <c:v>3.4096899999999999</c:v>
                </c:pt>
                <c:pt idx="4">
                  <c:v>4.4349299999999996</c:v>
                </c:pt>
                <c:pt idx="5">
                  <c:v>-1.2714700000000001</c:v>
                </c:pt>
                <c:pt idx="6">
                  <c:v>-4.8581500000000002</c:v>
                </c:pt>
                <c:pt idx="7">
                  <c:v>4.8015299999999996</c:v>
                </c:pt>
                <c:pt idx="8">
                  <c:v>4.7632500000000002</c:v>
                </c:pt>
                <c:pt idx="9">
                  <c:v>5.0562300000000002</c:v>
                </c:pt>
              </c:numCache>
            </c:numRef>
          </c:val>
          <c:smooth val="0"/>
          <c:extLst>
            <c:ext xmlns:c16="http://schemas.microsoft.com/office/drawing/2014/chart" uri="{C3380CC4-5D6E-409C-BE32-E72D297353CC}">
              <c16:uniqueId val="{00000002-69C1-4560-82D2-A768A82A578D}"/>
            </c:ext>
          </c:extLst>
        </c:ser>
        <c:ser>
          <c:idx val="3"/>
          <c:order val="3"/>
          <c:tx>
            <c:strRef>
              <c:f>'4.2 (2)'!$W$43</c:f>
              <c:strCache>
                <c:ptCount val="1"/>
                <c:pt idx="0">
                  <c:v>Durban</c:v>
                </c:pt>
              </c:strCache>
            </c:strRef>
          </c:tx>
          <c:spPr>
            <a:ln w="28575" cap="rnd">
              <a:solidFill>
                <a:schemeClr val="accent4"/>
              </a:solidFill>
              <a:round/>
            </a:ln>
            <a:effectLst/>
          </c:spPr>
          <c:marker>
            <c:symbol val="none"/>
          </c:marker>
          <c:cat>
            <c:numRef>
              <c:f>'4.2 (2)'!$BC$26:$BL$26</c:f>
              <c:numCache>
                <c:formatCode>yyyy</c:formatCode>
                <c:ptCount val="10"/>
                <c:pt idx="0">
                  <c:v>42369</c:v>
                </c:pt>
                <c:pt idx="1">
                  <c:v>42735</c:v>
                </c:pt>
                <c:pt idx="2">
                  <c:v>43100</c:v>
                </c:pt>
                <c:pt idx="3">
                  <c:v>43465</c:v>
                </c:pt>
                <c:pt idx="4">
                  <c:v>43830</c:v>
                </c:pt>
                <c:pt idx="5">
                  <c:v>44196</c:v>
                </c:pt>
                <c:pt idx="6">
                  <c:v>44561</c:v>
                </c:pt>
                <c:pt idx="7">
                  <c:v>44926</c:v>
                </c:pt>
                <c:pt idx="8">
                  <c:v>45291</c:v>
                </c:pt>
                <c:pt idx="9">
                  <c:v>45657</c:v>
                </c:pt>
              </c:numCache>
            </c:numRef>
          </c:cat>
          <c:val>
            <c:numRef>
              <c:f>'4.2 (2)'!$BC$43:$BL$43</c:f>
              <c:numCache>
                <c:formatCode>#\ ##0.0</c:formatCode>
                <c:ptCount val="10"/>
                <c:pt idx="0">
                  <c:v>5.34849</c:v>
                </c:pt>
                <c:pt idx="1">
                  <c:v>4.2496600000000004</c:v>
                </c:pt>
                <c:pt idx="2">
                  <c:v>6.3532000000000002</c:v>
                </c:pt>
                <c:pt idx="3">
                  <c:v>3.9035600000000001</c:v>
                </c:pt>
                <c:pt idx="4">
                  <c:v>6.85114</c:v>
                </c:pt>
                <c:pt idx="5">
                  <c:v>1.50295</c:v>
                </c:pt>
                <c:pt idx="6">
                  <c:v>-4.6945100000000002</c:v>
                </c:pt>
                <c:pt idx="7">
                  <c:v>6.8294899999999998</c:v>
                </c:pt>
                <c:pt idx="8">
                  <c:v>1.9416100000000001</c:v>
                </c:pt>
                <c:pt idx="9">
                  <c:v>3.6403699999999999</c:v>
                </c:pt>
              </c:numCache>
            </c:numRef>
          </c:val>
          <c:smooth val="0"/>
          <c:extLst>
            <c:ext xmlns:c16="http://schemas.microsoft.com/office/drawing/2014/chart" uri="{C3380CC4-5D6E-409C-BE32-E72D297353CC}">
              <c16:uniqueId val="{00000003-69C1-4560-82D2-A768A82A578D}"/>
            </c:ext>
          </c:extLst>
        </c:ser>
        <c:ser>
          <c:idx val="4"/>
          <c:order val="4"/>
          <c:tx>
            <c:strRef>
              <c:f>'4.2 (2)'!$W$44</c:f>
              <c:strCache>
                <c:ptCount val="1"/>
                <c:pt idx="0">
                  <c:v>Rest of South Africa</c:v>
                </c:pt>
              </c:strCache>
            </c:strRef>
          </c:tx>
          <c:spPr>
            <a:ln w="28575" cap="rnd">
              <a:solidFill>
                <a:schemeClr val="accent5"/>
              </a:solidFill>
              <a:round/>
            </a:ln>
            <a:effectLst/>
          </c:spPr>
          <c:marker>
            <c:symbol val="none"/>
          </c:marker>
          <c:cat>
            <c:numRef>
              <c:f>'4.2 (2)'!$BC$26:$BL$26</c:f>
              <c:numCache>
                <c:formatCode>yyyy</c:formatCode>
                <c:ptCount val="10"/>
                <c:pt idx="0">
                  <c:v>42369</c:v>
                </c:pt>
                <c:pt idx="1">
                  <c:v>42735</c:v>
                </c:pt>
                <c:pt idx="2">
                  <c:v>43100</c:v>
                </c:pt>
                <c:pt idx="3">
                  <c:v>43465</c:v>
                </c:pt>
                <c:pt idx="4">
                  <c:v>43830</c:v>
                </c:pt>
                <c:pt idx="5">
                  <c:v>44196</c:v>
                </c:pt>
                <c:pt idx="6">
                  <c:v>44561</c:v>
                </c:pt>
                <c:pt idx="7">
                  <c:v>44926</c:v>
                </c:pt>
                <c:pt idx="8">
                  <c:v>45291</c:v>
                </c:pt>
                <c:pt idx="9">
                  <c:v>45657</c:v>
                </c:pt>
              </c:numCache>
            </c:numRef>
          </c:cat>
          <c:val>
            <c:numRef>
              <c:f>'4.2 (2)'!$BC$44:$BL$44</c:f>
              <c:numCache>
                <c:formatCode>#\ ##0.0</c:formatCode>
                <c:ptCount val="10"/>
                <c:pt idx="0">
                  <c:v>3.4980099999999998</c:v>
                </c:pt>
                <c:pt idx="1">
                  <c:v>7.8565899999999997</c:v>
                </c:pt>
                <c:pt idx="2">
                  <c:v>8.7829800000000002</c:v>
                </c:pt>
                <c:pt idx="3">
                  <c:v>5.3513799999999998</c:v>
                </c:pt>
                <c:pt idx="4">
                  <c:v>4.3552200000000001</c:v>
                </c:pt>
                <c:pt idx="5">
                  <c:v>-0.31874000000000002</c:v>
                </c:pt>
                <c:pt idx="6">
                  <c:v>-0.21679999999999999</c:v>
                </c:pt>
                <c:pt idx="7">
                  <c:v>5.3388299999999997</c:v>
                </c:pt>
                <c:pt idx="8">
                  <c:v>4.7029100000000001</c:v>
                </c:pt>
                <c:pt idx="9">
                  <c:v>6.0513500000000002</c:v>
                </c:pt>
              </c:numCache>
            </c:numRef>
          </c:val>
          <c:smooth val="0"/>
          <c:extLst>
            <c:ext xmlns:c16="http://schemas.microsoft.com/office/drawing/2014/chart" uri="{C3380CC4-5D6E-409C-BE32-E72D297353CC}">
              <c16:uniqueId val="{00000004-69C1-4560-82D2-A768A82A578D}"/>
            </c:ext>
          </c:extLst>
        </c:ser>
        <c:dLbls>
          <c:showLegendKey val="0"/>
          <c:showVal val="0"/>
          <c:showCatName val="0"/>
          <c:showSerName val="0"/>
          <c:showPercent val="0"/>
          <c:showBubbleSize val="0"/>
        </c:dLbls>
        <c:smooth val="0"/>
        <c:axId val="505458223"/>
        <c:axId val="505450319"/>
      </c:lineChart>
      <c:dateAx>
        <c:axId val="505458223"/>
        <c:scaling>
          <c:orientation val="minMax"/>
        </c:scaling>
        <c:delete val="0"/>
        <c:axPos val="b"/>
        <c:numFmt formatCode="yyyy"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505450319"/>
        <c:crosses val="autoZero"/>
        <c:auto val="1"/>
        <c:lblOffset val="100"/>
        <c:baseTimeUnit val="years"/>
      </c:dateAx>
      <c:valAx>
        <c:axId val="505450319"/>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5054582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2"/>
      </a:solidFill>
    </a:ln>
    <a:effectLst/>
  </c:spPr>
  <c:txPr>
    <a:bodyPr/>
    <a:lstStyle/>
    <a:p>
      <a:pPr>
        <a:defRPr sz="60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720" b="0" i="0" u="none" strike="noStrike" kern="1200" spc="0" baseline="0">
                <a:solidFill>
                  <a:schemeClr val="tx1">
                    <a:lumMod val="65000"/>
                    <a:lumOff val="35000"/>
                  </a:schemeClr>
                </a:solidFill>
                <a:latin typeface="+mn-lt"/>
                <a:ea typeface="+mn-ea"/>
                <a:cs typeface="+mn-cs"/>
              </a:defRPr>
            </a:pPr>
            <a:r>
              <a:rPr lang="en-ZA"/>
              <a:t>Net Income Growth, Y/Y, %</a:t>
            </a:r>
          </a:p>
        </c:rich>
      </c:tx>
      <c:overlay val="0"/>
      <c:spPr>
        <a:noFill/>
        <a:ln>
          <a:noFill/>
        </a:ln>
        <a:effectLst/>
      </c:spPr>
      <c:txPr>
        <a:bodyPr rot="0" spcFirstLastPara="1" vertOverflow="ellipsis" vert="horz" wrap="square" anchor="ctr" anchorCtr="1"/>
        <a:lstStyle/>
        <a:p>
          <a:pPr>
            <a:defRPr sz="720" b="0" i="0" u="none" strike="noStrike" kern="1200" spc="0" baseline="0">
              <a:solidFill>
                <a:schemeClr val="tx1">
                  <a:lumMod val="65000"/>
                  <a:lumOff val="35000"/>
                </a:schemeClr>
              </a:solidFill>
              <a:latin typeface="+mn-lt"/>
              <a:ea typeface="+mn-ea"/>
              <a:cs typeface="+mn-cs"/>
            </a:defRPr>
          </a:pPr>
          <a:endParaRPr lang="en-ZA"/>
        </a:p>
      </c:txPr>
    </c:title>
    <c:autoTitleDeleted val="0"/>
    <c:plotArea>
      <c:layout/>
      <c:lineChart>
        <c:grouping val="standard"/>
        <c:varyColors val="0"/>
        <c:ser>
          <c:idx val="0"/>
          <c:order val="0"/>
          <c:tx>
            <c:strRef>
              <c:f>'4.2 (2)'!$W$50</c:f>
              <c:strCache>
                <c:ptCount val="1"/>
                <c:pt idx="0">
                  <c:v>Cape Town</c:v>
                </c:pt>
              </c:strCache>
            </c:strRef>
          </c:tx>
          <c:spPr>
            <a:ln w="28575" cap="rnd">
              <a:solidFill>
                <a:schemeClr val="accent1"/>
              </a:solidFill>
              <a:round/>
            </a:ln>
            <a:effectLst/>
          </c:spPr>
          <c:marker>
            <c:symbol val="none"/>
          </c:marker>
          <c:cat>
            <c:numRef>
              <c:f>'4.2 (2)'!$BC$26:$BL$26</c:f>
              <c:numCache>
                <c:formatCode>yyyy</c:formatCode>
                <c:ptCount val="10"/>
                <c:pt idx="0">
                  <c:v>42369</c:v>
                </c:pt>
                <c:pt idx="1">
                  <c:v>42735</c:v>
                </c:pt>
                <c:pt idx="2">
                  <c:v>43100</c:v>
                </c:pt>
                <c:pt idx="3">
                  <c:v>43465</c:v>
                </c:pt>
                <c:pt idx="4">
                  <c:v>43830</c:v>
                </c:pt>
                <c:pt idx="5">
                  <c:v>44196</c:v>
                </c:pt>
                <c:pt idx="6">
                  <c:v>44561</c:v>
                </c:pt>
                <c:pt idx="7">
                  <c:v>44926</c:v>
                </c:pt>
                <c:pt idx="8">
                  <c:v>45291</c:v>
                </c:pt>
                <c:pt idx="9">
                  <c:v>45657</c:v>
                </c:pt>
              </c:numCache>
            </c:numRef>
          </c:cat>
          <c:val>
            <c:numRef>
              <c:f>'4.2 (2)'!$BC$50:$BL$50</c:f>
              <c:numCache>
                <c:formatCode>#\ ##0.0</c:formatCode>
                <c:ptCount val="10"/>
                <c:pt idx="0">
                  <c:v>7.7150999999999996</c:v>
                </c:pt>
                <c:pt idx="1">
                  <c:v>2.6567099999999999</c:v>
                </c:pt>
                <c:pt idx="2">
                  <c:v>7.4154900000000001</c:v>
                </c:pt>
                <c:pt idx="3">
                  <c:v>2.9195000000000002</c:v>
                </c:pt>
                <c:pt idx="4">
                  <c:v>6.8522299999999996</c:v>
                </c:pt>
                <c:pt idx="5">
                  <c:v>-9.2576699999999992</c:v>
                </c:pt>
                <c:pt idx="6">
                  <c:v>1.9356899999999999</c:v>
                </c:pt>
                <c:pt idx="7">
                  <c:v>0.17371</c:v>
                </c:pt>
                <c:pt idx="8">
                  <c:v>4.7681500000000003</c:v>
                </c:pt>
                <c:pt idx="9">
                  <c:v>6.6214899999999997</c:v>
                </c:pt>
              </c:numCache>
            </c:numRef>
          </c:val>
          <c:smooth val="0"/>
          <c:extLst>
            <c:ext xmlns:c16="http://schemas.microsoft.com/office/drawing/2014/chart" uri="{C3380CC4-5D6E-409C-BE32-E72D297353CC}">
              <c16:uniqueId val="{00000000-3C90-4C4C-93B3-FEB2195D0C78}"/>
            </c:ext>
          </c:extLst>
        </c:ser>
        <c:ser>
          <c:idx val="1"/>
          <c:order val="1"/>
          <c:tx>
            <c:strRef>
              <c:f>'4.2 (2)'!$W$51</c:f>
              <c:strCache>
                <c:ptCount val="1"/>
                <c:pt idx="0">
                  <c:v>Johannesburg</c:v>
                </c:pt>
              </c:strCache>
            </c:strRef>
          </c:tx>
          <c:spPr>
            <a:ln w="28575" cap="rnd">
              <a:solidFill>
                <a:schemeClr val="accent2"/>
              </a:solidFill>
              <a:round/>
            </a:ln>
            <a:effectLst/>
          </c:spPr>
          <c:marker>
            <c:symbol val="none"/>
          </c:marker>
          <c:cat>
            <c:numRef>
              <c:f>'4.2 (2)'!$BC$26:$BL$26</c:f>
              <c:numCache>
                <c:formatCode>yyyy</c:formatCode>
                <c:ptCount val="10"/>
                <c:pt idx="0">
                  <c:v>42369</c:v>
                </c:pt>
                <c:pt idx="1">
                  <c:v>42735</c:v>
                </c:pt>
                <c:pt idx="2">
                  <c:v>43100</c:v>
                </c:pt>
                <c:pt idx="3">
                  <c:v>43465</c:v>
                </c:pt>
                <c:pt idx="4">
                  <c:v>43830</c:v>
                </c:pt>
                <c:pt idx="5">
                  <c:v>44196</c:v>
                </c:pt>
                <c:pt idx="6">
                  <c:v>44561</c:v>
                </c:pt>
                <c:pt idx="7">
                  <c:v>44926</c:v>
                </c:pt>
                <c:pt idx="8">
                  <c:v>45291</c:v>
                </c:pt>
                <c:pt idx="9">
                  <c:v>45657</c:v>
                </c:pt>
              </c:numCache>
            </c:numRef>
          </c:cat>
          <c:val>
            <c:numRef>
              <c:f>'4.2 (2)'!$BC$51:$BL$51</c:f>
              <c:numCache>
                <c:formatCode>#\ ##0.0</c:formatCode>
                <c:ptCount val="10"/>
                <c:pt idx="0">
                  <c:v>3.0956199999999998</c:v>
                </c:pt>
                <c:pt idx="1">
                  <c:v>4.5228099999999998</c:v>
                </c:pt>
                <c:pt idx="2">
                  <c:v>6.6776</c:v>
                </c:pt>
                <c:pt idx="3">
                  <c:v>0.47086</c:v>
                </c:pt>
                <c:pt idx="4">
                  <c:v>1.4927299999999999</c:v>
                </c:pt>
                <c:pt idx="5">
                  <c:v>-15.304500000000001</c:v>
                </c:pt>
                <c:pt idx="6">
                  <c:v>2.0116000000000001</c:v>
                </c:pt>
                <c:pt idx="7">
                  <c:v>-2.6118100000000002</c:v>
                </c:pt>
                <c:pt idx="8">
                  <c:v>4.0947399999999998</c:v>
                </c:pt>
                <c:pt idx="9">
                  <c:v>1.6885600000000001</c:v>
                </c:pt>
              </c:numCache>
            </c:numRef>
          </c:val>
          <c:smooth val="0"/>
          <c:extLst>
            <c:ext xmlns:c16="http://schemas.microsoft.com/office/drawing/2014/chart" uri="{C3380CC4-5D6E-409C-BE32-E72D297353CC}">
              <c16:uniqueId val="{00000001-3C90-4C4C-93B3-FEB2195D0C78}"/>
            </c:ext>
          </c:extLst>
        </c:ser>
        <c:ser>
          <c:idx val="2"/>
          <c:order val="2"/>
          <c:tx>
            <c:strRef>
              <c:f>'4.2 (2)'!$W$52</c:f>
              <c:strCache>
                <c:ptCount val="1"/>
                <c:pt idx="0">
                  <c:v>Pretoria</c:v>
                </c:pt>
              </c:strCache>
            </c:strRef>
          </c:tx>
          <c:spPr>
            <a:ln w="28575" cap="rnd">
              <a:solidFill>
                <a:schemeClr val="accent3"/>
              </a:solidFill>
              <a:round/>
            </a:ln>
            <a:effectLst/>
          </c:spPr>
          <c:marker>
            <c:symbol val="none"/>
          </c:marker>
          <c:cat>
            <c:numRef>
              <c:f>'4.2 (2)'!$BC$26:$BL$26</c:f>
              <c:numCache>
                <c:formatCode>yyyy</c:formatCode>
                <c:ptCount val="10"/>
                <c:pt idx="0">
                  <c:v>42369</c:v>
                </c:pt>
                <c:pt idx="1">
                  <c:v>42735</c:v>
                </c:pt>
                <c:pt idx="2">
                  <c:v>43100</c:v>
                </c:pt>
                <c:pt idx="3">
                  <c:v>43465</c:v>
                </c:pt>
                <c:pt idx="4">
                  <c:v>43830</c:v>
                </c:pt>
                <c:pt idx="5">
                  <c:v>44196</c:v>
                </c:pt>
                <c:pt idx="6">
                  <c:v>44561</c:v>
                </c:pt>
                <c:pt idx="7">
                  <c:v>44926</c:v>
                </c:pt>
                <c:pt idx="8">
                  <c:v>45291</c:v>
                </c:pt>
                <c:pt idx="9">
                  <c:v>45657</c:v>
                </c:pt>
              </c:numCache>
            </c:numRef>
          </c:cat>
          <c:val>
            <c:numRef>
              <c:f>'4.2 (2)'!$BC$52:$BL$52</c:f>
              <c:numCache>
                <c:formatCode>#\ ##0.0</c:formatCode>
                <c:ptCount val="10"/>
                <c:pt idx="0">
                  <c:v>-6.6299999999999996E-3</c:v>
                </c:pt>
                <c:pt idx="1">
                  <c:v>6.4373500000000003</c:v>
                </c:pt>
                <c:pt idx="2">
                  <c:v>6.8697100000000004</c:v>
                </c:pt>
                <c:pt idx="3">
                  <c:v>0.60875000000000001</c:v>
                </c:pt>
                <c:pt idx="4">
                  <c:v>2.8259099999999999</c:v>
                </c:pt>
                <c:pt idx="5">
                  <c:v>-16.165600000000001</c:v>
                </c:pt>
                <c:pt idx="6">
                  <c:v>1.5364599999999999</c:v>
                </c:pt>
                <c:pt idx="7">
                  <c:v>0.29959000000000002</c:v>
                </c:pt>
                <c:pt idx="8">
                  <c:v>10.317869999999999</c:v>
                </c:pt>
                <c:pt idx="9">
                  <c:v>1.8768499999999999</c:v>
                </c:pt>
              </c:numCache>
            </c:numRef>
          </c:val>
          <c:smooth val="0"/>
          <c:extLst>
            <c:ext xmlns:c16="http://schemas.microsoft.com/office/drawing/2014/chart" uri="{C3380CC4-5D6E-409C-BE32-E72D297353CC}">
              <c16:uniqueId val="{00000002-3C90-4C4C-93B3-FEB2195D0C78}"/>
            </c:ext>
          </c:extLst>
        </c:ser>
        <c:ser>
          <c:idx val="3"/>
          <c:order val="3"/>
          <c:tx>
            <c:strRef>
              <c:f>'4.2 (2)'!$W$53</c:f>
              <c:strCache>
                <c:ptCount val="1"/>
                <c:pt idx="0">
                  <c:v>Durban</c:v>
                </c:pt>
              </c:strCache>
            </c:strRef>
          </c:tx>
          <c:spPr>
            <a:ln w="28575" cap="rnd">
              <a:solidFill>
                <a:schemeClr val="accent4"/>
              </a:solidFill>
              <a:round/>
            </a:ln>
            <a:effectLst/>
          </c:spPr>
          <c:marker>
            <c:symbol val="none"/>
          </c:marker>
          <c:cat>
            <c:numRef>
              <c:f>'4.2 (2)'!$BC$26:$BL$26</c:f>
              <c:numCache>
                <c:formatCode>yyyy</c:formatCode>
                <c:ptCount val="10"/>
                <c:pt idx="0">
                  <c:v>42369</c:v>
                </c:pt>
                <c:pt idx="1">
                  <c:v>42735</c:v>
                </c:pt>
                <c:pt idx="2">
                  <c:v>43100</c:v>
                </c:pt>
                <c:pt idx="3">
                  <c:v>43465</c:v>
                </c:pt>
                <c:pt idx="4">
                  <c:v>43830</c:v>
                </c:pt>
                <c:pt idx="5">
                  <c:v>44196</c:v>
                </c:pt>
                <c:pt idx="6">
                  <c:v>44561</c:v>
                </c:pt>
                <c:pt idx="7">
                  <c:v>44926</c:v>
                </c:pt>
                <c:pt idx="8">
                  <c:v>45291</c:v>
                </c:pt>
                <c:pt idx="9">
                  <c:v>45657</c:v>
                </c:pt>
              </c:numCache>
            </c:numRef>
          </c:cat>
          <c:val>
            <c:numRef>
              <c:f>'4.2 (2)'!$BC$53:$BL$53</c:f>
              <c:numCache>
                <c:formatCode>#\ ##0.0</c:formatCode>
                <c:ptCount val="10"/>
                <c:pt idx="0">
                  <c:v>3.8371300000000002</c:v>
                </c:pt>
                <c:pt idx="1">
                  <c:v>4.4544199999999998</c:v>
                </c:pt>
                <c:pt idx="2">
                  <c:v>7.4054000000000002</c:v>
                </c:pt>
                <c:pt idx="3">
                  <c:v>2.0072100000000002</c:v>
                </c:pt>
                <c:pt idx="4">
                  <c:v>3.2036099999999998</c:v>
                </c:pt>
                <c:pt idx="5">
                  <c:v>-12.95773</c:v>
                </c:pt>
                <c:pt idx="6">
                  <c:v>4.7346000000000004</c:v>
                </c:pt>
                <c:pt idx="7">
                  <c:v>5.2374400000000003</c:v>
                </c:pt>
                <c:pt idx="8">
                  <c:v>1.0384599999999999</c:v>
                </c:pt>
                <c:pt idx="9">
                  <c:v>3.0032100000000002</c:v>
                </c:pt>
              </c:numCache>
            </c:numRef>
          </c:val>
          <c:smooth val="0"/>
          <c:extLst>
            <c:ext xmlns:c16="http://schemas.microsoft.com/office/drawing/2014/chart" uri="{C3380CC4-5D6E-409C-BE32-E72D297353CC}">
              <c16:uniqueId val="{00000003-3C90-4C4C-93B3-FEB2195D0C78}"/>
            </c:ext>
          </c:extLst>
        </c:ser>
        <c:ser>
          <c:idx val="4"/>
          <c:order val="4"/>
          <c:tx>
            <c:strRef>
              <c:f>'4.2 (2)'!$W$54</c:f>
              <c:strCache>
                <c:ptCount val="1"/>
                <c:pt idx="0">
                  <c:v>Rest of South Africa</c:v>
                </c:pt>
              </c:strCache>
            </c:strRef>
          </c:tx>
          <c:spPr>
            <a:ln w="28575" cap="rnd">
              <a:solidFill>
                <a:schemeClr val="accent5"/>
              </a:solidFill>
              <a:round/>
            </a:ln>
            <a:effectLst/>
          </c:spPr>
          <c:marker>
            <c:symbol val="none"/>
          </c:marker>
          <c:cat>
            <c:numRef>
              <c:f>'4.2 (2)'!$BC$26:$BL$26</c:f>
              <c:numCache>
                <c:formatCode>yyyy</c:formatCode>
                <c:ptCount val="10"/>
                <c:pt idx="0">
                  <c:v>42369</c:v>
                </c:pt>
                <c:pt idx="1">
                  <c:v>42735</c:v>
                </c:pt>
                <c:pt idx="2">
                  <c:v>43100</c:v>
                </c:pt>
                <c:pt idx="3">
                  <c:v>43465</c:v>
                </c:pt>
                <c:pt idx="4">
                  <c:v>43830</c:v>
                </c:pt>
                <c:pt idx="5">
                  <c:v>44196</c:v>
                </c:pt>
                <c:pt idx="6">
                  <c:v>44561</c:v>
                </c:pt>
                <c:pt idx="7">
                  <c:v>44926</c:v>
                </c:pt>
                <c:pt idx="8">
                  <c:v>45291</c:v>
                </c:pt>
                <c:pt idx="9">
                  <c:v>45657</c:v>
                </c:pt>
              </c:numCache>
            </c:numRef>
          </c:cat>
          <c:val>
            <c:numRef>
              <c:f>'4.2 (2)'!$BC$54:$BL$54</c:f>
              <c:numCache>
                <c:formatCode>#\ ##0.0</c:formatCode>
                <c:ptCount val="10"/>
                <c:pt idx="0">
                  <c:v>5.0431400000000002</c:v>
                </c:pt>
                <c:pt idx="1">
                  <c:v>11.99907</c:v>
                </c:pt>
                <c:pt idx="2">
                  <c:v>5.9487699999999997</c:v>
                </c:pt>
                <c:pt idx="3">
                  <c:v>3.9099499999999998</c:v>
                </c:pt>
                <c:pt idx="4">
                  <c:v>1.8857299999999999</c:v>
                </c:pt>
                <c:pt idx="5">
                  <c:v>-12.94623</c:v>
                </c:pt>
                <c:pt idx="6">
                  <c:v>7.7820299999999998</c:v>
                </c:pt>
                <c:pt idx="7">
                  <c:v>2.9774099999999999</c:v>
                </c:pt>
                <c:pt idx="8">
                  <c:v>7.0037200000000004</c:v>
                </c:pt>
                <c:pt idx="9">
                  <c:v>6.6326099999999997</c:v>
                </c:pt>
              </c:numCache>
            </c:numRef>
          </c:val>
          <c:smooth val="0"/>
          <c:extLst>
            <c:ext xmlns:c16="http://schemas.microsoft.com/office/drawing/2014/chart" uri="{C3380CC4-5D6E-409C-BE32-E72D297353CC}">
              <c16:uniqueId val="{00000004-3C90-4C4C-93B3-FEB2195D0C78}"/>
            </c:ext>
          </c:extLst>
        </c:ser>
        <c:dLbls>
          <c:showLegendKey val="0"/>
          <c:showVal val="0"/>
          <c:showCatName val="0"/>
          <c:showSerName val="0"/>
          <c:showPercent val="0"/>
          <c:showBubbleSize val="0"/>
        </c:dLbls>
        <c:smooth val="0"/>
        <c:axId val="505458223"/>
        <c:axId val="505450319"/>
      </c:lineChart>
      <c:dateAx>
        <c:axId val="505458223"/>
        <c:scaling>
          <c:orientation val="minMax"/>
        </c:scaling>
        <c:delete val="0"/>
        <c:axPos val="b"/>
        <c:numFmt formatCode="yyyy"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505450319"/>
        <c:crosses val="autoZero"/>
        <c:auto val="1"/>
        <c:lblOffset val="100"/>
        <c:baseTimeUnit val="years"/>
      </c:dateAx>
      <c:valAx>
        <c:axId val="505450319"/>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5054582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2"/>
      </a:solidFill>
    </a:ln>
    <a:effectLst/>
  </c:spPr>
  <c:txPr>
    <a:bodyPr/>
    <a:lstStyle/>
    <a:p>
      <a:pPr>
        <a:defRPr sz="60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890502734348372E-2"/>
          <c:y val="7.7421744324970135E-2"/>
          <c:w val="0.74729675925925931"/>
          <c:h val="0.76948745519713257"/>
        </c:manualLayout>
      </c:layout>
      <c:barChart>
        <c:barDir val="col"/>
        <c:grouping val="stacked"/>
        <c:varyColors val="0"/>
        <c:ser>
          <c:idx val="1"/>
          <c:order val="1"/>
          <c:tx>
            <c:strRef>
              <c:f>'2.6 (3)'!$Y$27</c:f>
              <c:strCache>
                <c:ptCount val="1"/>
                <c:pt idx="0">
                  <c:v>Income return</c:v>
                </c:pt>
              </c:strCache>
            </c:strRef>
          </c:tx>
          <c:spPr>
            <a:solidFill>
              <a:srgbClr val="00C4B3"/>
            </a:solidFill>
            <a:ln>
              <a:noFill/>
            </a:ln>
            <a:effectLst/>
          </c:spPr>
          <c:invertIfNegative val="0"/>
          <c:cat>
            <c:multiLvlStrRef>
              <c:f>'2.6 (3)'!$V$28:$W$38</c:f>
              <c:multiLvlStrCache>
                <c:ptCount val="11"/>
                <c:lvl>
                  <c:pt idx="0">
                    <c:v>Dec-23</c:v>
                  </c:pt>
                  <c:pt idx="1">
                    <c:v>Dec-24</c:v>
                  </c:pt>
                  <c:pt idx="3">
                    <c:v>Dec-23</c:v>
                  </c:pt>
                  <c:pt idx="4">
                    <c:v>Dec-24</c:v>
                  </c:pt>
                  <c:pt idx="6">
                    <c:v>Dec-23</c:v>
                  </c:pt>
                  <c:pt idx="7">
                    <c:v>Dec-24</c:v>
                  </c:pt>
                  <c:pt idx="9">
                    <c:v>Dec-23</c:v>
                  </c:pt>
                  <c:pt idx="10">
                    <c:v>Dec-24</c:v>
                  </c:pt>
                </c:lvl>
                <c:lvl>
                  <c:pt idx="0">
                    <c:v>Retail - Suburban</c:v>
                  </c:pt>
                  <c:pt idx="3">
                    <c:v>Retail - Township</c:v>
                  </c:pt>
                  <c:pt idx="6">
                    <c:v>Retail - Town</c:v>
                  </c:pt>
                  <c:pt idx="9">
                    <c:v>Retail - Rural</c:v>
                  </c:pt>
                </c:lvl>
              </c:multiLvlStrCache>
              <c:extLst/>
            </c:multiLvlStrRef>
          </c:cat>
          <c:val>
            <c:numRef>
              <c:f>'2.6 (3)'!$Y$28:$Y$38</c:f>
              <c:numCache>
                <c:formatCode>#\ ##0.0_ ;\-#\ ##0.0\ </c:formatCode>
                <c:ptCount val="11"/>
                <c:pt idx="0">
                  <c:v>7.4996499999999999</c:v>
                </c:pt>
                <c:pt idx="1">
                  <c:v>7.8044500000000001</c:v>
                </c:pt>
                <c:pt idx="3">
                  <c:v>8.7272700000000007</c:v>
                </c:pt>
                <c:pt idx="4">
                  <c:v>8.5248000000000008</c:v>
                </c:pt>
                <c:pt idx="6">
                  <c:v>8.7043400000000002</c:v>
                </c:pt>
                <c:pt idx="7">
                  <c:v>8.7669300000000003</c:v>
                </c:pt>
                <c:pt idx="9">
                  <c:v>9.1644100000000002</c:v>
                </c:pt>
                <c:pt idx="10">
                  <c:v>8.8384</c:v>
                </c:pt>
              </c:numCache>
              <c:extLst/>
            </c:numRef>
          </c:val>
          <c:extLst>
            <c:ext xmlns:c16="http://schemas.microsoft.com/office/drawing/2014/chart" uri="{C3380CC4-5D6E-409C-BE32-E72D297353CC}">
              <c16:uniqueId val="{00000000-1DB3-4FC1-9D78-96D64D0D43B9}"/>
            </c:ext>
          </c:extLst>
        </c:ser>
        <c:ser>
          <c:idx val="2"/>
          <c:order val="2"/>
          <c:tx>
            <c:strRef>
              <c:f>'2.6 (3)'!$Z$27</c:f>
              <c:strCache>
                <c:ptCount val="1"/>
                <c:pt idx="0">
                  <c:v>Capital growth</c:v>
                </c:pt>
              </c:strCache>
            </c:strRef>
          </c:tx>
          <c:spPr>
            <a:solidFill>
              <a:srgbClr val="FFC62D"/>
            </a:solidFill>
            <a:ln w="25400">
              <a:noFill/>
            </a:ln>
            <a:effectLst/>
          </c:spPr>
          <c:invertIfNegative val="0"/>
          <c:cat>
            <c:multiLvlStrRef>
              <c:f>'2.6 (3)'!$V$28:$W$38</c:f>
              <c:multiLvlStrCache>
                <c:ptCount val="11"/>
                <c:lvl>
                  <c:pt idx="0">
                    <c:v>Dec-23</c:v>
                  </c:pt>
                  <c:pt idx="1">
                    <c:v>Dec-24</c:v>
                  </c:pt>
                  <c:pt idx="3">
                    <c:v>Dec-23</c:v>
                  </c:pt>
                  <c:pt idx="4">
                    <c:v>Dec-24</c:v>
                  </c:pt>
                  <c:pt idx="6">
                    <c:v>Dec-23</c:v>
                  </c:pt>
                  <c:pt idx="7">
                    <c:v>Dec-24</c:v>
                  </c:pt>
                  <c:pt idx="9">
                    <c:v>Dec-23</c:v>
                  </c:pt>
                  <c:pt idx="10">
                    <c:v>Dec-24</c:v>
                  </c:pt>
                </c:lvl>
                <c:lvl>
                  <c:pt idx="0">
                    <c:v>Retail - Suburban</c:v>
                  </c:pt>
                  <c:pt idx="3">
                    <c:v>Retail - Township</c:v>
                  </c:pt>
                  <c:pt idx="6">
                    <c:v>Retail - Town</c:v>
                  </c:pt>
                  <c:pt idx="9">
                    <c:v>Retail - Rural</c:v>
                  </c:pt>
                </c:lvl>
              </c:multiLvlStrCache>
              <c:extLst/>
            </c:multiLvlStrRef>
          </c:cat>
          <c:val>
            <c:numRef>
              <c:f>'2.6 (3)'!$Z$28:$Z$38</c:f>
              <c:numCache>
                <c:formatCode>#\ ##0.0_ ;\-#\ ##0.0\ </c:formatCode>
                <c:ptCount val="11"/>
                <c:pt idx="0">
                  <c:v>1.59897</c:v>
                </c:pt>
                <c:pt idx="1">
                  <c:v>3.3193899999999998</c:v>
                </c:pt>
                <c:pt idx="3">
                  <c:v>0.31101000000000001</c:v>
                </c:pt>
                <c:pt idx="4">
                  <c:v>4.7416099999999997</c:v>
                </c:pt>
                <c:pt idx="6">
                  <c:v>5.2349600000000001</c:v>
                </c:pt>
                <c:pt idx="7">
                  <c:v>5.2763099999999996</c:v>
                </c:pt>
                <c:pt idx="9">
                  <c:v>1.7051799999999999</c:v>
                </c:pt>
                <c:pt idx="10">
                  <c:v>5.8070300000000001</c:v>
                </c:pt>
              </c:numCache>
              <c:extLst/>
            </c:numRef>
          </c:val>
          <c:extLst>
            <c:ext xmlns:c16="http://schemas.microsoft.com/office/drawing/2014/chart" uri="{C3380CC4-5D6E-409C-BE32-E72D297353CC}">
              <c16:uniqueId val="{00000001-1DB3-4FC1-9D78-96D64D0D43B9}"/>
            </c:ext>
          </c:extLst>
        </c:ser>
        <c:dLbls>
          <c:showLegendKey val="0"/>
          <c:showVal val="0"/>
          <c:showCatName val="0"/>
          <c:showSerName val="0"/>
          <c:showPercent val="0"/>
          <c:showBubbleSize val="0"/>
        </c:dLbls>
        <c:gapWidth val="80"/>
        <c:overlap val="100"/>
        <c:axId val="798734352"/>
        <c:axId val="798737960"/>
      </c:barChart>
      <c:lineChart>
        <c:grouping val="standard"/>
        <c:varyColors val="0"/>
        <c:ser>
          <c:idx val="0"/>
          <c:order val="0"/>
          <c:tx>
            <c:strRef>
              <c:f>'2.6 (3)'!$X$27</c:f>
              <c:strCache>
                <c:ptCount val="1"/>
                <c:pt idx="0">
                  <c:v>Total return</c:v>
                </c:pt>
              </c:strCache>
            </c:strRef>
          </c:tx>
          <c:spPr>
            <a:ln w="28575" cap="rnd">
              <a:noFill/>
              <a:round/>
            </a:ln>
            <a:effectLst/>
          </c:spPr>
          <c:marker>
            <c:symbol val="circle"/>
            <c:size val="10"/>
            <c:spPr>
              <a:solidFill>
                <a:srgbClr val="F08900"/>
              </a:solidFill>
              <a:ln w="25400">
                <a:noFill/>
              </a:ln>
              <a:effectLst/>
            </c:spPr>
          </c:marker>
          <c:dLbls>
            <c:dLbl>
              <c:idx val="0"/>
              <c:layout>
                <c:manualLayout>
                  <c:x val="-2.6349009301649875E-2"/>
                  <c:y val="-4.85969387755102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DB3-4FC1-9D78-96D64D0D43B9}"/>
                </c:ext>
              </c:extLst>
            </c:dLbl>
            <c:numFmt formatCode="#,##0.0" sourceLinked="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'2.6 (3)'!$W$28:$W$38</c:f>
              <c:numCache>
                <c:formatCode>mmm\-yy</c:formatCode>
                <c:ptCount val="11"/>
                <c:pt idx="0">
                  <c:v>45291</c:v>
                </c:pt>
                <c:pt idx="1">
                  <c:v>45657</c:v>
                </c:pt>
                <c:pt idx="3">
                  <c:v>45291</c:v>
                </c:pt>
                <c:pt idx="4">
                  <c:v>45657</c:v>
                </c:pt>
                <c:pt idx="6">
                  <c:v>45291</c:v>
                </c:pt>
                <c:pt idx="7">
                  <c:v>45657</c:v>
                </c:pt>
                <c:pt idx="9">
                  <c:v>45291</c:v>
                </c:pt>
                <c:pt idx="10">
                  <c:v>45657</c:v>
                </c:pt>
              </c:numCache>
              <c:extLst/>
            </c:numRef>
          </c:cat>
          <c:val>
            <c:numRef>
              <c:f>'2.6 (3)'!$X$28:$X$38</c:f>
              <c:numCache>
                <c:formatCode>#\ ##0.0_ ;\-#\ ##0.0\ </c:formatCode>
                <c:ptCount val="11"/>
                <c:pt idx="0">
                  <c:v>9.2081199999999992</c:v>
                </c:pt>
                <c:pt idx="1">
                  <c:v>11.36036</c:v>
                </c:pt>
                <c:pt idx="3">
                  <c:v>9.0630600000000001</c:v>
                </c:pt>
                <c:pt idx="4" formatCode="#\ ##0.00_ ;\-#\ ##0.00\ ">
                  <c:v>13.635160000000001</c:v>
                </c:pt>
                <c:pt idx="6">
                  <c:v>14.35477</c:v>
                </c:pt>
                <c:pt idx="7" formatCode="#\ ##0.00_ ;\-#\ ##0.00\ ">
                  <c:v>14.46452</c:v>
                </c:pt>
                <c:pt idx="9">
                  <c:v>11.01233</c:v>
                </c:pt>
                <c:pt idx="10">
                  <c:v>15.11304</c:v>
                </c:pt>
              </c:numCache>
              <c:extLst/>
            </c:numRef>
          </c:val>
          <c:smooth val="0"/>
          <c:extLst>
            <c:ext xmlns:c16="http://schemas.microsoft.com/office/drawing/2014/chart" uri="{C3380CC4-5D6E-409C-BE32-E72D297353CC}">
              <c16:uniqueId val="{00000003-1DB3-4FC1-9D78-96D64D0D43B9}"/>
            </c:ext>
          </c:extLst>
        </c:ser>
        <c:ser>
          <c:idx val="3"/>
          <c:order val="3"/>
          <c:tx>
            <c:strRef>
              <c:f>'2.6 (3)'!$AA$27</c:f>
              <c:strCache>
                <c:ptCount val="1"/>
                <c:pt idx="0">
                  <c:v>2024 total return overall (12,1%)</c:v>
                </c:pt>
              </c:strCache>
            </c:strRef>
          </c:tx>
          <c:spPr>
            <a:ln w="25400" cap="rnd">
              <a:solidFill>
                <a:srgbClr val="C6C8C8"/>
              </a:solidFill>
              <a:prstDash val="dash"/>
              <a:round/>
            </a:ln>
            <a:effectLst/>
          </c:spPr>
          <c:marker>
            <c:symbol val="none"/>
          </c:marker>
          <c:cat>
            <c:strLit>
              <c:ptCount val="11"/>
              <c:pt idx="0">
                <c:v>Dec-23</c:v>
              </c:pt>
              <c:pt idx="1">
                <c:v>Dec-24</c:v>
              </c:pt>
              <c:pt idx="3">
                <c:v>Dec-23</c:v>
              </c:pt>
              <c:pt idx="4">
                <c:v>Dec-24</c:v>
              </c:pt>
              <c:pt idx="6">
                <c:v>Dec-23</c:v>
              </c:pt>
              <c:pt idx="7">
                <c:v>Dec-24</c:v>
              </c:pt>
              <c:pt idx="9">
                <c:v>Dec-23</c:v>
              </c:pt>
              <c:pt idx="10">
                <c:v>Dec-24</c:v>
              </c:pt>
              <c:extLst>
                <c:ext xmlns:c15="http://schemas.microsoft.com/office/drawing/2012/chart" uri="{02D57815-91ED-43cb-92C2-25804820EDAC}">
                  <c15:autoCat val="1"/>
                </c:ext>
              </c:extLst>
            </c:strLit>
          </c:cat>
          <c:val>
            <c:numRef>
              <c:f>'2.6 (3)'!$AA$28:$AA$38</c:f>
              <c:numCache>
                <c:formatCode>#\ ##0.0_ ;\-#\ ##0.0\ </c:formatCode>
                <c:ptCount val="11"/>
                <c:pt idx="0">
                  <c:v>11.929130000000001</c:v>
                </c:pt>
                <c:pt idx="1">
                  <c:v>11.929130000000001</c:v>
                </c:pt>
                <c:pt idx="2">
                  <c:v>11.929130000000001</c:v>
                </c:pt>
                <c:pt idx="3">
                  <c:v>11.929130000000001</c:v>
                </c:pt>
                <c:pt idx="4">
                  <c:v>11.929130000000001</c:v>
                </c:pt>
                <c:pt idx="5">
                  <c:v>11.929130000000001</c:v>
                </c:pt>
                <c:pt idx="6">
                  <c:v>11.929130000000001</c:v>
                </c:pt>
                <c:pt idx="7">
                  <c:v>11.929130000000001</c:v>
                </c:pt>
                <c:pt idx="8">
                  <c:v>11.929130000000001</c:v>
                </c:pt>
                <c:pt idx="9">
                  <c:v>11.929130000000001</c:v>
                </c:pt>
                <c:pt idx="10">
                  <c:v>11.929130000000001</c:v>
                </c:pt>
              </c:numCache>
              <c:extLst/>
            </c:numRef>
          </c:val>
          <c:smooth val="0"/>
          <c:extLst>
            <c:ext xmlns:c16="http://schemas.microsoft.com/office/drawing/2014/chart" uri="{C3380CC4-5D6E-409C-BE32-E72D297353CC}">
              <c16:uniqueId val="{00000004-1DB3-4FC1-9D78-96D64D0D43B9}"/>
            </c:ext>
          </c:extLst>
        </c:ser>
        <c:dLbls>
          <c:showLegendKey val="0"/>
          <c:showVal val="0"/>
          <c:showCatName val="0"/>
          <c:showSerName val="0"/>
          <c:showPercent val="0"/>
          <c:showBubbleSize val="0"/>
        </c:dLbls>
        <c:marker val="1"/>
        <c:smooth val="0"/>
        <c:axId val="798734352"/>
        <c:axId val="798737960"/>
      </c:lineChart>
      <c:catAx>
        <c:axId val="798734352"/>
        <c:scaling>
          <c:orientation val="minMax"/>
        </c:scaling>
        <c:delete val="0"/>
        <c:axPos val="b"/>
        <c:numFmt formatCode="yyyy" sourceLinked="0"/>
        <c:majorTickMark val="none"/>
        <c:minorTickMark val="none"/>
        <c:tickLblPos val="low"/>
        <c:spPr>
          <a:noFill/>
          <a:ln w="19050" cap="flat" cmpd="sng" algn="ctr">
            <a:solidFill>
              <a:schemeClr val="tx1">
                <a:lumMod val="15000"/>
                <a:lumOff val="85000"/>
              </a:schemeClr>
            </a:solidFill>
            <a:round/>
          </a:ln>
          <a:effectLst/>
        </c:spPr>
        <c:txPr>
          <a:bodyPr rot="0" spcFirstLastPara="1" vertOverflow="ellipsis" wrap="square" anchor="ctr" anchorCtr="1"/>
          <a:lstStyle/>
          <a:p>
            <a:pPr>
              <a:defRPr sz="8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798737960"/>
        <c:crosses val="autoZero"/>
        <c:auto val="0"/>
        <c:lblAlgn val="ctr"/>
        <c:lblOffset val="100"/>
        <c:tickLblSkip val="1"/>
        <c:noMultiLvlLbl val="1"/>
      </c:catAx>
      <c:valAx>
        <c:axId val="798737960"/>
        <c:scaling>
          <c:orientation val="minMax"/>
        </c:scaling>
        <c:delete val="0"/>
        <c:axPos val="l"/>
        <c:title>
          <c:tx>
            <c:rich>
              <a:bodyPr rot="0" spcFirstLastPara="1" vertOverflow="ellipsis" wrap="square" anchor="ctr" anchorCtr="1"/>
              <a:lstStyle/>
              <a:p>
                <a:pPr>
                  <a:defRPr sz="8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r>
                  <a:rPr lang="en-US"/>
                  <a:t>% p.a.</a:t>
                </a:r>
              </a:p>
            </c:rich>
          </c:tx>
          <c:layout>
            <c:manualLayout>
              <c:xMode val="edge"/>
              <c:yMode val="edge"/>
              <c:x val="0"/>
              <c:y val="4.9606481481481539E-4"/>
            </c:manualLayout>
          </c:layout>
          <c:overlay val="0"/>
          <c:spPr>
            <a:noFill/>
            <a:ln>
              <a:noFill/>
            </a:ln>
            <a:effectLst/>
          </c:spPr>
          <c:txPr>
            <a:bodyPr rot="0" spcFirstLastPara="1" vertOverflow="ellipsis" wrap="square" anchor="ctr" anchorCtr="1"/>
            <a:lstStyle/>
            <a:p>
              <a:pPr>
                <a:defRPr sz="8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title>
        <c:numFmt formatCode="#,##0_ ;\-#,##0\ "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798734352"/>
        <c:crosses val="autoZero"/>
        <c:crossBetween val="between"/>
      </c:valAx>
      <c:spPr>
        <a:solidFill>
          <a:schemeClr val="bg1"/>
        </a:solidFill>
        <a:ln>
          <a:noFill/>
        </a:ln>
        <a:effectLst/>
      </c:spPr>
    </c:plotArea>
    <c:legend>
      <c:legendPos val="r"/>
      <c:layout>
        <c:manualLayout>
          <c:xMode val="edge"/>
          <c:yMode val="edge"/>
          <c:x val="0.80763556214075771"/>
          <c:y val="0.18444982993197279"/>
          <c:w val="0.19114927364392845"/>
          <c:h val="0.4316037414965986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800">
          <a:solidFill>
            <a:schemeClr val="tx1">
              <a:lumMod val="65000"/>
              <a:lumOff val="35000"/>
            </a:schemeClr>
          </a:solidFill>
          <a:latin typeface="Roboto" panose="02000000000000000000" pitchFamily="2" charset="0"/>
          <a:ea typeface="Roboto" panose="02000000000000000000" pitchFamily="2" charset="0"/>
        </a:defRPr>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40" b="0" i="0" u="none" strike="noStrike" kern="1200" spc="0" baseline="0">
                <a:solidFill>
                  <a:schemeClr val="tx1">
                    <a:lumMod val="65000"/>
                    <a:lumOff val="35000"/>
                  </a:schemeClr>
                </a:solidFill>
                <a:latin typeface="+mn-lt"/>
                <a:ea typeface="+mn-ea"/>
                <a:cs typeface="+mn-cs"/>
              </a:defRPr>
            </a:pPr>
            <a:r>
              <a:rPr lang="en-ZA"/>
              <a:t>Vacancy as % of GLA</a:t>
            </a:r>
          </a:p>
        </c:rich>
      </c:tx>
      <c:overlay val="0"/>
      <c:spPr>
        <a:noFill/>
        <a:ln>
          <a:noFill/>
        </a:ln>
        <a:effectLst/>
      </c:spPr>
      <c:txPr>
        <a:bodyPr rot="0" spcFirstLastPara="1" vertOverflow="ellipsis" vert="horz" wrap="square" anchor="ctr" anchorCtr="1"/>
        <a:lstStyle/>
        <a:p>
          <a:pPr>
            <a:defRPr sz="8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'4.2 (3)'!$W$27</c:f>
              <c:strCache>
                <c:ptCount val="1"/>
                <c:pt idx="0">
                  <c:v>Retail - Suburban</c:v>
                </c:pt>
              </c:strCache>
            </c:strRef>
          </c:tx>
          <c:spPr>
            <a:ln w="28575" cap="rnd">
              <a:solidFill>
                <a:schemeClr val="accent1"/>
              </a:solidFill>
              <a:round/>
            </a:ln>
            <a:effectLst/>
          </c:spPr>
          <c:marker>
            <c:symbol val="none"/>
          </c:marker>
          <c:cat>
            <c:numRef>
              <c:f>'4.2 (3)'!$BC$26:$BL$26</c:f>
              <c:numCache>
                <c:formatCode>yyyy</c:formatCode>
                <c:ptCount val="10"/>
                <c:pt idx="0">
                  <c:v>42369</c:v>
                </c:pt>
                <c:pt idx="1">
                  <c:v>42735</c:v>
                </c:pt>
                <c:pt idx="2">
                  <c:v>43100</c:v>
                </c:pt>
                <c:pt idx="3">
                  <c:v>43465</c:v>
                </c:pt>
                <c:pt idx="4">
                  <c:v>43830</c:v>
                </c:pt>
                <c:pt idx="5">
                  <c:v>44196</c:v>
                </c:pt>
                <c:pt idx="6">
                  <c:v>44561</c:v>
                </c:pt>
                <c:pt idx="7">
                  <c:v>44926</c:v>
                </c:pt>
                <c:pt idx="8">
                  <c:v>45291</c:v>
                </c:pt>
                <c:pt idx="9">
                  <c:v>45657</c:v>
                </c:pt>
              </c:numCache>
            </c:numRef>
          </c:cat>
          <c:val>
            <c:numRef>
              <c:f>'4.2 (3)'!$BC$27:$BL$27</c:f>
              <c:numCache>
                <c:formatCode>#\ ##0.0</c:formatCode>
                <c:ptCount val="10"/>
                <c:pt idx="0">
                  <c:v>4.2890300000000003</c:v>
                </c:pt>
                <c:pt idx="1">
                  <c:v>3.12662</c:v>
                </c:pt>
                <c:pt idx="2">
                  <c:v>3.5628899999999999</c:v>
                </c:pt>
                <c:pt idx="3">
                  <c:v>4.2415700000000003</c:v>
                </c:pt>
                <c:pt idx="4">
                  <c:v>4.23156</c:v>
                </c:pt>
                <c:pt idx="5">
                  <c:v>5.67875</c:v>
                </c:pt>
                <c:pt idx="6">
                  <c:v>4.9670300000000003</c:v>
                </c:pt>
                <c:pt idx="7">
                  <c:v>4.4922300000000002</c:v>
                </c:pt>
                <c:pt idx="8">
                  <c:v>3.84179</c:v>
                </c:pt>
                <c:pt idx="9">
                  <c:v>3.63924</c:v>
                </c:pt>
              </c:numCache>
            </c:numRef>
          </c:val>
          <c:smooth val="0"/>
          <c:extLst>
            <c:ext xmlns:c16="http://schemas.microsoft.com/office/drawing/2014/chart" uri="{C3380CC4-5D6E-409C-BE32-E72D297353CC}">
              <c16:uniqueId val="{00000000-DB86-4CBE-A875-20D25330E3AF}"/>
            </c:ext>
          </c:extLst>
        </c:ser>
        <c:ser>
          <c:idx val="1"/>
          <c:order val="1"/>
          <c:tx>
            <c:strRef>
              <c:f>'4.2 (3)'!$W$28</c:f>
              <c:strCache>
                <c:ptCount val="1"/>
                <c:pt idx="0">
                  <c:v>Retail - Township</c:v>
                </c:pt>
              </c:strCache>
            </c:strRef>
          </c:tx>
          <c:spPr>
            <a:ln w="28575" cap="rnd">
              <a:solidFill>
                <a:schemeClr val="accent2"/>
              </a:solidFill>
              <a:round/>
            </a:ln>
            <a:effectLst/>
          </c:spPr>
          <c:marker>
            <c:symbol val="none"/>
          </c:marker>
          <c:cat>
            <c:numRef>
              <c:f>'4.2 (3)'!$BC$26:$BL$26</c:f>
              <c:numCache>
                <c:formatCode>yyyy</c:formatCode>
                <c:ptCount val="10"/>
                <c:pt idx="0">
                  <c:v>42369</c:v>
                </c:pt>
                <c:pt idx="1">
                  <c:v>42735</c:v>
                </c:pt>
                <c:pt idx="2">
                  <c:v>43100</c:v>
                </c:pt>
                <c:pt idx="3">
                  <c:v>43465</c:v>
                </c:pt>
                <c:pt idx="4">
                  <c:v>43830</c:v>
                </c:pt>
                <c:pt idx="5">
                  <c:v>44196</c:v>
                </c:pt>
                <c:pt idx="6">
                  <c:v>44561</c:v>
                </c:pt>
                <c:pt idx="7">
                  <c:v>44926</c:v>
                </c:pt>
                <c:pt idx="8">
                  <c:v>45291</c:v>
                </c:pt>
                <c:pt idx="9">
                  <c:v>45657</c:v>
                </c:pt>
              </c:numCache>
            </c:numRef>
          </c:cat>
          <c:val>
            <c:numRef>
              <c:f>'4.2 (3)'!$BC$28:$BL$28</c:f>
              <c:numCache>
                <c:formatCode>#\ ##0.0</c:formatCode>
                <c:ptCount val="10"/>
                <c:pt idx="0">
                  <c:v>5.1863000000000001</c:v>
                </c:pt>
                <c:pt idx="1">
                  <c:v>3.0281400000000001</c:v>
                </c:pt>
                <c:pt idx="2">
                  <c:v>3.0505499999999999</c:v>
                </c:pt>
                <c:pt idx="3">
                  <c:v>2.45065</c:v>
                </c:pt>
                <c:pt idx="4">
                  <c:v>3.6287699999999998</c:v>
                </c:pt>
                <c:pt idx="5">
                  <c:v>2.4246799999999999</c:v>
                </c:pt>
                <c:pt idx="6">
                  <c:v>2.7696200000000002</c:v>
                </c:pt>
                <c:pt idx="7">
                  <c:v>3.44842</c:v>
                </c:pt>
                <c:pt idx="8">
                  <c:v>3.75495</c:v>
                </c:pt>
                <c:pt idx="9">
                  <c:v>3.7861199999999999</c:v>
                </c:pt>
              </c:numCache>
            </c:numRef>
          </c:val>
          <c:smooth val="0"/>
          <c:extLst>
            <c:ext xmlns:c16="http://schemas.microsoft.com/office/drawing/2014/chart" uri="{C3380CC4-5D6E-409C-BE32-E72D297353CC}">
              <c16:uniqueId val="{00000001-DB86-4CBE-A875-20D25330E3AF}"/>
            </c:ext>
          </c:extLst>
        </c:ser>
        <c:ser>
          <c:idx val="2"/>
          <c:order val="2"/>
          <c:tx>
            <c:strRef>
              <c:f>'4.2 (3)'!$W$29</c:f>
              <c:strCache>
                <c:ptCount val="1"/>
                <c:pt idx="0">
                  <c:v>Retail - Town</c:v>
                </c:pt>
              </c:strCache>
            </c:strRef>
          </c:tx>
          <c:spPr>
            <a:ln w="28575" cap="rnd">
              <a:solidFill>
                <a:schemeClr val="accent3"/>
              </a:solidFill>
              <a:round/>
            </a:ln>
            <a:effectLst/>
          </c:spPr>
          <c:marker>
            <c:symbol val="none"/>
          </c:marker>
          <c:cat>
            <c:numRef>
              <c:f>'4.2 (3)'!$BC$26:$BL$26</c:f>
              <c:numCache>
                <c:formatCode>yyyy</c:formatCode>
                <c:ptCount val="10"/>
                <c:pt idx="0">
                  <c:v>42369</c:v>
                </c:pt>
                <c:pt idx="1">
                  <c:v>42735</c:v>
                </c:pt>
                <c:pt idx="2">
                  <c:v>43100</c:v>
                </c:pt>
                <c:pt idx="3">
                  <c:v>43465</c:v>
                </c:pt>
                <c:pt idx="4">
                  <c:v>43830</c:v>
                </c:pt>
                <c:pt idx="5">
                  <c:v>44196</c:v>
                </c:pt>
                <c:pt idx="6">
                  <c:v>44561</c:v>
                </c:pt>
                <c:pt idx="7">
                  <c:v>44926</c:v>
                </c:pt>
                <c:pt idx="8">
                  <c:v>45291</c:v>
                </c:pt>
                <c:pt idx="9">
                  <c:v>45657</c:v>
                </c:pt>
              </c:numCache>
            </c:numRef>
          </c:cat>
          <c:val>
            <c:numRef>
              <c:f>'4.2 (3)'!$BC$29:$BL$29</c:f>
              <c:numCache>
                <c:formatCode>#\ ##0.0</c:formatCode>
                <c:ptCount val="10"/>
                <c:pt idx="0">
                  <c:v>11.42202</c:v>
                </c:pt>
                <c:pt idx="1">
                  <c:v>4.1338900000000001</c:v>
                </c:pt>
                <c:pt idx="2">
                  <c:v>4.9981900000000001</c:v>
                </c:pt>
                <c:pt idx="3">
                  <c:v>5.6374399999999998</c:v>
                </c:pt>
                <c:pt idx="4">
                  <c:v>5.7519499999999999</c:v>
                </c:pt>
                <c:pt idx="5">
                  <c:v>4.8924000000000003</c:v>
                </c:pt>
                <c:pt idx="6">
                  <c:v>4.5908300000000004</c:v>
                </c:pt>
                <c:pt idx="7">
                  <c:v>3.6365099999999999</c:v>
                </c:pt>
                <c:pt idx="8">
                  <c:v>1.9150100000000001</c:v>
                </c:pt>
                <c:pt idx="9">
                  <c:v>2.1600799999999998</c:v>
                </c:pt>
              </c:numCache>
            </c:numRef>
          </c:val>
          <c:smooth val="0"/>
          <c:extLst>
            <c:ext xmlns:c16="http://schemas.microsoft.com/office/drawing/2014/chart" uri="{C3380CC4-5D6E-409C-BE32-E72D297353CC}">
              <c16:uniqueId val="{00000002-DB86-4CBE-A875-20D25330E3AF}"/>
            </c:ext>
          </c:extLst>
        </c:ser>
        <c:ser>
          <c:idx val="3"/>
          <c:order val="3"/>
          <c:tx>
            <c:strRef>
              <c:f>'4.2 (3)'!$W$30</c:f>
              <c:strCache>
                <c:ptCount val="1"/>
                <c:pt idx="0">
                  <c:v>Retail - Rural</c:v>
                </c:pt>
              </c:strCache>
            </c:strRef>
          </c:tx>
          <c:spPr>
            <a:ln w="28575" cap="rnd">
              <a:solidFill>
                <a:schemeClr val="accent4"/>
              </a:solidFill>
              <a:round/>
            </a:ln>
            <a:effectLst/>
          </c:spPr>
          <c:marker>
            <c:symbol val="none"/>
          </c:marker>
          <c:cat>
            <c:numRef>
              <c:f>'4.2 (3)'!$BC$26:$BL$26</c:f>
              <c:numCache>
                <c:formatCode>yyyy</c:formatCode>
                <c:ptCount val="10"/>
                <c:pt idx="0">
                  <c:v>42369</c:v>
                </c:pt>
                <c:pt idx="1">
                  <c:v>42735</c:v>
                </c:pt>
                <c:pt idx="2">
                  <c:v>43100</c:v>
                </c:pt>
                <c:pt idx="3">
                  <c:v>43465</c:v>
                </c:pt>
                <c:pt idx="4">
                  <c:v>43830</c:v>
                </c:pt>
                <c:pt idx="5">
                  <c:v>44196</c:v>
                </c:pt>
                <c:pt idx="6">
                  <c:v>44561</c:v>
                </c:pt>
                <c:pt idx="7">
                  <c:v>44926</c:v>
                </c:pt>
                <c:pt idx="8">
                  <c:v>45291</c:v>
                </c:pt>
                <c:pt idx="9">
                  <c:v>45657</c:v>
                </c:pt>
              </c:numCache>
            </c:numRef>
          </c:cat>
          <c:val>
            <c:numRef>
              <c:f>'4.2 (3)'!$BC$30:$BL$30</c:f>
              <c:numCache>
                <c:formatCode>#\ ##0.0</c:formatCode>
                <c:ptCount val="10"/>
                <c:pt idx="0">
                  <c:v>5.6025900000000002</c:v>
                </c:pt>
                <c:pt idx="1">
                  <c:v>4.4494800000000003</c:v>
                </c:pt>
                <c:pt idx="2">
                  <c:v>4.0942299999999996</c:v>
                </c:pt>
                <c:pt idx="3">
                  <c:v>6.5383500000000003</c:v>
                </c:pt>
                <c:pt idx="4">
                  <c:v>4.4041800000000002</c:v>
                </c:pt>
                <c:pt idx="5">
                  <c:v>6.3868499999999999</c:v>
                </c:pt>
                <c:pt idx="6">
                  <c:v>5.1012300000000002</c:v>
                </c:pt>
                <c:pt idx="7">
                  <c:v>4.6128600000000004</c:v>
                </c:pt>
                <c:pt idx="8">
                  <c:v>4.6824599999999998</c:v>
                </c:pt>
                <c:pt idx="9">
                  <c:v>2.7754099999999999</c:v>
                </c:pt>
              </c:numCache>
            </c:numRef>
          </c:val>
          <c:smooth val="0"/>
          <c:extLst>
            <c:ext xmlns:c16="http://schemas.microsoft.com/office/drawing/2014/chart" uri="{C3380CC4-5D6E-409C-BE32-E72D297353CC}">
              <c16:uniqueId val="{00000003-DB86-4CBE-A875-20D25330E3AF}"/>
            </c:ext>
          </c:extLst>
        </c:ser>
        <c:dLbls>
          <c:showLegendKey val="0"/>
          <c:showVal val="0"/>
          <c:showCatName val="0"/>
          <c:showSerName val="0"/>
          <c:showPercent val="0"/>
          <c:showBubbleSize val="0"/>
        </c:dLbls>
        <c:smooth val="0"/>
        <c:axId val="505458223"/>
        <c:axId val="505450319"/>
      </c:lineChart>
      <c:dateAx>
        <c:axId val="505458223"/>
        <c:scaling>
          <c:orientation val="minMax"/>
        </c:scaling>
        <c:delete val="0"/>
        <c:axPos val="b"/>
        <c:numFmt formatCode="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505450319"/>
        <c:crosses val="autoZero"/>
        <c:auto val="1"/>
        <c:lblOffset val="100"/>
        <c:baseTimeUnit val="years"/>
      </c:dateAx>
      <c:valAx>
        <c:axId val="505450319"/>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5054582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2"/>
      </a:solidFill>
    </a:ln>
    <a:effectLst/>
  </c:spPr>
  <c:txPr>
    <a:bodyPr/>
    <a:lstStyle/>
    <a:p>
      <a:pPr>
        <a:defRPr sz="70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40" b="0" i="0" u="none" strike="noStrike" kern="1200" spc="0" baseline="0">
                <a:solidFill>
                  <a:schemeClr val="tx1">
                    <a:lumMod val="65000"/>
                    <a:lumOff val="35000"/>
                  </a:schemeClr>
                </a:solidFill>
                <a:latin typeface="+mn-lt"/>
                <a:ea typeface="+mn-ea"/>
                <a:cs typeface="+mn-cs"/>
              </a:defRPr>
            </a:pPr>
            <a:r>
              <a:rPr lang="en-ZA"/>
              <a:t>Basic Rental Growth, Y/Y, %</a:t>
            </a:r>
          </a:p>
        </c:rich>
      </c:tx>
      <c:overlay val="0"/>
      <c:spPr>
        <a:noFill/>
        <a:ln>
          <a:noFill/>
        </a:ln>
        <a:effectLst/>
      </c:spPr>
      <c:txPr>
        <a:bodyPr rot="0" spcFirstLastPara="1" vertOverflow="ellipsis" vert="horz" wrap="square" anchor="ctr" anchorCtr="1"/>
        <a:lstStyle/>
        <a:p>
          <a:pPr>
            <a:defRPr sz="840" b="0" i="0" u="none" strike="noStrike" kern="1200" spc="0" baseline="0">
              <a:solidFill>
                <a:schemeClr val="tx1">
                  <a:lumMod val="65000"/>
                  <a:lumOff val="35000"/>
                </a:schemeClr>
              </a:solidFill>
              <a:latin typeface="+mn-lt"/>
              <a:ea typeface="+mn-ea"/>
              <a:cs typeface="+mn-cs"/>
            </a:defRPr>
          </a:pPr>
          <a:endParaRPr lang="en-ZA"/>
        </a:p>
      </c:txPr>
    </c:title>
    <c:autoTitleDeleted val="0"/>
    <c:plotArea>
      <c:layout/>
      <c:lineChart>
        <c:grouping val="standard"/>
        <c:varyColors val="0"/>
        <c:ser>
          <c:idx val="0"/>
          <c:order val="0"/>
          <c:tx>
            <c:strRef>
              <c:f>'4.2 (3)'!$W$40</c:f>
              <c:strCache>
                <c:ptCount val="1"/>
                <c:pt idx="0">
                  <c:v>Retail - Suburban</c:v>
                </c:pt>
              </c:strCache>
            </c:strRef>
          </c:tx>
          <c:spPr>
            <a:ln w="28575" cap="rnd">
              <a:solidFill>
                <a:schemeClr val="accent1"/>
              </a:solidFill>
              <a:round/>
            </a:ln>
            <a:effectLst/>
          </c:spPr>
          <c:marker>
            <c:symbol val="none"/>
          </c:marker>
          <c:cat>
            <c:numRef>
              <c:f>'4.2 (3)'!$BC$26:$BL$26</c:f>
              <c:numCache>
                <c:formatCode>yyyy</c:formatCode>
                <c:ptCount val="10"/>
                <c:pt idx="0">
                  <c:v>42369</c:v>
                </c:pt>
                <c:pt idx="1">
                  <c:v>42735</c:v>
                </c:pt>
                <c:pt idx="2">
                  <c:v>43100</c:v>
                </c:pt>
                <c:pt idx="3">
                  <c:v>43465</c:v>
                </c:pt>
                <c:pt idx="4">
                  <c:v>43830</c:v>
                </c:pt>
                <c:pt idx="5">
                  <c:v>44196</c:v>
                </c:pt>
                <c:pt idx="6">
                  <c:v>44561</c:v>
                </c:pt>
                <c:pt idx="7">
                  <c:v>44926</c:v>
                </c:pt>
                <c:pt idx="8">
                  <c:v>45291</c:v>
                </c:pt>
                <c:pt idx="9">
                  <c:v>45657</c:v>
                </c:pt>
              </c:numCache>
            </c:numRef>
          </c:cat>
          <c:val>
            <c:numRef>
              <c:f>'4.2 (3)'!$BC$40:$BL$40</c:f>
              <c:numCache>
                <c:formatCode>#\ ##0.0</c:formatCode>
                <c:ptCount val="10"/>
                <c:pt idx="0">
                  <c:v>5.4028</c:v>
                </c:pt>
                <c:pt idx="1">
                  <c:v>8.0336800000000004</c:v>
                </c:pt>
                <c:pt idx="2">
                  <c:v>7.6066900000000004</c:v>
                </c:pt>
                <c:pt idx="3">
                  <c:v>7.0597399999999997</c:v>
                </c:pt>
                <c:pt idx="4">
                  <c:v>4.8868600000000004</c:v>
                </c:pt>
                <c:pt idx="5">
                  <c:v>-1.9477599999999999</c:v>
                </c:pt>
                <c:pt idx="6">
                  <c:v>-3.6715200000000001</c:v>
                </c:pt>
                <c:pt idx="7">
                  <c:v>1.31274</c:v>
                </c:pt>
                <c:pt idx="8">
                  <c:v>5.1218000000000004</c:v>
                </c:pt>
                <c:pt idx="9">
                  <c:v>4.6229899999999997</c:v>
                </c:pt>
              </c:numCache>
            </c:numRef>
          </c:val>
          <c:smooth val="0"/>
          <c:extLst>
            <c:ext xmlns:c16="http://schemas.microsoft.com/office/drawing/2014/chart" uri="{C3380CC4-5D6E-409C-BE32-E72D297353CC}">
              <c16:uniqueId val="{00000000-49C5-477D-BBE7-D85E806FD6E4}"/>
            </c:ext>
          </c:extLst>
        </c:ser>
        <c:ser>
          <c:idx val="1"/>
          <c:order val="1"/>
          <c:tx>
            <c:strRef>
              <c:f>'4.2 (3)'!$W$41</c:f>
              <c:strCache>
                <c:ptCount val="1"/>
                <c:pt idx="0">
                  <c:v>Retail - Township</c:v>
                </c:pt>
              </c:strCache>
            </c:strRef>
          </c:tx>
          <c:spPr>
            <a:ln w="28575" cap="rnd">
              <a:solidFill>
                <a:schemeClr val="accent2"/>
              </a:solidFill>
              <a:round/>
            </a:ln>
            <a:effectLst/>
          </c:spPr>
          <c:marker>
            <c:symbol val="none"/>
          </c:marker>
          <c:cat>
            <c:numRef>
              <c:f>'4.2 (3)'!$BC$26:$BL$26</c:f>
              <c:numCache>
                <c:formatCode>yyyy</c:formatCode>
                <c:ptCount val="10"/>
                <c:pt idx="0">
                  <c:v>42369</c:v>
                </c:pt>
                <c:pt idx="1">
                  <c:v>42735</c:v>
                </c:pt>
                <c:pt idx="2">
                  <c:v>43100</c:v>
                </c:pt>
                <c:pt idx="3">
                  <c:v>43465</c:v>
                </c:pt>
                <c:pt idx="4">
                  <c:v>43830</c:v>
                </c:pt>
                <c:pt idx="5">
                  <c:v>44196</c:v>
                </c:pt>
                <c:pt idx="6">
                  <c:v>44561</c:v>
                </c:pt>
                <c:pt idx="7">
                  <c:v>44926</c:v>
                </c:pt>
                <c:pt idx="8">
                  <c:v>45291</c:v>
                </c:pt>
                <c:pt idx="9">
                  <c:v>45657</c:v>
                </c:pt>
              </c:numCache>
            </c:numRef>
          </c:cat>
          <c:val>
            <c:numRef>
              <c:f>'4.2 (3)'!$BC$41:$BL$41</c:f>
              <c:numCache>
                <c:formatCode>#\ ##0.0</c:formatCode>
                <c:ptCount val="10"/>
                <c:pt idx="0">
                  <c:v>7.6463400000000004</c:v>
                </c:pt>
                <c:pt idx="1">
                  <c:v>11.59202</c:v>
                </c:pt>
                <c:pt idx="2">
                  <c:v>20.636109999999999</c:v>
                </c:pt>
                <c:pt idx="3">
                  <c:v>-7.29901</c:v>
                </c:pt>
                <c:pt idx="4">
                  <c:v>2.5649899999999999</c:v>
                </c:pt>
                <c:pt idx="5">
                  <c:v>1.59266</c:v>
                </c:pt>
                <c:pt idx="6">
                  <c:v>5.5821199999999997</c:v>
                </c:pt>
                <c:pt idx="7">
                  <c:v>9.38856</c:v>
                </c:pt>
                <c:pt idx="8">
                  <c:v>5.6217800000000002</c:v>
                </c:pt>
                <c:pt idx="9">
                  <c:v>6.8102999999999998</c:v>
                </c:pt>
              </c:numCache>
            </c:numRef>
          </c:val>
          <c:smooth val="0"/>
          <c:extLst>
            <c:ext xmlns:c16="http://schemas.microsoft.com/office/drawing/2014/chart" uri="{C3380CC4-5D6E-409C-BE32-E72D297353CC}">
              <c16:uniqueId val="{00000001-49C5-477D-BBE7-D85E806FD6E4}"/>
            </c:ext>
          </c:extLst>
        </c:ser>
        <c:ser>
          <c:idx val="2"/>
          <c:order val="2"/>
          <c:tx>
            <c:strRef>
              <c:f>'4.2 (3)'!$W$42</c:f>
              <c:strCache>
                <c:ptCount val="1"/>
                <c:pt idx="0">
                  <c:v>Retail - Town</c:v>
                </c:pt>
              </c:strCache>
            </c:strRef>
          </c:tx>
          <c:spPr>
            <a:ln w="28575" cap="rnd">
              <a:solidFill>
                <a:schemeClr val="accent3"/>
              </a:solidFill>
              <a:round/>
            </a:ln>
            <a:effectLst/>
          </c:spPr>
          <c:marker>
            <c:symbol val="none"/>
          </c:marker>
          <c:cat>
            <c:numRef>
              <c:f>'4.2 (3)'!$BC$26:$BL$26</c:f>
              <c:numCache>
                <c:formatCode>yyyy</c:formatCode>
                <c:ptCount val="10"/>
                <c:pt idx="0">
                  <c:v>42369</c:v>
                </c:pt>
                <c:pt idx="1">
                  <c:v>42735</c:v>
                </c:pt>
                <c:pt idx="2">
                  <c:v>43100</c:v>
                </c:pt>
                <c:pt idx="3">
                  <c:v>43465</c:v>
                </c:pt>
                <c:pt idx="4">
                  <c:v>43830</c:v>
                </c:pt>
                <c:pt idx="5">
                  <c:v>44196</c:v>
                </c:pt>
                <c:pt idx="6">
                  <c:v>44561</c:v>
                </c:pt>
                <c:pt idx="7">
                  <c:v>44926</c:v>
                </c:pt>
                <c:pt idx="8">
                  <c:v>45291</c:v>
                </c:pt>
                <c:pt idx="9">
                  <c:v>45657</c:v>
                </c:pt>
              </c:numCache>
            </c:numRef>
          </c:cat>
          <c:val>
            <c:numRef>
              <c:f>'4.2 (3)'!$BC$42:$BL$42</c:f>
              <c:numCache>
                <c:formatCode>#\ ##0.0</c:formatCode>
                <c:ptCount val="10"/>
                <c:pt idx="0">
                  <c:v>2.8965800000000002</c:v>
                </c:pt>
                <c:pt idx="1">
                  <c:v>5.8855500000000003</c:v>
                </c:pt>
                <c:pt idx="2">
                  <c:v>6.3882300000000001</c:v>
                </c:pt>
                <c:pt idx="3">
                  <c:v>4.1143200000000002</c:v>
                </c:pt>
                <c:pt idx="4">
                  <c:v>3.97872</c:v>
                </c:pt>
                <c:pt idx="5">
                  <c:v>0.22475999999999999</c:v>
                </c:pt>
                <c:pt idx="6">
                  <c:v>2.9018799999999998</c:v>
                </c:pt>
                <c:pt idx="7">
                  <c:v>8.0584500000000006</c:v>
                </c:pt>
                <c:pt idx="8">
                  <c:v>5.96828</c:v>
                </c:pt>
                <c:pt idx="9">
                  <c:v>5.9850899999999996</c:v>
                </c:pt>
              </c:numCache>
            </c:numRef>
          </c:val>
          <c:smooth val="0"/>
          <c:extLst>
            <c:ext xmlns:c16="http://schemas.microsoft.com/office/drawing/2014/chart" uri="{C3380CC4-5D6E-409C-BE32-E72D297353CC}">
              <c16:uniqueId val="{00000002-49C5-477D-BBE7-D85E806FD6E4}"/>
            </c:ext>
          </c:extLst>
        </c:ser>
        <c:ser>
          <c:idx val="3"/>
          <c:order val="3"/>
          <c:tx>
            <c:strRef>
              <c:f>'4.2 (3)'!$W$43</c:f>
              <c:strCache>
                <c:ptCount val="1"/>
                <c:pt idx="0">
                  <c:v>Retail - Rural</c:v>
                </c:pt>
              </c:strCache>
            </c:strRef>
          </c:tx>
          <c:spPr>
            <a:ln w="28575" cap="rnd">
              <a:solidFill>
                <a:schemeClr val="accent4"/>
              </a:solidFill>
              <a:round/>
            </a:ln>
            <a:effectLst/>
          </c:spPr>
          <c:marker>
            <c:symbol val="none"/>
          </c:marker>
          <c:cat>
            <c:numRef>
              <c:f>'4.2 (3)'!$BC$26:$BL$26</c:f>
              <c:numCache>
                <c:formatCode>yyyy</c:formatCode>
                <c:ptCount val="10"/>
                <c:pt idx="0">
                  <c:v>42369</c:v>
                </c:pt>
                <c:pt idx="1">
                  <c:v>42735</c:v>
                </c:pt>
                <c:pt idx="2">
                  <c:v>43100</c:v>
                </c:pt>
                <c:pt idx="3">
                  <c:v>43465</c:v>
                </c:pt>
                <c:pt idx="4">
                  <c:v>43830</c:v>
                </c:pt>
                <c:pt idx="5">
                  <c:v>44196</c:v>
                </c:pt>
                <c:pt idx="6">
                  <c:v>44561</c:v>
                </c:pt>
                <c:pt idx="7">
                  <c:v>44926</c:v>
                </c:pt>
                <c:pt idx="8">
                  <c:v>45291</c:v>
                </c:pt>
                <c:pt idx="9">
                  <c:v>45657</c:v>
                </c:pt>
              </c:numCache>
            </c:numRef>
          </c:cat>
          <c:val>
            <c:numRef>
              <c:f>'4.2 (3)'!$BC$43:$BL$43</c:f>
              <c:numCache>
                <c:formatCode>#\ ##0.0</c:formatCode>
                <c:ptCount val="10"/>
                <c:pt idx="0">
                  <c:v>5.3326700000000002</c:v>
                </c:pt>
                <c:pt idx="1">
                  <c:v>#N/A</c:v>
                </c:pt>
                <c:pt idx="2">
                  <c:v>5.6750800000000003</c:v>
                </c:pt>
                <c:pt idx="3">
                  <c:v>5.9055900000000001</c:v>
                </c:pt>
                <c:pt idx="4">
                  <c:v>5.7681699999999996</c:v>
                </c:pt>
                <c:pt idx="5">
                  <c:v>4.1982299999999997</c:v>
                </c:pt>
                <c:pt idx="6">
                  <c:v>3.13245</c:v>
                </c:pt>
                <c:pt idx="7">
                  <c:v>10.20814</c:v>
                </c:pt>
                <c:pt idx="8">
                  <c:v>2.17692</c:v>
                </c:pt>
                <c:pt idx="9">
                  <c:v>5.4177200000000001</c:v>
                </c:pt>
              </c:numCache>
            </c:numRef>
          </c:val>
          <c:smooth val="0"/>
          <c:extLst>
            <c:ext xmlns:c16="http://schemas.microsoft.com/office/drawing/2014/chart" uri="{C3380CC4-5D6E-409C-BE32-E72D297353CC}">
              <c16:uniqueId val="{00000003-49C5-477D-BBE7-D85E806FD6E4}"/>
            </c:ext>
          </c:extLst>
        </c:ser>
        <c:dLbls>
          <c:showLegendKey val="0"/>
          <c:showVal val="0"/>
          <c:showCatName val="0"/>
          <c:showSerName val="0"/>
          <c:showPercent val="0"/>
          <c:showBubbleSize val="0"/>
        </c:dLbls>
        <c:smooth val="0"/>
        <c:axId val="505458223"/>
        <c:axId val="505450319"/>
      </c:lineChart>
      <c:dateAx>
        <c:axId val="505458223"/>
        <c:scaling>
          <c:orientation val="minMax"/>
        </c:scaling>
        <c:delete val="0"/>
        <c:axPos val="b"/>
        <c:numFmt formatCode="yyyy"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505450319"/>
        <c:crosses val="autoZero"/>
        <c:auto val="1"/>
        <c:lblOffset val="100"/>
        <c:baseTimeUnit val="years"/>
      </c:dateAx>
      <c:valAx>
        <c:axId val="505450319"/>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5054582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2"/>
      </a:solidFill>
    </a:ln>
    <a:effectLst/>
  </c:spPr>
  <c:txPr>
    <a:bodyPr/>
    <a:lstStyle/>
    <a:p>
      <a:pPr>
        <a:defRPr sz="700"/>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40" b="0" i="0" u="none" strike="noStrike" kern="1200" spc="0" baseline="0">
                <a:solidFill>
                  <a:schemeClr val="tx1">
                    <a:lumMod val="65000"/>
                    <a:lumOff val="35000"/>
                  </a:schemeClr>
                </a:solidFill>
                <a:latin typeface="+mn-lt"/>
                <a:ea typeface="+mn-ea"/>
                <a:cs typeface="+mn-cs"/>
              </a:defRPr>
            </a:pPr>
            <a:r>
              <a:rPr lang="en-ZA"/>
              <a:t>Net Income Growth, Y/Y, %</a:t>
            </a:r>
          </a:p>
        </c:rich>
      </c:tx>
      <c:overlay val="0"/>
      <c:spPr>
        <a:noFill/>
        <a:ln>
          <a:noFill/>
        </a:ln>
        <a:effectLst/>
      </c:spPr>
      <c:txPr>
        <a:bodyPr rot="0" spcFirstLastPara="1" vertOverflow="ellipsis" vert="horz" wrap="square" anchor="ctr" anchorCtr="1"/>
        <a:lstStyle/>
        <a:p>
          <a:pPr>
            <a:defRPr sz="840" b="0" i="0" u="none" strike="noStrike" kern="1200" spc="0" baseline="0">
              <a:solidFill>
                <a:schemeClr val="tx1">
                  <a:lumMod val="65000"/>
                  <a:lumOff val="35000"/>
                </a:schemeClr>
              </a:solidFill>
              <a:latin typeface="+mn-lt"/>
              <a:ea typeface="+mn-ea"/>
              <a:cs typeface="+mn-cs"/>
            </a:defRPr>
          </a:pPr>
          <a:endParaRPr lang="en-ZA"/>
        </a:p>
      </c:txPr>
    </c:title>
    <c:autoTitleDeleted val="0"/>
    <c:plotArea>
      <c:layout/>
      <c:lineChart>
        <c:grouping val="standard"/>
        <c:varyColors val="0"/>
        <c:ser>
          <c:idx val="0"/>
          <c:order val="0"/>
          <c:tx>
            <c:strRef>
              <c:f>'4.2 (3)'!$W$50</c:f>
              <c:strCache>
                <c:ptCount val="1"/>
                <c:pt idx="0">
                  <c:v>Retail - Suburban</c:v>
                </c:pt>
              </c:strCache>
            </c:strRef>
          </c:tx>
          <c:spPr>
            <a:ln w="28575" cap="rnd">
              <a:solidFill>
                <a:schemeClr val="accent1"/>
              </a:solidFill>
              <a:round/>
            </a:ln>
            <a:effectLst/>
          </c:spPr>
          <c:marker>
            <c:symbol val="none"/>
          </c:marker>
          <c:cat>
            <c:numRef>
              <c:f>'4.2 (3)'!$BC$26:$BL$26</c:f>
              <c:numCache>
                <c:formatCode>yyyy</c:formatCode>
                <c:ptCount val="10"/>
                <c:pt idx="0">
                  <c:v>42369</c:v>
                </c:pt>
                <c:pt idx="1">
                  <c:v>42735</c:v>
                </c:pt>
                <c:pt idx="2">
                  <c:v>43100</c:v>
                </c:pt>
                <c:pt idx="3">
                  <c:v>43465</c:v>
                </c:pt>
                <c:pt idx="4">
                  <c:v>43830</c:v>
                </c:pt>
                <c:pt idx="5">
                  <c:v>44196</c:v>
                </c:pt>
                <c:pt idx="6">
                  <c:v>44561</c:v>
                </c:pt>
                <c:pt idx="7">
                  <c:v>44926</c:v>
                </c:pt>
                <c:pt idx="8">
                  <c:v>45291</c:v>
                </c:pt>
                <c:pt idx="9">
                  <c:v>45657</c:v>
                </c:pt>
              </c:numCache>
            </c:numRef>
          </c:cat>
          <c:val>
            <c:numRef>
              <c:f>'4.2 (3)'!$BC$50:$BL$50</c:f>
              <c:numCache>
                <c:formatCode>#\ ##0.0</c:formatCode>
                <c:ptCount val="10"/>
                <c:pt idx="0">
                  <c:v>5.2697900000000004</c:v>
                </c:pt>
                <c:pt idx="1">
                  <c:v>10.819520000000001</c:v>
                </c:pt>
                <c:pt idx="2">
                  <c:v>8.8351000000000006</c:v>
                </c:pt>
                <c:pt idx="3">
                  <c:v>3.3431199999999999</c:v>
                </c:pt>
                <c:pt idx="4">
                  <c:v>3.5687099999999998</c:v>
                </c:pt>
                <c:pt idx="5">
                  <c:v>-21.605989999999998</c:v>
                </c:pt>
                <c:pt idx="6">
                  <c:v>10.458220000000001</c:v>
                </c:pt>
                <c:pt idx="7">
                  <c:v>0.68606</c:v>
                </c:pt>
                <c:pt idx="8">
                  <c:v>5.1906699999999999</c:v>
                </c:pt>
                <c:pt idx="9">
                  <c:v>6.4392100000000001</c:v>
                </c:pt>
              </c:numCache>
            </c:numRef>
          </c:val>
          <c:smooth val="0"/>
          <c:extLst>
            <c:ext xmlns:c16="http://schemas.microsoft.com/office/drawing/2014/chart" uri="{C3380CC4-5D6E-409C-BE32-E72D297353CC}">
              <c16:uniqueId val="{00000000-B68D-4384-9710-21EA9EE49BBA}"/>
            </c:ext>
          </c:extLst>
        </c:ser>
        <c:ser>
          <c:idx val="1"/>
          <c:order val="1"/>
          <c:tx>
            <c:strRef>
              <c:f>'4.2 (3)'!$W$51</c:f>
              <c:strCache>
                <c:ptCount val="1"/>
                <c:pt idx="0">
                  <c:v>Retail - Township</c:v>
                </c:pt>
              </c:strCache>
            </c:strRef>
          </c:tx>
          <c:spPr>
            <a:ln w="28575" cap="rnd">
              <a:solidFill>
                <a:schemeClr val="accent2"/>
              </a:solidFill>
              <a:round/>
            </a:ln>
            <a:effectLst/>
          </c:spPr>
          <c:marker>
            <c:symbol val="none"/>
          </c:marker>
          <c:cat>
            <c:numRef>
              <c:f>'4.2 (3)'!$BC$26:$BL$26</c:f>
              <c:numCache>
                <c:formatCode>yyyy</c:formatCode>
                <c:ptCount val="10"/>
                <c:pt idx="0">
                  <c:v>42369</c:v>
                </c:pt>
                <c:pt idx="1">
                  <c:v>42735</c:v>
                </c:pt>
                <c:pt idx="2">
                  <c:v>43100</c:v>
                </c:pt>
                <c:pt idx="3">
                  <c:v>43465</c:v>
                </c:pt>
                <c:pt idx="4">
                  <c:v>43830</c:v>
                </c:pt>
                <c:pt idx="5">
                  <c:v>44196</c:v>
                </c:pt>
                <c:pt idx="6">
                  <c:v>44561</c:v>
                </c:pt>
                <c:pt idx="7">
                  <c:v>44926</c:v>
                </c:pt>
                <c:pt idx="8">
                  <c:v>45291</c:v>
                </c:pt>
                <c:pt idx="9">
                  <c:v>45657</c:v>
                </c:pt>
              </c:numCache>
            </c:numRef>
          </c:cat>
          <c:val>
            <c:numRef>
              <c:f>'4.2 (3)'!$BC$51:$BL$51</c:f>
              <c:numCache>
                <c:formatCode>#\ ##0.0</c:formatCode>
                <c:ptCount val="10"/>
                <c:pt idx="0">
                  <c:v>-0.92693000000000003</c:v>
                </c:pt>
                <c:pt idx="1">
                  <c:v>15.881930000000001</c:v>
                </c:pt>
                <c:pt idx="2">
                  <c:v>29.954180000000001</c:v>
                </c:pt>
                <c:pt idx="3">
                  <c:v>-10.244199999999999</c:v>
                </c:pt>
                <c:pt idx="4">
                  <c:v>1.45431</c:v>
                </c:pt>
                <c:pt idx="5">
                  <c:v>-0.66715000000000002</c:v>
                </c:pt>
                <c:pt idx="6">
                  <c:v>8.9442199999999996</c:v>
                </c:pt>
                <c:pt idx="7">
                  <c:v>6.8289799999999996</c:v>
                </c:pt>
                <c:pt idx="8">
                  <c:v>12.28213</c:v>
                </c:pt>
                <c:pt idx="9">
                  <c:v>2.1512899999999999</c:v>
                </c:pt>
              </c:numCache>
            </c:numRef>
          </c:val>
          <c:smooth val="0"/>
          <c:extLst>
            <c:ext xmlns:c16="http://schemas.microsoft.com/office/drawing/2014/chart" uri="{C3380CC4-5D6E-409C-BE32-E72D297353CC}">
              <c16:uniqueId val="{00000001-B68D-4384-9710-21EA9EE49BBA}"/>
            </c:ext>
          </c:extLst>
        </c:ser>
        <c:ser>
          <c:idx val="2"/>
          <c:order val="2"/>
          <c:tx>
            <c:strRef>
              <c:f>'4.2 (3)'!$W$52</c:f>
              <c:strCache>
                <c:ptCount val="1"/>
                <c:pt idx="0">
                  <c:v>Retail - Town</c:v>
                </c:pt>
              </c:strCache>
            </c:strRef>
          </c:tx>
          <c:spPr>
            <a:ln w="28575" cap="rnd">
              <a:solidFill>
                <a:schemeClr val="accent3"/>
              </a:solidFill>
              <a:round/>
            </a:ln>
            <a:effectLst/>
          </c:spPr>
          <c:marker>
            <c:symbol val="none"/>
          </c:marker>
          <c:cat>
            <c:numRef>
              <c:f>'4.2 (3)'!$BC$26:$BL$26</c:f>
              <c:numCache>
                <c:formatCode>yyyy</c:formatCode>
                <c:ptCount val="10"/>
                <c:pt idx="0">
                  <c:v>42369</c:v>
                </c:pt>
                <c:pt idx="1">
                  <c:v>42735</c:v>
                </c:pt>
                <c:pt idx="2">
                  <c:v>43100</c:v>
                </c:pt>
                <c:pt idx="3">
                  <c:v>43465</c:v>
                </c:pt>
                <c:pt idx="4">
                  <c:v>43830</c:v>
                </c:pt>
                <c:pt idx="5">
                  <c:v>44196</c:v>
                </c:pt>
                <c:pt idx="6">
                  <c:v>44561</c:v>
                </c:pt>
                <c:pt idx="7">
                  <c:v>44926</c:v>
                </c:pt>
                <c:pt idx="8">
                  <c:v>45291</c:v>
                </c:pt>
                <c:pt idx="9">
                  <c:v>45657</c:v>
                </c:pt>
              </c:numCache>
            </c:numRef>
          </c:cat>
          <c:val>
            <c:numRef>
              <c:f>'4.2 (3)'!$BC$52:$BL$52</c:f>
              <c:numCache>
                <c:formatCode>#\ ##0.0</c:formatCode>
                <c:ptCount val="10"/>
                <c:pt idx="0">
                  <c:v>4.2596600000000002</c:v>
                </c:pt>
                <c:pt idx="1">
                  <c:v>8.56752</c:v>
                </c:pt>
                <c:pt idx="2">
                  <c:v>8.3471700000000002</c:v>
                </c:pt>
                <c:pt idx="3">
                  <c:v>4.9679599999999997</c:v>
                </c:pt>
                <c:pt idx="4">
                  <c:v>2.4441600000000001</c:v>
                </c:pt>
                <c:pt idx="5">
                  <c:v>-8.8908000000000005</c:v>
                </c:pt>
                <c:pt idx="6">
                  <c:v>10.09249</c:v>
                </c:pt>
                <c:pt idx="7">
                  <c:v>6.18377</c:v>
                </c:pt>
                <c:pt idx="8">
                  <c:v>8.5629299999999997</c:v>
                </c:pt>
                <c:pt idx="9">
                  <c:v>8.5952500000000001</c:v>
                </c:pt>
              </c:numCache>
            </c:numRef>
          </c:val>
          <c:smooth val="0"/>
          <c:extLst>
            <c:ext xmlns:c16="http://schemas.microsoft.com/office/drawing/2014/chart" uri="{C3380CC4-5D6E-409C-BE32-E72D297353CC}">
              <c16:uniqueId val="{00000002-B68D-4384-9710-21EA9EE49BBA}"/>
            </c:ext>
          </c:extLst>
        </c:ser>
        <c:ser>
          <c:idx val="3"/>
          <c:order val="3"/>
          <c:tx>
            <c:strRef>
              <c:f>'4.2 (3)'!$W$53</c:f>
              <c:strCache>
                <c:ptCount val="1"/>
                <c:pt idx="0">
                  <c:v>Retail - Rural</c:v>
                </c:pt>
              </c:strCache>
            </c:strRef>
          </c:tx>
          <c:spPr>
            <a:ln w="28575" cap="rnd">
              <a:solidFill>
                <a:schemeClr val="accent4"/>
              </a:solidFill>
              <a:round/>
            </a:ln>
            <a:effectLst/>
          </c:spPr>
          <c:marker>
            <c:symbol val="none"/>
          </c:marker>
          <c:cat>
            <c:numRef>
              <c:f>'4.2 (3)'!$BC$26:$BL$26</c:f>
              <c:numCache>
                <c:formatCode>yyyy</c:formatCode>
                <c:ptCount val="10"/>
                <c:pt idx="0">
                  <c:v>42369</c:v>
                </c:pt>
                <c:pt idx="1">
                  <c:v>42735</c:v>
                </c:pt>
                <c:pt idx="2">
                  <c:v>43100</c:v>
                </c:pt>
                <c:pt idx="3">
                  <c:v>43465</c:v>
                </c:pt>
                <c:pt idx="4">
                  <c:v>43830</c:v>
                </c:pt>
                <c:pt idx="5">
                  <c:v>44196</c:v>
                </c:pt>
                <c:pt idx="6">
                  <c:v>44561</c:v>
                </c:pt>
                <c:pt idx="7">
                  <c:v>44926</c:v>
                </c:pt>
                <c:pt idx="8">
                  <c:v>45291</c:v>
                </c:pt>
                <c:pt idx="9">
                  <c:v>45657</c:v>
                </c:pt>
              </c:numCache>
            </c:numRef>
          </c:cat>
          <c:val>
            <c:numRef>
              <c:f>'4.2 (3)'!$BC$53:$BL$53</c:f>
              <c:numCache>
                <c:formatCode>#\ ##0.0</c:formatCode>
                <c:ptCount val="10"/>
                <c:pt idx="0">
                  <c:v>0.19993</c:v>
                </c:pt>
                <c:pt idx="1">
                  <c:v>11.671530000000001</c:v>
                </c:pt>
                <c:pt idx="2">
                  <c:v>#N/A</c:v>
                </c:pt>
                <c:pt idx="3">
                  <c:v>4.8772900000000003</c:v>
                </c:pt>
                <c:pt idx="4">
                  <c:v>1.2067399999999999</c:v>
                </c:pt>
                <c:pt idx="5">
                  <c:v>-7.51267</c:v>
                </c:pt>
                <c:pt idx="6">
                  <c:v>9.9287299999999998</c:v>
                </c:pt>
                <c:pt idx="7">
                  <c:v>8.0428499999999996</c:v>
                </c:pt>
                <c:pt idx="8">
                  <c:v>4.8406799999999999</c:v>
                </c:pt>
                <c:pt idx="9">
                  <c:v>2.4246099999999999</c:v>
                </c:pt>
              </c:numCache>
            </c:numRef>
          </c:val>
          <c:smooth val="0"/>
          <c:extLst>
            <c:ext xmlns:c16="http://schemas.microsoft.com/office/drawing/2014/chart" uri="{C3380CC4-5D6E-409C-BE32-E72D297353CC}">
              <c16:uniqueId val="{00000003-B68D-4384-9710-21EA9EE49BBA}"/>
            </c:ext>
          </c:extLst>
        </c:ser>
        <c:dLbls>
          <c:showLegendKey val="0"/>
          <c:showVal val="0"/>
          <c:showCatName val="0"/>
          <c:showSerName val="0"/>
          <c:showPercent val="0"/>
          <c:showBubbleSize val="0"/>
        </c:dLbls>
        <c:smooth val="0"/>
        <c:axId val="505458223"/>
        <c:axId val="505450319"/>
      </c:lineChart>
      <c:dateAx>
        <c:axId val="505458223"/>
        <c:scaling>
          <c:orientation val="minMax"/>
        </c:scaling>
        <c:delete val="0"/>
        <c:axPos val="b"/>
        <c:numFmt formatCode="yyyy"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505450319"/>
        <c:crosses val="autoZero"/>
        <c:auto val="1"/>
        <c:lblOffset val="100"/>
        <c:baseTimeUnit val="years"/>
      </c:dateAx>
      <c:valAx>
        <c:axId val="505450319"/>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5054582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2"/>
      </a:solidFill>
    </a:ln>
    <a:effectLst/>
  </c:spPr>
  <c:txPr>
    <a:bodyPr/>
    <a:lstStyle/>
    <a:p>
      <a:pPr>
        <a:defRPr sz="7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720" b="0" i="0" u="none" strike="noStrike" kern="1200" spc="0" baseline="0">
                <a:solidFill>
                  <a:schemeClr val="tx1">
                    <a:lumMod val="65000"/>
                    <a:lumOff val="35000"/>
                  </a:schemeClr>
                </a:solidFill>
                <a:latin typeface="+mn-lt"/>
                <a:ea typeface="+mn-ea"/>
                <a:cs typeface="+mn-cs"/>
              </a:defRPr>
            </a:pPr>
            <a:r>
              <a:rPr lang="en-ZA"/>
              <a:t>Capital Growth %</a:t>
            </a:r>
          </a:p>
        </c:rich>
      </c:tx>
      <c:overlay val="0"/>
      <c:spPr>
        <a:noFill/>
        <a:ln>
          <a:noFill/>
        </a:ln>
        <a:effectLst/>
      </c:spPr>
      <c:txPr>
        <a:bodyPr rot="0" spcFirstLastPara="1" vertOverflow="ellipsis" vert="horz" wrap="square" anchor="ctr" anchorCtr="1"/>
        <a:lstStyle/>
        <a:p>
          <a:pPr>
            <a:defRPr sz="720" b="0" i="0" u="none" strike="noStrike" kern="1200" spc="0" baseline="0">
              <a:solidFill>
                <a:schemeClr val="tx1">
                  <a:lumMod val="65000"/>
                  <a:lumOff val="35000"/>
                </a:schemeClr>
              </a:solidFill>
              <a:latin typeface="+mn-lt"/>
              <a:ea typeface="+mn-ea"/>
              <a:cs typeface="+mn-cs"/>
            </a:defRPr>
          </a:pPr>
          <a:endParaRPr lang="en-ZA"/>
        </a:p>
      </c:txPr>
    </c:title>
    <c:autoTitleDeleted val="0"/>
    <c:plotArea>
      <c:layout/>
      <c:lineChart>
        <c:grouping val="standard"/>
        <c:varyColors val="0"/>
        <c:ser>
          <c:idx val="0"/>
          <c:order val="0"/>
          <c:tx>
            <c:strRef>
              <c:f>'2.1 (2)'!$Y$29</c:f>
              <c:strCache>
                <c:ptCount val="1"/>
                <c:pt idx="0">
                  <c:v>Capital growth</c:v>
                </c:pt>
              </c:strCache>
            </c:strRef>
          </c:tx>
          <c:spPr>
            <a:ln w="28575" cap="rnd">
              <a:solidFill>
                <a:srgbClr val="FFC000"/>
              </a:solidFill>
              <a:round/>
            </a:ln>
            <a:effectLst/>
          </c:spPr>
          <c:marker>
            <c:symbol val="none"/>
          </c:marker>
          <c:cat>
            <c:numRef>
              <c:f>'2.1 (2)'!$BE$26:$BN$26</c:f>
              <c:numCache>
                <c:formatCode>yyyy</c:formatCode>
                <c:ptCount val="10"/>
                <c:pt idx="0">
                  <c:v>42369</c:v>
                </c:pt>
                <c:pt idx="1">
                  <c:v>42735</c:v>
                </c:pt>
                <c:pt idx="2">
                  <c:v>43100</c:v>
                </c:pt>
                <c:pt idx="3">
                  <c:v>43465</c:v>
                </c:pt>
                <c:pt idx="4">
                  <c:v>43830</c:v>
                </c:pt>
                <c:pt idx="5">
                  <c:v>44196</c:v>
                </c:pt>
                <c:pt idx="6">
                  <c:v>44561</c:v>
                </c:pt>
                <c:pt idx="7">
                  <c:v>44926</c:v>
                </c:pt>
                <c:pt idx="8">
                  <c:v>45291</c:v>
                </c:pt>
                <c:pt idx="9">
                  <c:v>45657</c:v>
                </c:pt>
              </c:numCache>
            </c:numRef>
          </c:cat>
          <c:val>
            <c:numRef>
              <c:f>'2.1 (2)'!$BE$29:$BN$29</c:f>
              <c:numCache>
                <c:formatCode>#\ ##0.0</c:formatCode>
                <c:ptCount val="10"/>
                <c:pt idx="0">
                  <c:v>4.3851699999999996</c:v>
                </c:pt>
                <c:pt idx="1">
                  <c:v>1.9562900000000001</c:v>
                </c:pt>
                <c:pt idx="2">
                  <c:v>3.0374300000000001</c:v>
                </c:pt>
                <c:pt idx="3">
                  <c:v>1.6462399999999999</c:v>
                </c:pt>
                <c:pt idx="4">
                  <c:v>-0.40278999999999998</c:v>
                </c:pt>
                <c:pt idx="5">
                  <c:v>-9.6394099999999998</c:v>
                </c:pt>
                <c:pt idx="6">
                  <c:v>-2.6309300000000002</c:v>
                </c:pt>
                <c:pt idx="7">
                  <c:v>1.1138999999999999</c:v>
                </c:pt>
                <c:pt idx="8">
                  <c:v>0.44124999999999998</c:v>
                </c:pt>
                <c:pt idx="9">
                  <c:v>3.1974800000000001</c:v>
                </c:pt>
              </c:numCache>
            </c:numRef>
          </c:val>
          <c:smooth val="1"/>
          <c:extLst>
            <c:ext xmlns:c16="http://schemas.microsoft.com/office/drawing/2014/chart" uri="{C3380CC4-5D6E-409C-BE32-E72D297353CC}">
              <c16:uniqueId val="{00000000-7039-476A-A1DB-7CB89FF7F839}"/>
            </c:ext>
          </c:extLst>
        </c:ser>
        <c:ser>
          <c:idx val="1"/>
          <c:order val="1"/>
          <c:tx>
            <c:strRef>
              <c:f>'2.1 (2)'!$Y$31</c:f>
              <c:strCache>
                <c:ptCount val="1"/>
                <c:pt idx="0">
                  <c:v>Long term annualised Capital Growth</c:v>
                </c:pt>
              </c:strCache>
            </c:strRef>
          </c:tx>
          <c:spPr>
            <a:ln w="15875" cap="rnd">
              <a:solidFill>
                <a:schemeClr val="accent4"/>
              </a:solidFill>
              <a:round/>
            </a:ln>
            <a:effectLst/>
          </c:spPr>
          <c:marker>
            <c:symbol val="none"/>
          </c:marker>
          <c:val>
            <c:numRef>
              <c:f>'2.1 (2)'!$BE$31:$BN$31</c:f>
              <c:numCache>
                <c:formatCode>0.0</c:formatCode>
                <c:ptCount val="10"/>
                <c:pt idx="0">
                  <c:v>0.2</c:v>
                </c:pt>
                <c:pt idx="1">
                  <c:v>0.2</c:v>
                </c:pt>
                <c:pt idx="2">
                  <c:v>0.2</c:v>
                </c:pt>
                <c:pt idx="3">
                  <c:v>0.2</c:v>
                </c:pt>
                <c:pt idx="4">
                  <c:v>0.2</c:v>
                </c:pt>
                <c:pt idx="5">
                  <c:v>0.2</c:v>
                </c:pt>
                <c:pt idx="6">
                  <c:v>0.2</c:v>
                </c:pt>
                <c:pt idx="7">
                  <c:v>0.2</c:v>
                </c:pt>
                <c:pt idx="8">
                  <c:v>0.2</c:v>
                </c:pt>
                <c:pt idx="9">
                  <c:v>0.2</c:v>
                </c:pt>
              </c:numCache>
            </c:numRef>
          </c:val>
          <c:smooth val="0"/>
          <c:extLst>
            <c:ext xmlns:c16="http://schemas.microsoft.com/office/drawing/2014/chart" uri="{C3380CC4-5D6E-409C-BE32-E72D297353CC}">
              <c16:uniqueId val="{00000001-7039-476A-A1DB-7CB89FF7F839}"/>
            </c:ext>
          </c:extLst>
        </c:ser>
        <c:dLbls>
          <c:showLegendKey val="0"/>
          <c:showVal val="0"/>
          <c:showCatName val="0"/>
          <c:showSerName val="0"/>
          <c:showPercent val="0"/>
          <c:showBubbleSize val="0"/>
        </c:dLbls>
        <c:smooth val="0"/>
        <c:axId val="1051232031"/>
        <c:axId val="1051231551"/>
      </c:lineChart>
      <c:dateAx>
        <c:axId val="1051232031"/>
        <c:scaling>
          <c:orientation val="minMax"/>
        </c:scaling>
        <c:delete val="0"/>
        <c:axPos val="b"/>
        <c:numFmt formatCode="yyyy"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051231551"/>
        <c:crosses val="autoZero"/>
        <c:auto val="1"/>
        <c:lblOffset val="100"/>
        <c:baseTimeUnit val="years"/>
      </c:dateAx>
      <c:valAx>
        <c:axId val="1051231551"/>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0512320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600"/>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640162037037029E-2"/>
          <c:y val="0.10048964218455744"/>
          <c:w val="0.91499930555555542"/>
          <c:h val="0.66329661016949149"/>
        </c:manualLayout>
      </c:layout>
      <c:lineChart>
        <c:grouping val="standard"/>
        <c:varyColors val="0"/>
        <c:ser>
          <c:idx val="0"/>
          <c:order val="0"/>
          <c:tx>
            <c:strRef>
              <c:f>'3.5 (2)'!$AC$26</c:f>
              <c:strCache>
                <c:ptCount val="1"/>
                <c:pt idx="0">
                  <c:v>10th to 90th percentile</c:v>
                </c:pt>
              </c:strCache>
            </c:strRef>
          </c:tx>
          <c:spPr>
            <a:ln w="12700" cap="rnd">
              <a:solidFill>
                <a:srgbClr val="C6C8C8"/>
              </a:solidFill>
              <a:round/>
            </a:ln>
            <a:effectLst/>
          </c:spPr>
          <c:marker>
            <c:symbol val="none"/>
          </c:marker>
          <c:dLbls>
            <c:dLbl>
              <c:idx val="2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8E1-4642-867D-7EB3B9D2B46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6C8C8"/>
                    </a:solidFill>
                    <a:latin typeface="Roboto" panose="02000000000000000000" pitchFamily="2" charset="0"/>
                    <a:ea typeface="Roboto" panose="02000000000000000000" pitchFamily="2" charset="0"/>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('3.5 (2)'!$AD$24:$AO$24,'3.5 (2)'!$AQ$24:$BA$24,'3.5 (2)'!$BC$24:$BQ$24)</c:f>
              <c:numCache>
                <c:formatCode>mmm\-yy</c:formatCode>
                <c:ptCount val="26"/>
                <c:pt idx="0">
                  <c:v>36160</c:v>
                </c:pt>
                <c:pt idx="1">
                  <c:v>36525</c:v>
                </c:pt>
                <c:pt idx="2">
                  <c:v>36891</c:v>
                </c:pt>
                <c:pt idx="3">
                  <c:v>37256</c:v>
                </c:pt>
                <c:pt idx="4">
                  <c:v>37621</c:v>
                </c:pt>
                <c:pt idx="5">
                  <c:v>37986</c:v>
                </c:pt>
                <c:pt idx="6">
                  <c:v>38352</c:v>
                </c:pt>
                <c:pt idx="7">
                  <c:v>38717</c:v>
                </c:pt>
                <c:pt idx="8">
                  <c:v>39082</c:v>
                </c:pt>
                <c:pt idx="9">
                  <c:v>39447</c:v>
                </c:pt>
                <c:pt idx="10">
                  <c:v>39813</c:v>
                </c:pt>
                <c:pt idx="11">
                  <c:v>40543</c:v>
                </c:pt>
                <c:pt idx="12">
                  <c:v>40908</c:v>
                </c:pt>
                <c:pt idx="13">
                  <c:v>41274</c:v>
                </c:pt>
                <c:pt idx="14">
                  <c:v>41639</c:v>
                </c:pt>
                <c:pt idx="15">
                  <c:v>42004</c:v>
                </c:pt>
                <c:pt idx="16">
                  <c:v>42369</c:v>
                </c:pt>
                <c:pt idx="17">
                  <c:v>42735</c:v>
                </c:pt>
                <c:pt idx="18">
                  <c:v>43100</c:v>
                </c:pt>
                <c:pt idx="19">
                  <c:v>43465</c:v>
                </c:pt>
                <c:pt idx="20">
                  <c:v>43830</c:v>
                </c:pt>
                <c:pt idx="21">
                  <c:v>44196</c:v>
                </c:pt>
                <c:pt idx="22">
                  <c:v>44561</c:v>
                </c:pt>
                <c:pt idx="23">
                  <c:v>44926</c:v>
                </c:pt>
                <c:pt idx="24">
                  <c:v>45291</c:v>
                </c:pt>
                <c:pt idx="25">
                  <c:v>45657</c:v>
                </c:pt>
              </c:numCache>
              <c:extLst/>
            </c:numRef>
          </c:cat>
          <c:val>
            <c:numRef>
              <c:f>('3.5 (2)'!$AD$26:$AO$26,'3.5 (2)'!$AQ$26:$BA$26,'3.5 (2)'!$BC$26:$BQ$26)</c:f>
              <c:numCache>
                <c:formatCode>#\ ##0.0</c:formatCode>
                <c:ptCount val="26"/>
                <c:pt idx="0">
                  <c:v>-24.976420000000001</c:v>
                </c:pt>
                <c:pt idx="1">
                  <c:v>-27.467400000000001</c:v>
                </c:pt>
                <c:pt idx="2">
                  <c:v>-24.957439999999998</c:v>
                </c:pt>
                <c:pt idx="3">
                  <c:v>-28.47362</c:v>
                </c:pt>
                <c:pt idx="4">
                  <c:v>-30.310700000000001</c:v>
                </c:pt>
                <c:pt idx="5">
                  <c:v>-23.56025</c:v>
                </c:pt>
                <c:pt idx="6">
                  <c:v>-16.047999999999998</c:v>
                </c:pt>
                <c:pt idx="7">
                  <c:v>-6.0816499999999998</c:v>
                </c:pt>
                <c:pt idx="8">
                  <c:v>-1.16628</c:v>
                </c:pt>
                <c:pt idx="9">
                  <c:v>0</c:v>
                </c:pt>
                <c:pt idx="10">
                  <c:v>-9.8217800000000004</c:v>
                </c:pt>
                <c:pt idx="11">
                  <c:v>-9.6243800000000004</c:v>
                </c:pt>
                <c:pt idx="12">
                  <c:v>-12.929539999999999</c:v>
                </c:pt>
                <c:pt idx="13">
                  <c:v>-10.37154</c:v>
                </c:pt>
                <c:pt idx="14">
                  <c:v>-8.4876799999999992</c:v>
                </c:pt>
                <c:pt idx="15">
                  <c:v>-9.6178500000000007</c:v>
                </c:pt>
                <c:pt idx="16">
                  <c:v>-7.0829599999999999</c:v>
                </c:pt>
                <c:pt idx="17">
                  <c:v>-10.366770000000001</c:v>
                </c:pt>
                <c:pt idx="18">
                  <c:v>-7.2890600000000001</c:v>
                </c:pt>
                <c:pt idx="19">
                  <c:v>-11.937329999999999</c:v>
                </c:pt>
                <c:pt idx="20">
                  <c:v>-14.627269999999999</c:v>
                </c:pt>
                <c:pt idx="21">
                  <c:v>-23.686019999999999</c:v>
                </c:pt>
                <c:pt idx="22">
                  <c:v>-19.611139999999999</c:v>
                </c:pt>
                <c:pt idx="23">
                  <c:v>-11.979939999999999</c:v>
                </c:pt>
                <c:pt idx="24">
                  <c:v>-10.53585</c:v>
                </c:pt>
                <c:pt idx="25">
                  <c:v>-7.7578899999999997</c:v>
                </c:pt>
              </c:numCache>
              <c:extLst/>
            </c:numRef>
          </c:val>
          <c:smooth val="0"/>
          <c:extLst>
            <c:ext xmlns:c16="http://schemas.microsoft.com/office/drawing/2014/chart" uri="{C3380CC4-5D6E-409C-BE32-E72D297353CC}">
              <c16:uniqueId val="{00000001-E8E1-4642-867D-7EB3B9D2B463}"/>
            </c:ext>
          </c:extLst>
        </c:ser>
        <c:ser>
          <c:idx val="1"/>
          <c:order val="1"/>
          <c:tx>
            <c:strRef>
              <c:f>'3.5 (2)'!$AC$27</c:f>
              <c:strCache>
                <c:ptCount val="1"/>
              </c:strCache>
            </c:strRef>
          </c:tx>
          <c:spPr>
            <a:ln w="12700" cap="rnd">
              <a:solidFill>
                <a:srgbClr val="C6C8C8"/>
              </a:solidFill>
              <a:round/>
            </a:ln>
            <a:effectLst/>
          </c:spPr>
          <c:marker>
            <c:symbol val="none"/>
          </c:marker>
          <c:cat>
            <c:numRef>
              <c:f>('3.5 (2)'!$AD$24:$AO$24,'3.5 (2)'!$AQ$24:$BA$24,'3.5 (2)'!$BC$24:$BQ$24)</c:f>
              <c:numCache>
                <c:formatCode>mmm\-yy</c:formatCode>
                <c:ptCount val="26"/>
                <c:pt idx="0">
                  <c:v>36160</c:v>
                </c:pt>
                <c:pt idx="1">
                  <c:v>36525</c:v>
                </c:pt>
                <c:pt idx="2">
                  <c:v>36891</c:v>
                </c:pt>
                <c:pt idx="3">
                  <c:v>37256</c:v>
                </c:pt>
                <c:pt idx="4">
                  <c:v>37621</c:v>
                </c:pt>
                <c:pt idx="5">
                  <c:v>37986</c:v>
                </c:pt>
                <c:pt idx="6">
                  <c:v>38352</c:v>
                </c:pt>
                <c:pt idx="7">
                  <c:v>38717</c:v>
                </c:pt>
                <c:pt idx="8">
                  <c:v>39082</c:v>
                </c:pt>
                <c:pt idx="9">
                  <c:v>39447</c:v>
                </c:pt>
                <c:pt idx="10">
                  <c:v>39813</c:v>
                </c:pt>
                <c:pt idx="11">
                  <c:v>40543</c:v>
                </c:pt>
                <c:pt idx="12">
                  <c:v>40908</c:v>
                </c:pt>
                <c:pt idx="13">
                  <c:v>41274</c:v>
                </c:pt>
                <c:pt idx="14">
                  <c:v>41639</c:v>
                </c:pt>
                <c:pt idx="15">
                  <c:v>42004</c:v>
                </c:pt>
                <c:pt idx="16">
                  <c:v>42369</c:v>
                </c:pt>
                <c:pt idx="17">
                  <c:v>42735</c:v>
                </c:pt>
                <c:pt idx="18">
                  <c:v>43100</c:v>
                </c:pt>
                <c:pt idx="19">
                  <c:v>43465</c:v>
                </c:pt>
                <c:pt idx="20">
                  <c:v>43830</c:v>
                </c:pt>
                <c:pt idx="21">
                  <c:v>44196</c:v>
                </c:pt>
                <c:pt idx="22">
                  <c:v>44561</c:v>
                </c:pt>
                <c:pt idx="23">
                  <c:v>44926</c:v>
                </c:pt>
                <c:pt idx="24">
                  <c:v>45291</c:v>
                </c:pt>
                <c:pt idx="25">
                  <c:v>45657</c:v>
                </c:pt>
              </c:numCache>
              <c:extLst/>
            </c:numRef>
          </c:cat>
          <c:val>
            <c:numRef>
              <c:f>('3.5 (2)'!$AD$27:$AO$27,'3.5 (2)'!$AQ$27:$BA$27,'3.5 (2)'!$BC$27:$BQ$27)</c:f>
              <c:numCache>
                <c:formatCode>#\ ##0.0</c:formatCode>
                <c:ptCount val="26"/>
                <c:pt idx="0">
                  <c:v>-17.969139999999999</c:v>
                </c:pt>
                <c:pt idx="1">
                  <c:v>-13.59319</c:v>
                </c:pt>
                <c:pt idx="2">
                  <c:v>-13.26985</c:v>
                </c:pt>
                <c:pt idx="3">
                  <c:v>-16.24935</c:v>
                </c:pt>
                <c:pt idx="4">
                  <c:v>-19.11496</c:v>
                </c:pt>
                <c:pt idx="5">
                  <c:v>-11.11111</c:v>
                </c:pt>
                <c:pt idx="6">
                  <c:v>-4.0702999999999996</c:v>
                </c:pt>
                <c:pt idx="7">
                  <c:v>2.32558</c:v>
                </c:pt>
                <c:pt idx="8">
                  <c:v>4.3175299999999996</c:v>
                </c:pt>
                <c:pt idx="9">
                  <c:v>5.8703200000000004</c:v>
                </c:pt>
                <c:pt idx="10">
                  <c:v>-3.7886799999999998</c:v>
                </c:pt>
                <c:pt idx="11">
                  <c:v>-3.7964600000000002</c:v>
                </c:pt>
                <c:pt idx="12">
                  <c:v>-6.1631600000000004</c:v>
                </c:pt>
                <c:pt idx="13">
                  <c:v>-3.8493499999999998</c:v>
                </c:pt>
                <c:pt idx="14">
                  <c:v>-1.9692000000000001</c:v>
                </c:pt>
                <c:pt idx="15">
                  <c:v>-2.7947299999999999</c:v>
                </c:pt>
                <c:pt idx="16">
                  <c:v>-1.85137</c:v>
                </c:pt>
                <c:pt idx="17">
                  <c:v>-4.7094699999999996</c:v>
                </c:pt>
                <c:pt idx="18">
                  <c:v>-1.9674199999999999</c:v>
                </c:pt>
                <c:pt idx="19">
                  <c:v>-5.5228599999999997</c:v>
                </c:pt>
                <c:pt idx="20">
                  <c:v>-7.9230499999999999</c:v>
                </c:pt>
                <c:pt idx="21">
                  <c:v>-16.734439999999999</c:v>
                </c:pt>
                <c:pt idx="22">
                  <c:v>-12.33662</c:v>
                </c:pt>
                <c:pt idx="23">
                  <c:v>-5.4605899999999998</c:v>
                </c:pt>
                <c:pt idx="24">
                  <c:v>-5.9265400000000001</c:v>
                </c:pt>
                <c:pt idx="25">
                  <c:v>-3.1660499999999998</c:v>
                </c:pt>
              </c:numCache>
              <c:extLst/>
            </c:numRef>
          </c:val>
          <c:smooth val="0"/>
          <c:extLst>
            <c:ext xmlns:c16="http://schemas.microsoft.com/office/drawing/2014/chart" uri="{C3380CC4-5D6E-409C-BE32-E72D297353CC}">
              <c16:uniqueId val="{00000002-E8E1-4642-867D-7EB3B9D2B463}"/>
            </c:ext>
          </c:extLst>
        </c:ser>
        <c:ser>
          <c:idx val="3"/>
          <c:order val="2"/>
          <c:tx>
            <c:strRef>
              <c:f>'3.5 (2)'!$AC$28</c:f>
              <c:strCache>
                <c:ptCount val="1"/>
              </c:strCache>
            </c:strRef>
          </c:tx>
          <c:spPr>
            <a:ln w="12700" cap="rnd">
              <a:solidFill>
                <a:srgbClr val="C6C8C8"/>
              </a:solidFill>
              <a:round/>
            </a:ln>
            <a:effectLst/>
          </c:spPr>
          <c:marker>
            <c:symbol val="none"/>
          </c:marker>
          <c:cat>
            <c:numRef>
              <c:f>('3.5 (2)'!$AD$24:$AO$24,'3.5 (2)'!$AQ$24:$BA$24,'3.5 (2)'!$BC$24:$BQ$24)</c:f>
              <c:numCache>
                <c:formatCode>mmm\-yy</c:formatCode>
                <c:ptCount val="26"/>
                <c:pt idx="0">
                  <c:v>36160</c:v>
                </c:pt>
                <c:pt idx="1">
                  <c:v>36525</c:v>
                </c:pt>
                <c:pt idx="2">
                  <c:v>36891</c:v>
                </c:pt>
                <c:pt idx="3">
                  <c:v>37256</c:v>
                </c:pt>
                <c:pt idx="4">
                  <c:v>37621</c:v>
                </c:pt>
                <c:pt idx="5">
                  <c:v>37986</c:v>
                </c:pt>
                <c:pt idx="6">
                  <c:v>38352</c:v>
                </c:pt>
                <c:pt idx="7">
                  <c:v>38717</c:v>
                </c:pt>
                <c:pt idx="8">
                  <c:v>39082</c:v>
                </c:pt>
                <c:pt idx="9">
                  <c:v>39447</c:v>
                </c:pt>
                <c:pt idx="10">
                  <c:v>39813</c:v>
                </c:pt>
                <c:pt idx="11">
                  <c:v>40543</c:v>
                </c:pt>
                <c:pt idx="12">
                  <c:v>40908</c:v>
                </c:pt>
                <c:pt idx="13">
                  <c:v>41274</c:v>
                </c:pt>
                <c:pt idx="14">
                  <c:v>41639</c:v>
                </c:pt>
                <c:pt idx="15">
                  <c:v>42004</c:v>
                </c:pt>
                <c:pt idx="16">
                  <c:v>42369</c:v>
                </c:pt>
                <c:pt idx="17">
                  <c:v>42735</c:v>
                </c:pt>
                <c:pt idx="18">
                  <c:v>43100</c:v>
                </c:pt>
                <c:pt idx="19">
                  <c:v>43465</c:v>
                </c:pt>
                <c:pt idx="20">
                  <c:v>43830</c:v>
                </c:pt>
                <c:pt idx="21">
                  <c:v>44196</c:v>
                </c:pt>
                <c:pt idx="22">
                  <c:v>44561</c:v>
                </c:pt>
                <c:pt idx="23">
                  <c:v>44926</c:v>
                </c:pt>
                <c:pt idx="24">
                  <c:v>45291</c:v>
                </c:pt>
                <c:pt idx="25">
                  <c:v>45657</c:v>
                </c:pt>
              </c:numCache>
              <c:extLst/>
            </c:numRef>
          </c:cat>
          <c:val>
            <c:numRef>
              <c:f>('3.5 (2)'!$AD$28:$AO$28,'3.5 (2)'!$AQ$28:$BA$28,'3.5 (2)'!$BC$28:$BQ$28)</c:f>
              <c:numCache>
                <c:formatCode>#\ ##0.0</c:formatCode>
                <c:ptCount val="26"/>
                <c:pt idx="0">
                  <c:v>-12.53956</c:v>
                </c:pt>
                <c:pt idx="1">
                  <c:v>-5.0141099999999996</c:v>
                </c:pt>
                <c:pt idx="2">
                  <c:v>-6.2504</c:v>
                </c:pt>
                <c:pt idx="3">
                  <c:v>-8.9351299999999991</c:v>
                </c:pt>
                <c:pt idx="4">
                  <c:v>-11.11111</c:v>
                </c:pt>
                <c:pt idx="5">
                  <c:v>-4.3039199999999997</c:v>
                </c:pt>
                <c:pt idx="6">
                  <c:v>0</c:v>
                </c:pt>
                <c:pt idx="7">
                  <c:v>7.64839</c:v>
                </c:pt>
                <c:pt idx="8">
                  <c:v>8.7912400000000002</c:v>
                </c:pt>
                <c:pt idx="9">
                  <c:v>10.798170000000001</c:v>
                </c:pt>
                <c:pt idx="10">
                  <c:v>-0.34100999999999998</c:v>
                </c:pt>
                <c:pt idx="11">
                  <c:v>-0.39905000000000002</c:v>
                </c:pt>
                <c:pt idx="12">
                  <c:v>-2.66072</c:v>
                </c:pt>
                <c:pt idx="13">
                  <c:v>0</c:v>
                </c:pt>
                <c:pt idx="14">
                  <c:v>1.2652600000000001</c:v>
                </c:pt>
                <c:pt idx="15">
                  <c:v>0</c:v>
                </c:pt>
                <c:pt idx="16">
                  <c:v>0.50107000000000002</c:v>
                </c:pt>
                <c:pt idx="17">
                  <c:v>-0.82328999999999997</c:v>
                </c:pt>
                <c:pt idx="18">
                  <c:v>0</c:v>
                </c:pt>
                <c:pt idx="19">
                  <c:v>-2.0657700000000001</c:v>
                </c:pt>
                <c:pt idx="20">
                  <c:v>-4.2424200000000001</c:v>
                </c:pt>
                <c:pt idx="21">
                  <c:v>-12.31118</c:v>
                </c:pt>
                <c:pt idx="22">
                  <c:v>-8.0378600000000002</c:v>
                </c:pt>
                <c:pt idx="23">
                  <c:v>-2.3407900000000001</c:v>
                </c:pt>
                <c:pt idx="24">
                  <c:v>-2.9619300000000002</c:v>
                </c:pt>
                <c:pt idx="25">
                  <c:v>-0.33839000000000002</c:v>
                </c:pt>
              </c:numCache>
              <c:extLst/>
            </c:numRef>
          </c:val>
          <c:smooth val="0"/>
          <c:extLst>
            <c:ext xmlns:c16="http://schemas.microsoft.com/office/drawing/2014/chart" uri="{C3380CC4-5D6E-409C-BE32-E72D297353CC}">
              <c16:uniqueId val="{00000003-E8E1-4642-867D-7EB3B9D2B463}"/>
            </c:ext>
          </c:extLst>
        </c:ser>
        <c:ser>
          <c:idx val="4"/>
          <c:order val="3"/>
          <c:tx>
            <c:strRef>
              <c:f>'3.5 (2)'!$AC$29</c:f>
              <c:strCache>
                <c:ptCount val="1"/>
              </c:strCache>
            </c:strRef>
          </c:tx>
          <c:spPr>
            <a:ln w="12700" cap="rnd">
              <a:solidFill>
                <a:srgbClr val="C6C8C8"/>
              </a:solidFill>
              <a:round/>
            </a:ln>
            <a:effectLst/>
          </c:spPr>
          <c:marker>
            <c:symbol val="none"/>
          </c:marker>
          <c:cat>
            <c:numRef>
              <c:f>('3.5 (2)'!$AD$24:$AO$24,'3.5 (2)'!$AQ$24:$BA$24,'3.5 (2)'!$BC$24:$BQ$24)</c:f>
              <c:numCache>
                <c:formatCode>mmm\-yy</c:formatCode>
                <c:ptCount val="26"/>
                <c:pt idx="0">
                  <c:v>36160</c:v>
                </c:pt>
                <c:pt idx="1">
                  <c:v>36525</c:v>
                </c:pt>
                <c:pt idx="2">
                  <c:v>36891</c:v>
                </c:pt>
                <c:pt idx="3">
                  <c:v>37256</c:v>
                </c:pt>
                <c:pt idx="4">
                  <c:v>37621</c:v>
                </c:pt>
                <c:pt idx="5">
                  <c:v>37986</c:v>
                </c:pt>
                <c:pt idx="6">
                  <c:v>38352</c:v>
                </c:pt>
                <c:pt idx="7">
                  <c:v>38717</c:v>
                </c:pt>
                <c:pt idx="8">
                  <c:v>39082</c:v>
                </c:pt>
                <c:pt idx="9">
                  <c:v>39447</c:v>
                </c:pt>
                <c:pt idx="10">
                  <c:v>39813</c:v>
                </c:pt>
                <c:pt idx="11">
                  <c:v>40543</c:v>
                </c:pt>
                <c:pt idx="12">
                  <c:v>40908</c:v>
                </c:pt>
                <c:pt idx="13">
                  <c:v>41274</c:v>
                </c:pt>
                <c:pt idx="14">
                  <c:v>41639</c:v>
                </c:pt>
                <c:pt idx="15">
                  <c:v>42004</c:v>
                </c:pt>
                <c:pt idx="16">
                  <c:v>42369</c:v>
                </c:pt>
                <c:pt idx="17">
                  <c:v>42735</c:v>
                </c:pt>
                <c:pt idx="18">
                  <c:v>43100</c:v>
                </c:pt>
                <c:pt idx="19">
                  <c:v>43465</c:v>
                </c:pt>
                <c:pt idx="20">
                  <c:v>43830</c:v>
                </c:pt>
                <c:pt idx="21">
                  <c:v>44196</c:v>
                </c:pt>
                <c:pt idx="22">
                  <c:v>44561</c:v>
                </c:pt>
                <c:pt idx="23">
                  <c:v>44926</c:v>
                </c:pt>
                <c:pt idx="24">
                  <c:v>45291</c:v>
                </c:pt>
                <c:pt idx="25">
                  <c:v>45657</c:v>
                </c:pt>
              </c:numCache>
              <c:extLst/>
            </c:numRef>
          </c:cat>
          <c:val>
            <c:numRef>
              <c:f>('3.5 (2)'!$AD$29:$AO$29,'3.5 (2)'!$AQ$29:$BA$29,'3.5 (2)'!$BC$29:$BQ$29)</c:f>
              <c:numCache>
                <c:formatCode>#\ ##0.0</c:formatCode>
                <c:ptCount val="26"/>
                <c:pt idx="0">
                  <c:v>-7.2657299999999996</c:v>
                </c:pt>
                <c:pt idx="1">
                  <c:v>-0.50505999999999995</c:v>
                </c:pt>
                <c:pt idx="2">
                  <c:v>-0.68411</c:v>
                </c:pt>
                <c:pt idx="3">
                  <c:v>-4.1906800000000004</c:v>
                </c:pt>
                <c:pt idx="4">
                  <c:v>-6.0654599999999999</c:v>
                </c:pt>
                <c:pt idx="5">
                  <c:v>0</c:v>
                </c:pt>
                <c:pt idx="6">
                  <c:v>3.74505</c:v>
                </c:pt>
                <c:pt idx="7">
                  <c:v>12.0631</c:v>
                </c:pt>
                <c:pt idx="8">
                  <c:v>11.65253</c:v>
                </c:pt>
                <c:pt idx="9">
                  <c:v>14.696540000000001</c:v>
                </c:pt>
                <c:pt idx="10">
                  <c:v>1.62571</c:v>
                </c:pt>
                <c:pt idx="11">
                  <c:v>1.2855099999999999</c:v>
                </c:pt>
                <c:pt idx="12">
                  <c:v>0</c:v>
                </c:pt>
                <c:pt idx="13">
                  <c:v>2.4106200000000002</c:v>
                </c:pt>
                <c:pt idx="14">
                  <c:v>4.1210199999999997</c:v>
                </c:pt>
                <c:pt idx="15">
                  <c:v>2.1189900000000002</c:v>
                </c:pt>
                <c:pt idx="16">
                  <c:v>2.60128</c:v>
                </c:pt>
                <c:pt idx="17">
                  <c:v>0.96789000000000003</c:v>
                </c:pt>
                <c:pt idx="18">
                  <c:v>1.85555</c:v>
                </c:pt>
                <c:pt idx="19">
                  <c:v>1.528E-2</c:v>
                </c:pt>
                <c:pt idx="20">
                  <c:v>-1.71631</c:v>
                </c:pt>
                <c:pt idx="21">
                  <c:v>-8.8769100000000005</c:v>
                </c:pt>
                <c:pt idx="22">
                  <c:v>-5.6468100000000003</c:v>
                </c:pt>
                <c:pt idx="23">
                  <c:v>-0.15865000000000001</c:v>
                </c:pt>
                <c:pt idx="24">
                  <c:v>-0.70196999999999998</c:v>
                </c:pt>
                <c:pt idx="25">
                  <c:v>1.10192</c:v>
                </c:pt>
              </c:numCache>
              <c:extLst/>
            </c:numRef>
          </c:val>
          <c:smooth val="0"/>
          <c:extLst>
            <c:ext xmlns:c16="http://schemas.microsoft.com/office/drawing/2014/chart" uri="{C3380CC4-5D6E-409C-BE32-E72D297353CC}">
              <c16:uniqueId val="{00000004-E8E1-4642-867D-7EB3B9D2B463}"/>
            </c:ext>
          </c:extLst>
        </c:ser>
        <c:ser>
          <c:idx val="5"/>
          <c:order val="4"/>
          <c:tx>
            <c:strRef>
              <c:f>'3.5 (2)'!$AC$30</c:f>
              <c:strCache>
                <c:ptCount val="1"/>
              </c:strCache>
            </c:strRef>
          </c:tx>
          <c:spPr>
            <a:ln w="12700" cap="rnd">
              <a:solidFill>
                <a:srgbClr val="C6C8C8"/>
              </a:solidFill>
              <a:round/>
            </a:ln>
            <a:effectLst/>
          </c:spPr>
          <c:marker>
            <c:symbol val="none"/>
          </c:marker>
          <c:cat>
            <c:numRef>
              <c:f>('3.5 (2)'!$AD$24:$AO$24,'3.5 (2)'!$AQ$24:$BA$24,'3.5 (2)'!$BC$24:$BQ$24)</c:f>
              <c:numCache>
                <c:formatCode>mmm\-yy</c:formatCode>
                <c:ptCount val="26"/>
                <c:pt idx="0">
                  <c:v>36160</c:v>
                </c:pt>
                <c:pt idx="1">
                  <c:v>36525</c:v>
                </c:pt>
                <c:pt idx="2">
                  <c:v>36891</c:v>
                </c:pt>
                <c:pt idx="3">
                  <c:v>37256</c:v>
                </c:pt>
                <c:pt idx="4">
                  <c:v>37621</c:v>
                </c:pt>
                <c:pt idx="5">
                  <c:v>37986</c:v>
                </c:pt>
                <c:pt idx="6">
                  <c:v>38352</c:v>
                </c:pt>
                <c:pt idx="7">
                  <c:v>38717</c:v>
                </c:pt>
                <c:pt idx="8">
                  <c:v>39082</c:v>
                </c:pt>
                <c:pt idx="9">
                  <c:v>39447</c:v>
                </c:pt>
                <c:pt idx="10">
                  <c:v>39813</c:v>
                </c:pt>
                <c:pt idx="11">
                  <c:v>40543</c:v>
                </c:pt>
                <c:pt idx="12">
                  <c:v>40908</c:v>
                </c:pt>
                <c:pt idx="13">
                  <c:v>41274</c:v>
                </c:pt>
                <c:pt idx="14">
                  <c:v>41639</c:v>
                </c:pt>
                <c:pt idx="15">
                  <c:v>42004</c:v>
                </c:pt>
                <c:pt idx="16">
                  <c:v>42369</c:v>
                </c:pt>
                <c:pt idx="17">
                  <c:v>42735</c:v>
                </c:pt>
                <c:pt idx="18">
                  <c:v>43100</c:v>
                </c:pt>
                <c:pt idx="19">
                  <c:v>43465</c:v>
                </c:pt>
                <c:pt idx="20">
                  <c:v>43830</c:v>
                </c:pt>
                <c:pt idx="21">
                  <c:v>44196</c:v>
                </c:pt>
                <c:pt idx="22">
                  <c:v>44561</c:v>
                </c:pt>
                <c:pt idx="23">
                  <c:v>44926</c:v>
                </c:pt>
                <c:pt idx="24">
                  <c:v>45291</c:v>
                </c:pt>
                <c:pt idx="25">
                  <c:v>45657</c:v>
                </c:pt>
              </c:numCache>
              <c:extLst/>
            </c:numRef>
          </c:cat>
          <c:val>
            <c:numRef>
              <c:f>('3.5 (2)'!$AD$30:$AO$30,'3.5 (2)'!$AQ$30:$BA$30,'3.5 (2)'!$BC$30:$BQ$30)</c:f>
              <c:numCache>
                <c:formatCode>#\ ##0.0</c:formatCode>
                <c:ptCount val="26"/>
                <c:pt idx="0">
                  <c:v>-4.3336300000000003</c:v>
                </c:pt>
                <c:pt idx="1">
                  <c:v>0</c:v>
                </c:pt>
                <c:pt idx="2">
                  <c:v>0</c:v>
                </c:pt>
                <c:pt idx="3">
                  <c:v>-2.9080000000000002E-2</c:v>
                </c:pt>
                <c:pt idx="4">
                  <c:v>-0.45401000000000002</c:v>
                </c:pt>
                <c:pt idx="5">
                  <c:v>1.38889</c:v>
                </c:pt>
                <c:pt idx="6">
                  <c:v>7.1626200000000004</c:v>
                </c:pt>
                <c:pt idx="7">
                  <c:v>16.429780000000001</c:v>
                </c:pt>
                <c:pt idx="8">
                  <c:v>15.172790000000001</c:v>
                </c:pt>
                <c:pt idx="9">
                  <c:v>17.688140000000001</c:v>
                </c:pt>
                <c:pt idx="10">
                  <c:v>4.10642</c:v>
                </c:pt>
                <c:pt idx="11">
                  <c:v>3.5392100000000002</c:v>
                </c:pt>
                <c:pt idx="12">
                  <c:v>2.09192</c:v>
                </c:pt>
                <c:pt idx="13">
                  <c:v>4.6338499999999998</c:v>
                </c:pt>
                <c:pt idx="14">
                  <c:v>6.7307699999999997</c:v>
                </c:pt>
                <c:pt idx="15">
                  <c:v>4.31759</c:v>
                </c:pt>
                <c:pt idx="16">
                  <c:v>4.5054299999999996</c:v>
                </c:pt>
                <c:pt idx="17">
                  <c:v>2.9333499999999999</c:v>
                </c:pt>
                <c:pt idx="18">
                  <c:v>3.2733300000000001</c:v>
                </c:pt>
                <c:pt idx="19">
                  <c:v>1.6915</c:v>
                </c:pt>
                <c:pt idx="20">
                  <c:v>0</c:v>
                </c:pt>
                <c:pt idx="21">
                  <c:v>-6.3306100000000001</c:v>
                </c:pt>
                <c:pt idx="22">
                  <c:v>-2.7117800000000001</c:v>
                </c:pt>
                <c:pt idx="23">
                  <c:v>1.0160400000000001</c:v>
                </c:pt>
                <c:pt idx="24">
                  <c:v>0.51819999999999999</c:v>
                </c:pt>
                <c:pt idx="25">
                  <c:v>2.61788</c:v>
                </c:pt>
              </c:numCache>
              <c:extLst/>
            </c:numRef>
          </c:val>
          <c:smooth val="0"/>
          <c:extLst>
            <c:ext xmlns:c16="http://schemas.microsoft.com/office/drawing/2014/chart" uri="{C3380CC4-5D6E-409C-BE32-E72D297353CC}">
              <c16:uniqueId val="{00000005-E8E1-4642-867D-7EB3B9D2B463}"/>
            </c:ext>
          </c:extLst>
        </c:ser>
        <c:ser>
          <c:idx val="6"/>
          <c:order val="5"/>
          <c:tx>
            <c:strRef>
              <c:f>'3.5 (2)'!$AC$31</c:f>
              <c:strCache>
                <c:ptCount val="1"/>
              </c:strCache>
            </c:strRef>
          </c:tx>
          <c:spPr>
            <a:ln w="12700" cap="rnd">
              <a:solidFill>
                <a:srgbClr val="C6C8C8"/>
              </a:solidFill>
              <a:round/>
            </a:ln>
            <a:effectLst/>
          </c:spPr>
          <c:marker>
            <c:symbol val="none"/>
          </c:marker>
          <c:cat>
            <c:numRef>
              <c:f>('3.5 (2)'!$AD$24:$AO$24,'3.5 (2)'!$AQ$24:$BA$24,'3.5 (2)'!$BC$24:$BQ$24)</c:f>
              <c:numCache>
                <c:formatCode>mmm\-yy</c:formatCode>
                <c:ptCount val="26"/>
                <c:pt idx="0">
                  <c:v>36160</c:v>
                </c:pt>
                <c:pt idx="1">
                  <c:v>36525</c:v>
                </c:pt>
                <c:pt idx="2">
                  <c:v>36891</c:v>
                </c:pt>
                <c:pt idx="3">
                  <c:v>37256</c:v>
                </c:pt>
                <c:pt idx="4">
                  <c:v>37621</c:v>
                </c:pt>
                <c:pt idx="5">
                  <c:v>37986</c:v>
                </c:pt>
                <c:pt idx="6">
                  <c:v>38352</c:v>
                </c:pt>
                <c:pt idx="7">
                  <c:v>38717</c:v>
                </c:pt>
                <c:pt idx="8">
                  <c:v>39082</c:v>
                </c:pt>
                <c:pt idx="9">
                  <c:v>39447</c:v>
                </c:pt>
                <c:pt idx="10">
                  <c:v>39813</c:v>
                </c:pt>
                <c:pt idx="11">
                  <c:v>40543</c:v>
                </c:pt>
                <c:pt idx="12">
                  <c:v>40908</c:v>
                </c:pt>
                <c:pt idx="13">
                  <c:v>41274</c:v>
                </c:pt>
                <c:pt idx="14">
                  <c:v>41639</c:v>
                </c:pt>
                <c:pt idx="15">
                  <c:v>42004</c:v>
                </c:pt>
                <c:pt idx="16">
                  <c:v>42369</c:v>
                </c:pt>
                <c:pt idx="17">
                  <c:v>42735</c:v>
                </c:pt>
                <c:pt idx="18">
                  <c:v>43100</c:v>
                </c:pt>
                <c:pt idx="19">
                  <c:v>43465</c:v>
                </c:pt>
                <c:pt idx="20">
                  <c:v>43830</c:v>
                </c:pt>
                <c:pt idx="21">
                  <c:v>44196</c:v>
                </c:pt>
                <c:pt idx="22">
                  <c:v>44561</c:v>
                </c:pt>
                <c:pt idx="23">
                  <c:v>44926</c:v>
                </c:pt>
                <c:pt idx="24">
                  <c:v>45291</c:v>
                </c:pt>
                <c:pt idx="25">
                  <c:v>45657</c:v>
                </c:pt>
              </c:numCache>
              <c:extLst/>
            </c:numRef>
          </c:cat>
          <c:val>
            <c:numRef>
              <c:f>('3.5 (2)'!$AD$31:$AO$31,'3.5 (2)'!$AQ$31:$BA$31,'3.5 (2)'!$BC$31:$BQ$31)</c:f>
              <c:numCache>
                <c:formatCode>#\ ##0.0</c:formatCode>
                <c:ptCount val="26"/>
                <c:pt idx="0">
                  <c:v>-0.57184999999999997</c:v>
                </c:pt>
                <c:pt idx="1">
                  <c:v>1.67987</c:v>
                </c:pt>
                <c:pt idx="2">
                  <c:v>0.17596000000000001</c:v>
                </c:pt>
                <c:pt idx="3">
                  <c:v>0</c:v>
                </c:pt>
                <c:pt idx="4">
                  <c:v>0.73487000000000002</c:v>
                </c:pt>
                <c:pt idx="5">
                  <c:v>5.3753599999999997</c:v>
                </c:pt>
                <c:pt idx="6">
                  <c:v>11.28824</c:v>
                </c:pt>
                <c:pt idx="7">
                  <c:v>21.62351</c:v>
                </c:pt>
                <c:pt idx="8">
                  <c:v>19.284079999999999</c:v>
                </c:pt>
                <c:pt idx="9">
                  <c:v>22.273530000000001</c:v>
                </c:pt>
                <c:pt idx="10">
                  <c:v>7.3787200000000004</c:v>
                </c:pt>
                <c:pt idx="11">
                  <c:v>5.8333300000000001</c:v>
                </c:pt>
                <c:pt idx="12">
                  <c:v>3.9919099999999998</c:v>
                </c:pt>
                <c:pt idx="13">
                  <c:v>6.6067299999999998</c:v>
                </c:pt>
                <c:pt idx="14">
                  <c:v>9.0197299999999991</c:v>
                </c:pt>
                <c:pt idx="15">
                  <c:v>6.1586499999999997</c:v>
                </c:pt>
                <c:pt idx="16">
                  <c:v>5.8090299999999999</c:v>
                </c:pt>
                <c:pt idx="17">
                  <c:v>4.7205899999999996</c:v>
                </c:pt>
                <c:pt idx="18">
                  <c:v>4.6246499999999999</c:v>
                </c:pt>
                <c:pt idx="19">
                  <c:v>3.3814700000000002</c:v>
                </c:pt>
                <c:pt idx="20">
                  <c:v>1.66473</c:v>
                </c:pt>
                <c:pt idx="21">
                  <c:v>-3.8176199999999998</c:v>
                </c:pt>
                <c:pt idx="22">
                  <c:v>-0.25696999999999998</c:v>
                </c:pt>
                <c:pt idx="23">
                  <c:v>2.8450299999999999</c:v>
                </c:pt>
                <c:pt idx="24">
                  <c:v>1.98346</c:v>
                </c:pt>
                <c:pt idx="25">
                  <c:v>4.2395100000000001</c:v>
                </c:pt>
              </c:numCache>
              <c:extLst/>
            </c:numRef>
          </c:val>
          <c:smooth val="0"/>
          <c:extLst>
            <c:ext xmlns:c16="http://schemas.microsoft.com/office/drawing/2014/chart" uri="{C3380CC4-5D6E-409C-BE32-E72D297353CC}">
              <c16:uniqueId val="{00000006-E8E1-4642-867D-7EB3B9D2B463}"/>
            </c:ext>
          </c:extLst>
        </c:ser>
        <c:ser>
          <c:idx val="7"/>
          <c:order val="6"/>
          <c:tx>
            <c:strRef>
              <c:f>'3.5 (2)'!$AC$32</c:f>
              <c:strCache>
                <c:ptCount val="1"/>
              </c:strCache>
            </c:strRef>
          </c:tx>
          <c:spPr>
            <a:ln w="12700" cap="rnd">
              <a:solidFill>
                <a:srgbClr val="C6C8C8"/>
              </a:solidFill>
              <a:round/>
            </a:ln>
            <a:effectLst/>
          </c:spPr>
          <c:marker>
            <c:symbol val="none"/>
          </c:marker>
          <c:cat>
            <c:numRef>
              <c:f>('3.5 (2)'!$AD$24:$AO$24,'3.5 (2)'!$AQ$24:$BA$24,'3.5 (2)'!$BC$24:$BQ$24)</c:f>
              <c:numCache>
                <c:formatCode>mmm\-yy</c:formatCode>
                <c:ptCount val="26"/>
                <c:pt idx="0">
                  <c:v>36160</c:v>
                </c:pt>
                <c:pt idx="1">
                  <c:v>36525</c:v>
                </c:pt>
                <c:pt idx="2">
                  <c:v>36891</c:v>
                </c:pt>
                <c:pt idx="3">
                  <c:v>37256</c:v>
                </c:pt>
                <c:pt idx="4">
                  <c:v>37621</c:v>
                </c:pt>
                <c:pt idx="5">
                  <c:v>37986</c:v>
                </c:pt>
                <c:pt idx="6">
                  <c:v>38352</c:v>
                </c:pt>
                <c:pt idx="7">
                  <c:v>38717</c:v>
                </c:pt>
                <c:pt idx="8">
                  <c:v>39082</c:v>
                </c:pt>
                <c:pt idx="9">
                  <c:v>39447</c:v>
                </c:pt>
                <c:pt idx="10">
                  <c:v>39813</c:v>
                </c:pt>
                <c:pt idx="11">
                  <c:v>40543</c:v>
                </c:pt>
                <c:pt idx="12">
                  <c:v>40908</c:v>
                </c:pt>
                <c:pt idx="13">
                  <c:v>41274</c:v>
                </c:pt>
                <c:pt idx="14">
                  <c:v>41639</c:v>
                </c:pt>
                <c:pt idx="15">
                  <c:v>42004</c:v>
                </c:pt>
                <c:pt idx="16">
                  <c:v>42369</c:v>
                </c:pt>
                <c:pt idx="17">
                  <c:v>42735</c:v>
                </c:pt>
                <c:pt idx="18">
                  <c:v>43100</c:v>
                </c:pt>
                <c:pt idx="19">
                  <c:v>43465</c:v>
                </c:pt>
                <c:pt idx="20">
                  <c:v>43830</c:v>
                </c:pt>
                <c:pt idx="21">
                  <c:v>44196</c:v>
                </c:pt>
                <c:pt idx="22">
                  <c:v>44561</c:v>
                </c:pt>
                <c:pt idx="23">
                  <c:v>44926</c:v>
                </c:pt>
                <c:pt idx="24">
                  <c:v>45291</c:v>
                </c:pt>
                <c:pt idx="25">
                  <c:v>45657</c:v>
                </c:pt>
              </c:numCache>
              <c:extLst/>
            </c:numRef>
          </c:cat>
          <c:val>
            <c:numRef>
              <c:f>('3.5 (2)'!$AD$32:$AO$32,'3.5 (2)'!$AQ$32:$BA$32,'3.5 (2)'!$BC$32:$BQ$32)</c:f>
              <c:numCache>
                <c:formatCode>#\ ##0.0</c:formatCode>
                <c:ptCount val="26"/>
                <c:pt idx="0">
                  <c:v>0.20247999999999999</c:v>
                </c:pt>
                <c:pt idx="1">
                  <c:v>5.6625199999999998</c:v>
                </c:pt>
                <c:pt idx="2">
                  <c:v>4.7727500000000003</c:v>
                </c:pt>
                <c:pt idx="3">
                  <c:v>3.67624</c:v>
                </c:pt>
                <c:pt idx="4">
                  <c:v>5.0742399999999996</c:v>
                </c:pt>
                <c:pt idx="5">
                  <c:v>9.3924599999999998</c:v>
                </c:pt>
                <c:pt idx="6">
                  <c:v>16.528079999999999</c:v>
                </c:pt>
                <c:pt idx="7">
                  <c:v>27.90333</c:v>
                </c:pt>
                <c:pt idx="8">
                  <c:v>24.993220000000001</c:v>
                </c:pt>
                <c:pt idx="9">
                  <c:v>26.800719999999998</c:v>
                </c:pt>
                <c:pt idx="10">
                  <c:v>10.0319</c:v>
                </c:pt>
                <c:pt idx="11">
                  <c:v>8.3337500000000002</c:v>
                </c:pt>
                <c:pt idx="12">
                  <c:v>6.0377599999999996</c:v>
                </c:pt>
                <c:pt idx="13">
                  <c:v>8.8804999999999996</c:v>
                </c:pt>
                <c:pt idx="14">
                  <c:v>12.13367</c:v>
                </c:pt>
                <c:pt idx="15">
                  <c:v>8.3661799999999999</c:v>
                </c:pt>
                <c:pt idx="16">
                  <c:v>7.3879599999999996</c:v>
                </c:pt>
                <c:pt idx="17">
                  <c:v>6.6252500000000003</c:v>
                </c:pt>
                <c:pt idx="18">
                  <c:v>5.8445099999999996</c:v>
                </c:pt>
                <c:pt idx="19">
                  <c:v>5.1090099999999996</c:v>
                </c:pt>
                <c:pt idx="20">
                  <c:v>3.4367100000000002</c:v>
                </c:pt>
                <c:pt idx="21">
                  <c:v>-1.34972</c:v>
                </c:pt>
                <c:pt idx="22">
                  <c:v>1.42367</c:v>
                </c:pt>
                <c:pt idx="23">
                  <c:v>4.8363699999999996</c:v>
                </c:pt>
                <c:pt idx="24">
                  <c:v>3.58013</c:v>
                </c:pt>
                <c:pt idx="25">
                  <c:v>5.5887399999999996</c:v>
                </c:pt>
              </c:numCache>
              <c:extLst/>
            </c:numRef>
          </c:val>
          <c:smooth val="0"/>
          <c:extLst>
            <c:ext xmlns:c16="http://schemas.microsoft.com/office/drawing/2014/chart" uri="{C3380CC4-5D6E-409C-BE32-E72D297353CC}">
              <c16:uniqueId val="{00000007-E8E1-4642-867D-7EB3B9D2B463}"/>
            </c:ext>
          </c:extLst>
        </c:ser>
        <c:ser>
          <c:idx val="8"/>
          <c:order val="7"/>
          <c:tx>
            <c:strRef>
              <c:f>'3.5 (2)'!$AC$33</c:f>
              <c:strCache>
                <c:ptCount val="1"/>
              </c:strCache>
            </c:strRef>
          </c:tx>
          <c:spPr>
            <a:ln w="12700" cap="rnd">
              <a:solidFill>
                <a:srgbClr val="C6C8C8"/>
              </a:solidFill>
              <a:round/>
            </a:ln>
            <a:effectLst/>
          </c:spPr>
          <c:marker>
            <c:symbol val="none"/>
          </c:marker>
          <c:cat>
            <c:numRef>
              <c:f>('3.5 (2)'!$AD$24:$AO$24,'3.5 (2)'!$AQ$24:$BA$24,'3.5 (2)'!$BC$24:$BQ$24)</c:f>
              <c:numCache>
                <c:formatCode>mmm\-yy</c:formatCode>
                <c:ptCount val="26"/>
                <c:pt idx="0">
                  <c:v>36160</c:v>
                </c:pt>
                <c:pt idx="1">
                  <c:v>36525</c:v>
                </c:pt>
                <c:pt idx="2">
                  <c:v>36891</c:v>
                </c:pt>
                <c:pt idx="3">
                  <c:v>37256</c:v>
                </c:pt>
                <c:pt idx="4">
                  <c:v>37621</c:v>
                </c:pt>
                <c:pt idx="5">
                  <c:v>37986</c:v>
                </c:pt>
                <c:pt idx="6">
                  <c:v>38352</c:v>
                </c:pt>
                <c:pt idx="7">
                  <c:v>38717</c:v>
                </c:pt>
                <c:pt idx="8">
                  <c:v>39082</c:v>
                </c:pt>
                <c:pt idx="9">
                  <c:v>39447</c:v>
                </c:pt>
                <c:pt idx="10">
                  <c:v>39813</c:v>
                </c:pt>
                <c:pt idx="11">
                  <c:v>40543</c:v>
                </c:pt>
                <c:pt idx="12">
                  <c:v>40908</c:v>
                </c:pt>
                <c:pt idx="13">
                  <c:v>41274</c:v>
                </c:pt>
                <c:pt idx="14">
                  <c:v>41639</c:v>
                </c:pt>
                <c:pt idx="15">
                  <c:v>42004</c:v>
                </c:pt>
                <c:pt idx="16">
                  <c:v>42369</c:v>
                </c:pt>
                <c:pt idx="17">
                  <c:v>42735</c:v>
                </c:pt>
                <c:pt idx="18">
                  <c:v>43100</c:v>
                </c:pt>
                <c:pt idx="19">
                  <c:v>43465</c:v>
                </c:pt>
                <c:pt idx="20">
                  <c:v>43830</c:v>
                </c:pt>
                <c:pt idx="21">
                  <c:v>44196</c:v>
                </c:pt>
                <c:pt idx="22">
                  <c:v>44561</c:v>
                </c:pt>
                <c:pt idx="23">
                  <c:v>44926</c:v>
                </c:pt>
                <c:pt idx="24">
                  <c:v>45291</c:v>
                </c:pt>
                <c:pt idx="25">
                  <c:v>45657</c:v>
                </c:pt>
              </c:numCache>
              <c:extLst/>
            </c:numRef>
          </c:cat>
          <c:val>
            <c:numRef>
              <c:f>('3.5 (2)'!$AD$33:$AO$33,'3.5 (2)'!$AQ$33:$BA$33,'3.5 (2)'!$BC$33:$BQ$33)</c:f>
              <c:numCache>
                <c:formatCode>#\ ##0.0</c:formatCode>
                <c:ptCount val="26"/>
                <c:pt idx="0">
                  <c:v>4.51722</c:v>
                </c:pt>
                <c:pt idx="1">
                  <c:v>10.24518</c:v>
                </c:pt>
                <c:pt idx="2">
                  <c:v>9.6194500000000005</c:v>
                </c:pt>
                <c:pt idx="3">
                  <c:v>7.6603599999999998</c:v>
                </c:pt>
                <c:pt idx="4">
                  <c:v>10.090479999999999</c:v>
                </c:pt>
                <c:pt idx="5">
                  <c:v>14.59163</c:v>
                </c:pt>
                <c:pt idx="6">
                  <c:v>23.108910000000002</c:v>
                </c:pt>
                <c:pt idx="7">
                  <c:v>36.609360000000002</c:v>
                </c:pt>
                <c:pt idx="8">
                  <c:v>31.911999999999999</c:v>
                </c:pt>
                <c:pt idx="9">
                  <c:v>33.8001</c:v>
                </c:pt>
                <c:pt idx="10">
                  <c:v>14.11201</c:v>
                </c:pt>
                <c:pt idx="11">
                  <c:v>11.907500000000001</c:v>
                </c:pt>
                <c:pt idx="12">
                  <c:v>9.2115799999999997</c:v>
                </c:pt>
                <c:pt idx="13">
                  <c:v>11.99076</c:v>
                </c:pt>
                <c:pt idx="14">
                  <c:v>15.3904</c:v>
                </c:pt>
                <c:pt idx="15">
                  <c:v>10.915649999999999</c:v>
                </c:pt>
                <c:pt idx="16">
                  <c:v>9.7454199999999993</c:v>
                </c:pt>
                <c:pt idx="17">
                  <c:v>9.6400299999999994</c:v>
                </c:pt>
                <c:pt idx="18">
                  <c:v>7.6522199999999998</c:v>
                </c:pt>
                <c:pt idx="19">
                  <c:v>6.9788300000000003</c:v>
                </c:pt>
                <c:pt idx="20">
                  <c:v>5.4919700000000002</c:v>
                </c:pt>
                <c:pt idx="21">
                  <c:v>0.37737999999999999</c:v>
                </c:pt>
                <c:pt idx="22">
                  <c:v>4.0172100000000004</c:v>
                </c:pt>
                <c:pt idx="23">
                  <c:v>7.2766900000000003</c:v>
                </c:pt>
                <c:pt idx="24">
                  <c:v>5.3690100000000003</c:v>
                </c:pt>
                <c:pt idx="25">
                  <c:v>7.9735199999999997</c:v>
                </c:pt>
              </c:numCache>
              <c:extLst/>
            </c:numRef>
          </c:val>
          <c:smooth val="0"/>
          <c:extLst>
            <c:ext xmlns:c16="http://schemas.microsoft.com/office/drawing/2014/chart" uri="{C3380CC4-5D6E-409C-BE32-E72D297353CC}">
              <c16:uniqueId val="{00000008-E8E1-4642-867D-7EB3B9D2B463}"/>
            </c:ext>
          </c:extLst>
        </c:ser>
        <c:ser>
          <c:idx val="9"/>
          <c:order val="8"/>
          <c:tx>
            <c:strRef>
              <c:f>'3.5 (2)'!$AC$34</c:f>
              <c:strCache>
                <c:ptCount val="1"/>
              </c:strCache>
            </c:strRef>
          </c:tx>
          <c:spPr>
            <a:ln w="12700" cap="rnd">
              <a:solidFill>
                <a:srgbClr val="C6C8C8"/>
              </a:solidFill>
              <a:round/>
            </a:ln>
            <a:effectLst/>
          </c:spPr>
          <c:marker>
            <c:symbol val="none"/>
          </c:marker>
          <c:dLbls>
            <c:dLbl>
              <c:idx val="2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8E1-4642-867D-7EB3B9D2B46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6C8C8"/>
                    </a:solidFill>
                    <a:latin typeface="Roboto" panose="02000000000000000000" pitchFamily="2" charset="0"/>
                    <a:ea typeface="Roboto" panose="02000000000000000000" pitchFamily="2" charset="0"/>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('3.5 (2)'!$AD$24:$AO$24,'3.5 (2)'!$AQ$24:$BA$24,'3.5 (2)'!$BC$24:$BQ$24)</c:f>
              <c:numCache>
                <c:formatCode>mmm\-yy</c:formatCode>
                <c:ptCount val="26"/>
                <c:pt idx="0">
                  <c:v>36160</c:v>
                </c:pt>
                <c:pt idx="1">
                  <c:v>36525</c:v>
                </c:pt>
                <c:pt idx="2">
                  <c:v>36891</c:v>
                </c:pt>
                <c:pt idx="3">
                  <c:v>37256</c:v>
                </c:pt>
                <c:pt idx="4">
                  <c:v>37621</c:v>
                </c:pt>
                <c:pt idx="5">
                  <c:v>37986</c:v>
                </c:pt>
                <c:pt idx="6">
                  <c:v>38352</c:v>
                </c:pt>
                <c:pt idx="7">
                  <c:v>38717</c:v>
                </c:pt>
                <c:pt idx="8">
                  <c:v>39082</c:v>
                </c:pt>
                <c:pt idx="9">
                  <c:v>39447</c:v>
                </c:pt>
                <c:pt idx="10">
                  <c:v>39813</c:v>
                </c:pt>
                <c:pt idx="11">
                  <c:v>40543</c:v>
                </c:pt>
                <c:pt idx="12">
                  <c:v>40908</c:v>
                </c:pt>
                <c:pt idx="13">
                  <c:v>41274</c:v>
                </c:pt>
                <c:pt idx="14">
                  <c:v>41639</c:v>
                </c:pt>
                <c:pt idx="15">
                  <c:v>42004</c:v>
                </c:pt>
                <c:pt idx="16">
                  <c:v>42369</c:v>
                </c:pt>
                <c:pt idx="17">
                  <c:v>42735</c:v>
                </c:pt>
                <c:pt idx="18">
                  <c:v>43100</c:v>
                </c:pt>
                <c:pt idx="19">
                  <c:v>43465</c:v>
                </c:pt>
                <c:pt idx="20">
                  <c:v>43830</c:v>
                </c:pt>
                <c:pt idx="21">
                  <c:v>44196</c:v>
                </c:pt>
                <c:pt idx="22">
                  <c:v>44561</c:v>
                </c:pt>
                <c:pt idx="23">
                  <c:v>44926</c:v>
                </c:pt>
                <c:pt idx="24">
                  <c:v>45291</c:v>
                </c:pt>
                <c:pt idx="25">
                  <c:v>45657</c:v>
                </c:pt>
              </c:numCache>
              <c:extLst/>
            </c:numRef>
          </c:cat>
          <c:val>
            <c:numRef>
              <c:f>('3.5 (2)'!$AD$34:$AO$34,'3.5 (2)'!$AQ$34:$BA$34,'3.5 (2)'!$BC$34:$BQ$34)</c:f>
              <c:numCache>
                <c:formatCode>#\ ##0.0</c:formatCode>
                <c:ptCount val="26"/>
                <c:pt idx="0">
                  <c:v>10.3324</c:v>
                </c:pt>
                <c:pt idx="1">
                  <c:v>18.212119999999999</c:v>
                </c:pt>
                <c:pt idx="2">
                  <c:v>16.835750000000001</c:v>
                </c:pt>
                <c:pt idx="3">
                  <c:v>15.556760000000001</c:v>
                </c:pt>
                <c:pt idx="4">
                  <c:v>16.66667</c:v>
                </c:pt>
                <c:pt idx="5">
                  <c:v>24.157900000000001</c:v>
                </c:pt>
                <c:pt idx="6">
                  <c:v>34.201219999999999</c:v>
                </c:pt>
                <c:pt idx="7">
                  <c:v>53.560020000000002</c:v>
                </c:pt>
                <c:pt idx="8">
                  <c:v>42.526989999999998</c:v>
                </c:pt>
                <c:pt idx="9">
                  <c:v>46.448610000000002</c:v>
                </c:pt>
                <c:pt idx="10">
                  <c:v>24.29626</c:v>
                </c:pt>
                <c:pt idx="11">
                  <c:v>17.141200000000001</c:v>
                </c:pt>
                <c:pt idx="12">
                  <c:v>14.95072</c:v>
                </c:pt>
                <c:pt idx="13">
                  <c:v>17.419989999999999</c:v>
                </c:pt>
                <c:pt idx="14">
                  <c:v>22.076599999999999</c:v>
                </c:pt>
                <c:pt idx="15">
                  <c:v>15.834759999999999</c:v>
                </c:pt>
                <c:pt idx="16">
                  <c:v>15.54482</c:v>
                </c:pt>
                <c:pt idx="17">
                  <c:v>13.739229999999999</c:v>
                </c:pt>
                <c:pt idx="18">
                  <c:v>11.080399999999999</c:v>
                </c:pt>
                <c:pt idx="19">
                  <c:v>10.53965</c:v>
                </c:pt>
                <c:pt idx="20">
                  <c:v>9.2269799999999993</c:v>
                </c:pt>
                <c:pt idx="21">
                  <c:v>4.1666699999999999</c:v>
                </c:pt>
                <c:pt idx="22">
                  <c:v>8.6112199999999994</c:v>
                </c:pt>
                <c:pt idx="23">
                  <c:v>12.399100000000001</c:v>
                </c:pt>
                <c:pt idx="24">
                  <c:v>8.5190699999999993</c:v>
                </c:pt>
                <c:pt idx="25">
                  <c:v>12.27355</c:v>
                </c:pt>
              </c:numCache>
              <c:extLst/>
            </c:numRef>
          </c:val>
          <c:smooth val="0"/>
          <c:extLst>
            <c:ext xmlns:c16="http://schemas.microsoft.com/office/drawing/2014/chart" uri="{C3380CC4-5D6E-409C-BE32-E72D297353CC}">
              <c16:uniqueId val="{0000000A-E8E1-4642-867D-7EB3B9D2B463}"/>
            </c:ext>
          </c:extLst>
        </c:ser>
        <c:ser>
          <c:idx val="2"/>
          <c:order val="9"/>
          <c:tx>
            <c:strRef>
              <c:f>'3.5 (2)'!$AC$25</c:f>
              <c:strCache>
                <c:ptCount val="1"/>
                <c:pt idx="0">
                  <c:v>Capital Growth</c:v>
                </c:pt>
              </c:strCache>
            </c:strRef>
          </c:tx>
          <c:spPr>
            <a:ln w="28575" cap="rnd">
              <a:solidFill>
                <a:srgbClr val="F08900"/>
              </a:solidFill>
              <a:round/>
            </a:ln>
            <a:effectLst/>
          </c:spPr>
          <c:marker>
            <c:symbol val="none"/>
          </c:marker>
          <c:dLbls>
            <c:dLbl>
              <c:idx val="2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8E1-4642-867D-7EB3B9D2B46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08900"/>
                    </a:solidFill>
                    <a:latin typeface="Roboto" panose="02000000000000000000" pitchFamily="2" charset="0"/>
                    <a:ea typeface="Roboto" panose="02000000000000000000" pitchFamily="2" charset="0"/>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('3.5 (2)'!$AD$24:$AO$24,'3.5 (2)'!$AQ$24:$BA$24,'3.5 (2)'!$BC$24:$BQ$24)</c:f>
              <c:numCache>
                <c:formatCode>mmm\-yy</c:formatCode>
                <c:ptCount val="26"/>
                <c:pt idx="0">
                  <c:v>36160</c:v>
                </c:pt>
                <c:pt idx="1">
                  <c:v>36525</c:v>
                </c:pt>
                <c:pt idx="2">
                  <c:v>36891</c:v>
                </c:pt>
                <c:pt idx="3">
                  <c:v>37256</c:v>
                </c:pt>
                <c:pt idx="4">
                  <c:v>37621</c:v>
                </c:pt>
                <c:pt idx="5">
                  <c:v>37986</c:v>
                </c:pt>
                <c:pt idx="6">
                  <c:v>38352</c:v>
                </c:pt>
                <c:pt idx="7">
                  <c:v>38717</c:v>
                </c:pt>
                <c:pt idx="8">
                  <c:v>39082</c:v>
                </c:pt>
                <c:pt idx="9">
                  <c:v>39447</c:v>
                </c:pt>
                <c:pt idx="10">
                  <c:v>39813</c:v>
                </c:pt>
                <c:pt idx="11">
                  <c:v>40543</c:v>
                </c:pt>
                <c:pt idx="12">
                  <c:v>40908</c:v>
                </c:pt>
                <c:pt idx="13">
                  <c:v>41274</c:v>
                </c:pt>
                <c:pt idx="14">
                  <c:v>41639</c:v>
                </c:pt>
                <c:pt idx="15">
                  <c:v>42004</c:v>
                </c:pt>
                <c:pt idx="16">
                  <c:v>42369</c:v>
                </c:pt>
                <c:pt idx="17">
                  <c:v>42735</c:v>
                </c:pt>
                <c:pt idx="18">
                  <c:v>43100</c:v>
                </c:pt>
                <c:pt idx="19">
                  <c:v>43465</c:v>
                </c:pt>
                <c:pt idx="20">
                  <c:v>43830</c:v>
                </c:pt>
                <c:pt idx="21">
                  <c:v>44196</c:v>
                </c:pt>
                <c:pt idx="22">
                  <c:v>44561</c:v>
                </c:pt>
                <c:pt idx="23">
                  <c:v>44926</c:v>
                </c:pt>
                <c:pt idx="24">
                  <c:v>45291</c:v>
                </c:pt>
                <c:pt idx="25">
                  <c:v>45657</c:v>
                </c:pt>
              </c:numCache>
              <c:extLst/>
            </c:numRef>
          </c:cat>
          <c:val>
            <c:numRef>
              <c:f>('3.5 (2)'!$AD$25:$AO$25,'3.5 (2)'!$AQ$25:$BA$25,'3.5 (2)'!$BC$25:$BQ$25)</c:f>
              <c:numCache>
                <c:formatCode>#\ ##0.0</c:formatCode>
                <c:ptCount val="26"/>
                <c:pt idx="0">
                  <c:v>-3.9745300000000001</c:v>
                </c:pt>
                <c:pt idx="1">
                  <c:v>2.9191500000000001</c:v>
                </c:pt>
                <c:pt idx="2">
                  <c:v>0.71303000000000005</c:v>
                </c:pt>
                <c:pt idx="3">
                  <c:v>0.33481</c:v>
                </c:pt>
                <c:pt idx="4">
                  <c:v>-0.45992</c:v>
                </c:pt>
                <c:pt idx="5">
                  <c:v>4.1473899999999997</c:v>
                </c:pt>
                <c:pt idx="6">
                  <c:v>11.50337</c:v>
                </c:pt>
                <c:pt idx="7">
                  <c:v>18.662970000000001</c:v>
                </c:pt>
                <c:pt idx="8">
                  <c:v>17.000050000000002</c:v>
                </c:pt>
                <c:pt idx="9">
                  <c:v>17.768419999999999</c:v>
                </c:pt>
                <c:pt idx="10">
                  <c:v>4.1786099999999999</c:v>
                </c:pt>
                <c:pt idx="11">
                  <c:v>4.9008799999999999</c:v>
                </c:pt>
                <c:pt idx="12">
                  <c:v>1.6517900000000001</c:v>
                </c:pt>
                <c:pt idx="13">
                  <c:v>5.7484500000000001</c:v>
                </c:pt>
                <c:pt idx="14">
                  <c:v>6.9350899999999998</c:v>
                </c:pt>
                <c:pt idx="15">
                  <c:v>3.9576500000000001</c:v>
                </c:pt>
                <c:pt idx="16">
                  <c:v>4.3851699999999996</c:v>
                </c:pt>
                <c:pt idx="17">
                  <c:v>1.9562900000000001</c:v>
                </c:pt>
                <c:pt idx="18">
                  <c:v>3.0374300000000001</c:v>
                </c:pt>
                <c:pt idx="19">
                  <c:v>1.6462399999999999</c:v>
                </c:pt>
                <c:pt idx="20">
                  <c:v>-0.40278999999999998</c:v>
                </c:pt>
                <c:pt idx="21">
                  <c:v>-9.6394099999999998</c:v>
                </c:pt>
                <c:pt idx="22">
                  <c:v>-2.6309300000000002</c:v>
                </c:pt>
                <c:pt idx="23">
                  <c:v>1.1138999999999999</c:v>
                </c:pt>
                <c:pt idx="24">
                  <c:v>0.44124999999999998</c:v>
                </c:pt>
                <c:pt idx="25">
                  <c:v>3.1974800000000001</c:v>
                </c:pt>
              </c:numCache>
              <c:extLst/>
            </c:numRef>
          </c:val>
          <c:smooth val="0"/>
          <c:extLst>
            <c:ext xmlns:c16="http://schemas.microsoft.com/office/drawing/2014/chart" uri="{C3380CC4-5D6E-409C-BE32-E72D297353CC}">
              <c16:uniqueId val="{0000000C-E8E1-4642-867D-7EB3B9D2B463}"/>
            </c:ext>
          </c:extLst>
        </c:ser>
        <c:dLbls>
          <c:showLegendKey val="0"/>
          <c:showVal val="0"/>
          <c:showCatName val="0"/>
          <c:showSerName val="0"/>
          <c:showPercent val="0"/>
          <c:showBubbleSize val="0"/>
        </c:dLbls>
        <c:smooth val="0"/>
        <c:axId val="503709400"/>
        <c:axId val="503702840"/>
      </c:lineChart>
      <c:catAx>
        <c:axId val="503709400"/>
        <c:scaling>
          <c:orientation val="minMax"/>
        </c:scaling>
        <c:delete val="0"/>
        <c:axPos val="b"/>
        <c:numFmt formatCode="yyyy" sourceLinked="0"/>
        <c:majorTickMark val="none"/>
        <c:minorTickMark val="none"/>
        <c:tickLblPos val="low"/>
        <c:spPr>
          <a:noFill/>
          <a:ln w="19050" cap="flat" cmpd="sng" algn="ctr">
            <a:solidFill>
              <a:srgbClr val="D9D9D9"/>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Arial" panose="020B0604020202020204" pitchFamily="34" charset="0"/>
              </a:defRPr>
            </a:pPr>
            <a:endParaRPr lang="en-US"/>
          </a:p>
        </c:txPr>
        <c:crossAx val="503702840"/>
        <c:crosses val="autoZero"/>
        <c:auto val="0"/>
        <c:lblAlgn val="ctr"/>
        <c:lblOffset val="100"/>
        <c:tickLblSkip val="1"/>
        <c:noMultiLvlLbl val="0"/>
      </c:catAx>
      <c:valAx>
        <c:axId val="503702840"/>
        <c:scaling>
          <c:orientation val="minMax"/>
        </c:scaling>
        <c:delete val="0"/>
        <c:axPos val="l"/>
        <c:majorGridlines>
          <c:spPr>
            <a:ln w="9525" cap="flat" cmpd="sng" algn="ctr">
              <a:solidFill>
                <a:srgbClr val="465058">
                  <a:lumMod val="15000"/>
                  <a:lumOff val="85000"/>
                </a:srgbClr>
              </a:solidFill>
              <a:round/>
            </a:ln>
            <a:effectLst/>
          </c:spPr>
        </c:majorGridlines>
        <c:title>
          <c:tx>
            <c:rich>
              <a:bodyPr rot="0" spcFirstLastPara="1" vertOverflow="ellipsis" wrap="square" anchor="ctr" anchorCtr="1"/>
              <a:lstStyle/>
              <a:p>
                <a:pPr>
                  <a:defRPr sz="9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Arial" panose="020B0604020202020204" pitchFamily="34" charset="0"/>
                  </a:defRPr>
                </a:pPr>
                <a:r>
                  <a:rPr lang="en-GB" sz="900"/>
                  <a:t>% p.a.</a:t>
                </a:r>
              </a:p>
            </c:rich>
          </c:tx>
          <c:layout>
            <c:manualLayout>
              <c:xMode val="edge"/>
              <c:yMode val="edge"/>
              <c:x val="1.027962962962963E-2"/>
              <c:y val="4.1572504708097929E-4"/>
            </c:manualLayout>
          </c:layout>
          <c:overlay val="0"/>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Arial" panose="020B0604020202020204" pitchFamily="34" charset="0"/>
                </a:defRPr>
              </a:pPr>
              <a:endParaRPr lang="en-US"/>
            </a:p>
          </c:txPr>
        </c:title>
        <c:numFmt formatCode="#,##0" sourceLinked="0"/>
        <c:majorTickMark val="none"/>
        <c:minorTickMark val="none"/>
        <c:tickLblPos val="low"/>
        <c:spPr>
          <a:noFill/>
          <a:ln w="12700">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Arial" panose="020B0604020202020204" pitchFamily="34" charset="0"/>
              </a:defRPr>
            </a:pPr>
            <a:endParaRPr lang="en-US"/>
          </a:p>
        </c:txPr>
        <c:crossAx val="503709400"/>
        <c:crosses val="autoZero"/>
        <c:crossBetween val="between"/>
      </c:valAx>
      <c:spPr>
        <a:noFill/>
        <a:ln w="25400">
          <a:noFill/>
        </a:ln>
        <a:effectLst/>
      </c:spPr>
    </c:plotArea>
    <c:legend>
      <c:legendPos val="r"/>
      <c:legendEntry>
        <c:idx val="1"/>
        <c:delete val="1"/>
      </c:legendEntry>
      <c:legendEntry>
        <c:idx val="2"/>
        <c:delete val="1"/>
      </c:legendEntry>
      <c:legendEntry>
        <c:idx val="3"/>
        <c:delete val="1"/>
      </c:legendEntry>
      <c:legendEntry>
        <c:idx val="4"/>
        <c:delete val="1"/>
      </c:legendEntry>
      <c:legendEntry>
        <c:idx val="5"/>
        <c:delete val="1"/>
      </c:legendEntry>
      <c:legendEntry>
        <c:idx val="6"/>
        <c:delete val="1"/>
      </c:legendEntry>
      <c:legendEntry>
        <c:idx val="7"/>
        <c:delete val="1"/>
      </c:legendEntry>
      <c:legendEntry>
        <c:idx val="8"/>
        <c:delete val="1"/>
      </c:legendEntry>
      <c:layout>
        <c:manualLayout>
          <c:xMode val="edge"/>
          <c:yMode val="edge"/>
          <c:x val="0.27382170656653487"/>
          <c:y val="1.3804143126177025E-3"/>
          <c:w val="0.45347164351851849"/>
          <c:h val="8.467716572394207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5400" cap="flat" cmpd="sng" algn="ctr">
      <a:noFill/>
      <a:round/>
    </a:ln>
    <a:effectLst/>
  </c:spPr>
  <c:txPr>
    <a:bodyPr/>
    <a:lstStyle/>
    <a:p>
      <a:pPr>
        <a:defRPr>
          <a:latin typeface="Roboto" panose="02000000000000000000" pitchFamily="2" charset="0"/>
          <a:ea typeface="Roboto" panose="02000000000000000000" pitchFamily="2" charset="0"/>
          <a:cs typeface="Arial" panose="020B060402020202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471747635319163E-2"/>
          <c:y val="0.16982726450277177"/>
          <c:w val="0.92244208097739167"/>
          <c:h val="0.51555208282774112"/>
        </c:manualLayout>
      </c:layout>
      <c:barChart>
        <c:barDir val="col"/>
        <c:grouping val="clustered"/>
        <c:varyColors val="0"/>
        <c:ser>
          <c:idx val="0"/>
          <c:order val="0"/>
          <c:spPr>
            <a:solidFill>
              <a:srgbClr val="0626A9"/>
            </a:solidFill>
            <a:ln>
              <a:noFill/>
            </a:ln>
            <a:effectLst/>
          </c:spPr>
          <c:invertIfNegative val="0"/>
          <c:dLbls>
            <c:dLbl>
              <c:idx val="2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39E-4128-91A1-7D570E763734}"/>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626A9"/>
                    </a:solidFill>
                    <a:latin typeface="Roboto" panose="02000000000000000000" pitchFamily="2" charset="0"/>
                    <a:ea typeface="Roboto" panose="02000000000000000000" pitchFamily="2"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'3.5 (2)'!$AD$24:$BQ$24</c:f>
              <c:numCache>
                <c:formatCode>mmm\-yy</c:formatCode>
                <c:ptCount val="28"/>
                <c:pt idx="0">
                  <c:v>35795</c:v>
                </c:pt>
                <c:pt idx="1">
                  <c:v>36160</c:v>
                </c:pt>
                <c:pt idx="2">
                  <c:v>36525</c:v>
                </c:pt>
                <c:pt idx="3">
                  <c:v>36891</c:v>
                </c:pt>
                <c:pt idx="4">
                  <c:v>37256</c:v>
                </c:pt>
                <c:pt idx="5">
                  <c:v>37621</c:v>
                </c:pt>
                <c:pt idx="6">
                  <c:v>37986</c:v>
                </c:pt>
                <c:pt idx="7">
                  <c:v>38352</c:v>
                </c:pt>
                <c:pt idx="8">
                  <c:v>38717</c:v>
                </c:pt>
                <c:pt idx="9">
                  <c:v>39082</c:v>
                </c:pt>
                <c:pt idx="10">
                  <c:v>39447</c:v>
                </c:pt>
                <c:pt idx="11">
                  <c:v>39813</c:v>
                </c:pt>
                <c:pt idx="12">
                  <c:v>40178</c:v>
                </c:pt>
                <c:pt idx="13">
                  <c:v>40543</c:v>
                </c:pt>
                <c:pt idx="14">
                  <c:v>40908</c:v>
                </c:pt>
                <c:pt idx="15">
                  <c:v>41274</c:v>
                </c:pt>
                <c:pt idx="16">
                  <c:v>41639</c:v>
                </c:pt>
                <c:pt idx="17">
                  <c:v>42004</c:v>
                </c:pt>
                <c:pt idx="18">
                  <c:v>42369</c:v>
                </c:pt>
                <c:pt idx="19">
                  <c:v>42735</c:v>
                </c:pt>
                <c:pt idx="20">
                  <c:v>43100</c:v>
                </c:pt>
                <c:pt idx="21">
                  <c:v>43465</c:v>
                </c:pt>
                <c:pt idx="22">
                  <c:v>43830</c:v>
                </c:pt>
                <c:pt idx="23">
                  <c:v>44196</c:v>
                </c:pt>
                <c:pt idx="24">
                  <c:v>44561</c:v>
                </c:pt>
                <c:pt idx="25">
                  <c:v>44926</c:v>
                </c:pt>
                <c:pt idx="26">
                  <c:v>45291</c:v>
                </c:pt>
                <c:pt idx="27">
                  <c:v>45657</c:v>
                </c:pt>
              </c:numCache>
            </c:numRef>
          </c:cat>
          <c:val>
            <c:numRef>
              <c:f>'3.5 (2)'!$AD$36:$BQ$36</c:f>
              <c:numCache>
                <c:formatCode>#\ ##0.0</c:formatCode>
                <c:ptCount val="28"/>
                <c:pt idx="0">
                  <c:v>30.27861</c:v>
                </c:pt>
                <c:pt idx="1">
                  <c:v>35.308819999999997</c:v>
                </c:pt>
                <c:pt idx="2">
                  <c:v>45.679519999999997</c:v>
                </c:pt>
                <c:pt idx="3">
                  <c:v>41.793189999999996</c:v>
                </c:pt>
                <c:pt idx="4">
                  <c:v>44.030380000000001</c:v>
                </c:pt>
                <c:pt idx="5">
                  <c:v>46.977370000000001</c:v>
                </c:pt>
                <c:pt idx="6">
                  <c:v>47.718150000000001</c:v>
                </c:pt>
                <c:pt idx="7">
                  <c:v>50.249219999999994</c:v>
                </c:pt>
                <c:pt idx="8">
                  <c:v>59.641670000000005</c:v>
                </c:pt>
                <c:pt idx="9">
                  <c:v>43.693269999999998</c:v>
                </c:pt>
                <c:pt idx="10">
                  <c:v>46.448610000000002</c:v>
                </c:pt>
                <c:pt idx="11">
                  <c:v>34.118040000000001</c:v>
                </c:pt>
                <c:pt idx="12">
                  <c:v>30.66995</c:v>
                </c:pt>
                <c:pt idx="13">
                  <c:v>26.76558</c:v>
                </c:pt>
                <c:pt idx="14">
                  <c:v>27.88026</c:v>
                </c:pt>
                <c:pt idx="15">
                  <c:v>27.791529999999998</c:v>
                </c:pt>
                <c:pt idx="16">
                  <c:v>30.564279999999997</c:v>
                </c:pt>
                <c:pt idx="17">
                  <c:v>25.45261</c:v>
                </c:pt>
                <c:pt idx="18">
                  <c:v>22.627780000000001</c:v>
                </c:pt>
                <c:pt idx="19">
                  <c:v>24.106000000000002</c:v>
                </c:pt>
                <c:pt idx="20">
                  <c:v>18.36946</c:v>
                </c:pt>
                <c:pt idx="21">
                  <c:v>22.476979999999998</c:v>
                </c:pt>
                <c:pt idx="22">
                  <c:v>23.85425</c:v>
                </c:pt>
                <c:pt idx="23">
                  <c:v>27.852689999999999</c:v>
                </c:pt>
                <c:pt idx="24">
                  <c:v>28.222359999999998</c:v>
                </c:pt>
                <c:pt idx="25">
                  <c:v>24.37904</c:v>
                </c:pt>
                <c:pt idx="26">
                  <c:v>19.054919999999999</c:v>
                </c:pt>
                <c:pt idx="27">
                  <c:v>20.03144</c:v>
                </c:pt>
              </c:numCache>
            </c:numRef>
          </c:val>
          <c:extLst>
            <c:ext xmlns:c16="http://schemas.microsoft.com/office/drawing/2014/chart" uri="{C3380CC4-5D6E-409C-BE32-E72D297353CC}">
              <c16:uniqueId val="{00000001-339E-4128-91A1-7D570E763734}"/>
            </c:ext>
          </c:extLst>
        </c:ser>
        <c:dLbls>
          <c:showLegendKey val="0"/>
          <c:showVal val="0"/>
          <c:showCatName val="0"/>
          <c:showSerName val="0"/>
          <c:showPercent val="0"/>
          <c:showBubbleSize val="0"/>
        </c:dLbls>
        <c:gapWidth val="20"/>
        <c:overlap val="-27"/>
        <c:axId val="452819183"/>
        <c:axId val="452818351"/>
      </c:barChart>
      <c:catAx>
        <c:axId val="452819183"/>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452818351"/>
        <c:crosses val="autoZero"/>
        <c:auto val="0"/>
        <c:lblAlgn val="ctr"/>
        <c:lblOffset val="100"/>
        <c:tickLblSkip val="1"/>
        <c:noMultiLvlLbl val="0"/>
      </c:catAx>
      <c:valAx>
        <c:axId val="45281835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7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r>
                  <a:rPr lang="en-GB" sz="700"/>
                  <a:t>Range 10th to</a:t>
                </a:r>
                <a:r>
                  <a:rPr lang="en-GB" sz="700" baseline="0"/>
                  <a:t> 90th percentile</a:t>
                </a:r>
                <a:endParaRPr lang="en-GB" sz="700"/>
              </a:p>
            </c:rich>
          </c:tx>
          <c:layout>
            <c:manualLayout>
              <c:xMode val="edge"/>
              <c:yMode val="edge"/>
              <c:x val="0"/>
              <c:y val="3.880381944444445E-2"/>
            </c:manualLayout>
          </c:layout>
          <c:overlay val="0"/>
          <c:spPr>
            <a:noFill/>
            <a:ln>
              <a:noFill/>
            </a:ln>
            <a:effectLst/>
          </c:spPr>
          <c:txPr>
            <a:bodyPr rot="-5400000" spcFirstLastPara="1" vertOverflow="ellipsis" vert="horz" wrap="square" anchor="ctr" anchorCtr="1"/>
            <a:lstStyle/>
            <a:p>
              <a:pPr>
                <a:defRPr sz="7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GB"/>
            </a:p>
          </c:txPr>
        </c:title>
        <c:numFmt formatCode="#,##0_ ;\-#,##0\ "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4528191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latin typeface="Roboto" panose="02000000000000000000" pitchFamily="2" charset="0"/>
          <a:ea typeface="Roboto" panose="02000000000000000000" pitchFamily="2" charset="0"/>
        </a:defRPr>
      </a:pPr>
      <a:endParaRPr lang="en-US"/>
    </a:p>
  </c:txPr>
  <c:externalData r:id="rId3">
    <c:autoUpdate val="0"/>
  </c:externalData>
  <c:userShapes r:id="rId4"/>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Roboto" panose="02000000000000000000" pitchFamily="2" charset="0"/>
                <a:ea typeface="Roboto" panose="02000000000000000000" pitchFamily="2" charset="0"/>
                <a:cs typeface="Arial" panose="020B0604020202020204" pitchFamily="34" charset="0"/>
              </a:defRPr>
            </a:pPr>
            <a:r>
              <a:rPr lang="en-ZA" dirty="0"/>
              <a:t>Vacancy,</a:t>
            </a:r>
            <a:r>
              <a:rPr lang="en-ZA" baseline="0" dirty="0"/>
              <a:t> % GLA</a:t>
            </a:r>
            <a:endParaRPr lang="en-ZA"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Roboto" panose="02000000000000000000" pitchFamily="2" charset="0"/>
              <a:ea typeface="Roboto" panose="02000000000000000000" pitchFamily="2" charset="0"/>
              <a:cs typeface="Arial" panose="020B0604020202020204" pitchFamily="34" charset="0"/>
            </a:defRPr>
          </a:pPr>
          <a:endParaRPr lang="en-ZA"/>
        </a:p>
      </c:txPr>
    </c:title>
    <c:autoTitleDeleted val="0"/>
    <c:plotArea>
      <c:layout>
        <c:manualLayout>
          <c:layoutTarget val="inner"/>
          <c:xMode val="edge"/>
          <c:yMode val="edge"/>
          <c:x val="5.717025462962963E-2"/>
          <c:y val="7.3647946859903377E-2"/>
          <c:w val="0.91499930555555542"/>
          <c:h val="0.73998731884057967"/>
        </c:manualLayout>
      </c:layout>
      <c:lineChart>
        <c:grouping val="standard"/>
        <c:varyColors val="0"/>
        <c:ser>
          <c:idx val="2"/>
          <c:order val="0"/>
          <c:tx>
            <c:strRef>
              <c:f>'4.5 VAC SECTOR'!$AC$25</c:f>
              <c:strCache>
                <c:ptCount val="1"/>
                <c:pt idx="0">
                  <c:v>All</c:v>
                </c:pt>
              </c:strCache>
            </c:strRef>
          </c:tx>
          <c:spPr>
            <a:ln w="28575" cap="rnd">
              <a:solidFill>
                <a:schemeClr val="tx2"/>
              </a:solidFill>
              <a:round/>
            </a:ln>
            <a:effectLst/>
          </c:spPr>
          <c:marker>
            <c:symbol val="none"/>
          </c:marker>
          <c:cat>
            <c:numRef>
              <c:f>'4.5 VAC SECTOR'!$AP$24:$BQ$24</c:f>
              <c:numCache>
                <c:formatCode>mmm\-yy</c:formatCode>
                <c:ptCount val="28"/>
                <c:pt idx="0">
                  <c:v>35795</c:v>
                </c:pt>
                <c:pt idx="1">
                  <c:v>36160</c:v>
                </c:pt>
                <c:pt idx="2">
                  <c:v>36525</c:v>
                </c:pt>
                <c:pt idx="3">
                  <c:v>36891</c:v>
                </c:pt>
                <c:pt idx="4">
                  <c:v>37256</c:v>
                </c:pt>
                <c:pt idx="5">
                  <c:v>37621</c:v>
                </c:pt>
                <c:pt idx="6">
                  <c:v>37986</c:v>
                </c:pt>
                <c:pt idx="7">
                  <c:v>38352</c:v>
                </c:pt>
                <c:pt idx="8">
                  <c:v>38717</c:v>
                </c:pt>
                <c:pt idx="9">
                  <c:v>39082</c:v>
                </c:pt>
                <c:pt idx="10">
                  <c:v>39447</c:v>
                </c:pt>
                <c:pt idx="11">
                  <c:v>39813</c:v>
                </c:pt>
                <c:pt idx="12">
                  <c:v>40178</c:v>
                </c:pt>
                <c:pt idx="13">
                  <c:v>40543</c:v>
                </c:pt>
                <c:pt idx="14">
                  <c:v>40908</c:v>
                </c:pt>
                <c:pt idx="15">
                  <c:v>41274</c:v>
                </c:pt>
                <c:pt idx="16">
                  <c:v>41639</c:v>
                </c:pt>
                <c:pt idx="17">
                  <c:v>42004</c:v>
                </c:pt>
                <c:pt idx="18">
                  <c:v>42369</c:v>
                </c:pt>
                <c:pt idx="19">
                  <c:v>42735</c:v>
                </c:pt>
                <c:pt idx="20">
                  <c:v>43100</c:v>
                </c:pt>
                <c:pt idx="21">
                  <c:v>43465</c:v>
                </c:pt>
                <c:pt idx="22">
                  <c:v>43830</c:v>
                </c:pt>
                <c:pt idx="23">
                  <c:v>44196</c:v>
                </c:pt>
                <c:pt idx="24">
                  <c:v>44561</c:v>
                </c:pt>
                <c:pt idx="25">
                  <c:v>44926</c:v>
                </c:pt>
                <c:pt idx="26">
                  <c:v>45291</c:v>
                </c:pt>
                <c:pt idx="27">
                  <c:v>45657</c:v>
                </c:pt>
              </c:numCache>
            </c:numRef>
          </c:cat>
          <c:val>
            <c:numRef>
              <c:f>'4.5 VAC SECTOR'!$AP$25:$BQ$25</c:f>
              <c:numCache>
                <c:formatCode>#\ ##0.0</c:formatCode>
                <c:ptCount val="28"/>
                <c:pt idx="0">
                  <c:v>6.2422199999999997</c:v>
                </c:pt>
                <c:pt idx="1">
                  <c:v>7.3575699999999999</c:v>
                </c:pt>
                <c:pt idx="2">
                  <c:v>9.11998</c:v>
                </c:pt>
                <c:pt idx="3">
                  <c:v>10.59207</c:v>
                </c:pt>
                <c:pt idx="4">
                  <c:v>12.420210000000001</c:v>
                </c:pt>
                <c:pt idx="5">
                  <c:v>12.69947</c:v>
                </c:pt>
                <c:pt idx="6">
                  <c:v>11.037380000000001</c:v>
                </c:pt>
                <c:pt idx="7">
                  <c:v>7.6181700000000001</c:v>
                </c:pt>
                <c:pt idx="8">
                  <c:v>5.2963699999999996</c:v>
                </c:pt>
                <c:pt idx="9">
                  <c:v>4.3893199999999997</c:v>
                </c:pt>
                <c:pt idx="10">
                  <c:v>3.1458400000000002</c:v>
                </c:pt>
                <c:pt idx="11">
                  <c:v>3.8668399999999998</c:v>
                </c:pt>
                <c:pt idx="12">
                  <c:v>5.8534499999999996</c:v>
                </c:pt>
                <c:pt idx="13">
                  <c:v>6.0450600000000003</c:v>
                </c:pt>
                <c:pt idx="14">
                  <c:v>6.7332400000000003</c:v>
                </c:pt>
                <c:pt idx="15">
                  <c:v>6.4272999999999998</c:v>
                </c:pt>
                <c:pt idx="16">
                  <c:v>5.3316999999999997</c:v>
                </c:pt>
                <c:pt idx="17">
                  <c:v>5.2149400000000004</c:v>
                </c:pt>
                <c:pt idx="18">
                  <c:v>5.3696799999999998</c:v>
                </c:pt>
                <c:pt idx="19">
                  <c:v>6.1829900000000002</c:v>
                </c:pt>
                <c:pt idx="20">
                  <c:v>5.72898</c:v>
                </c:pt>
                <c:pt idx="21">
                  <c:v>6.3923699999999997</c:v>
                </c:pt>
                <c:pt idx="22">
                  <c:v>6.7504299999999997</c:v>
                </c:pt>
                <c:pt idx="23">
                  <c:v>8.5788499999999992</c:v>
                </c:pt>
                <c:pt idx="24">
                  <c:v>8.3686799999999995</c:v>
                </c:pt>
                <c:pt idx="25">
                  <c:v>8.0607100000000003</c:v>
                </c:pt>
                <c:pt idx="26">
                  <c:v>6.4836299999999998</c:v>
                </c:pt>
                <c:pt idx="27">
                  <c:v>6.5462899999999999</c:v>
                </c:pt>
              </c:numCache>
            </c:numRef>
          </c:val>
          <c:smooth val="1"/>
          <c:extLst>
            <c:ext xmlns:c16="http://schemas.microsoft.com/office/drawing/2014/chart" uri="{C3380CC4-5D6E-409C-BE32-E72D297353CC}">
              <c16:uniqueId val="{00000001-656E-4A28-91EC-452D3DC84817}"/>
            </c:ext>
          </c:extLst>
        </c:ser>
        <c:ser>
          <c:idx val="0"/>
          <c:order val="1"/>
          <c:tx>
            <c:strRef>
              <c:f>'4.5 VAC SECTOR'!$AC$26</c:f>
              <c:strCache>
                <c:ptCount val="1"/>
                <c:pt idx="0">
                  <c:v>Retail</c:v>
                </c:pt>
              </c:strCache>
            </c:strRef>
          </c:tx>
          <c:spPr>
            <a:ln w="12700" cap="rnd">
              <a:solidFill>
                <a:srgbClr val="FFC000"/>
              </a:solidFill>
              <a:round/>
            </a:ln>
            <a:effectLst/>
          </c:spPr>
          <c:marker>
            <c:symbol val="none"/>
          </c:marker>
          <c:cat>
            <c:numRef>
              <c:f>'4.5 VAC SECTOR'!$AP$24:$BQ$24</c:f>
              <c:numCache>
                <c:formatCode>mmm\-yy</c:formatCode>
                <c:ptCount val="28"/>
                <c:pt idx="0">
                  <c:v>35795</c:v>
                </c:pt>
                <c:pt idx="1">
                  <c:v>36160</c:v>
                </c:pt>
                <c:pt idx="2">
                  <c:v>36525</c:v>
                </c:pt>
                <c:pt idx="3">
                  <c:v>36891</c:v>
                </c:pt>
                <c:pt idx="4">
                  <c:v>37256</c:v>
                </c:pt>
                <c:pt idx="5">
                  <c:v>37621</c:v>
                </c:pt>
                <c:pt idx="6">
                  <c:v>37986</c:v>
                </c:pt>
                <c:pt idx="7">
                  <c:v>38352</c:v>
                </c:pt>
                <c:pt idx="8">
                  <c:v>38717</c:v>
                </c:pt>
                <c:pt idx="9">
                  <c:v>39082</c:v>
                </c:pt>
                <c:pt idx="10">
                  <c:v>39447</c:v>
                </c:pt>
                <c:pt idx="11">
                  <c:v>39813</c:v>
                </c:pt>
                <c:pt idx="12">
                  <c:v>40178</c:v>
                </c:pt>
                <c:pt idx="13">
                  <c:v>40543</c:v>
                </c:pt>
                <c:pt idx="14">
                  <c:v>40908</c:v>
                </c:pt>
                <c:pt idx="15">
                  <c:v>41274</c:v>
                </c:pt>
                <c:pt idx="16">
                  <c:v>41639</c:v>
                </c:pt>
                <c:pt idx="17">
                  <c:v>42004</c:v>
                </c:pt>
                <c:pt idx="18">
                  <c:v>42369</c:v>
                </c:pt>
                <c:pt idx="19">
                  <c:v>42735</c:v>
                </c:pt>
                <c:pt idx="20">
                  <c:v>43100</c:v>
                </c:pt>
                <c:pt idx="21">
                  <c:v>43465</c:v>
                </c:pt>
                <c:pt idx="22">
                  <c:v>43830</c:v>
                </c:pt>
                <c:pt idx="23">
                  <c:v>44196</c:v>
                </c:pt>
                <c:pt idx="24">
                  <c:v>44561</c:v>
                </c:pt>
                <c:pt idx="25">
                  <c:v>44926</c:v>
                </c:pt>
                <c:pt idx="26">
                  <c:v>45291</c:v>
                </c:pt>
                <c:pt idx="27">
                  <c:v>45657</c:v>
                </c:pt>
              </c:numCache>
            </c:numRef>
          </c:cat>
          <c:val>
            <c:numRef>
              <c:f>'4.5 VAC SECTOR'!$AP$26:$BQ$26</c:f>
              <c:numCache>
                <c:formatCode>#\ ##0.0</c:formatCode>
                <c:ptCount val="28"/>
                <c:pt idx="0">
                  <c:v>2.7040000000000002</c:v>
                </c:pt>
                <c:pt idx="1">
                  <c:v>3.25868</c:v>
                </c:pt>
                <c:pt idx="2">
                  <c:v>4.54223</c:v>
                </c:pt>
                <c:pt idx="3">
                  <c:v>5.1902699999999999</c:v>
                </c:pt>
                <c:pt idx="4">
                  <c:v>6.1257799999999998</c:v>
                </c:pt>
                <c:pt idx="5">
                  <c:v>7.0929399999999996</c:v>
                </c:pt>
                <c:pt idx="6">
                  <c:v>6.2947199999999999</c:v>
                </c:pt>
                <c:pt idx="7">
                  <c:v>5.0276100000000001</c:v>
                </c:pt>
                <c:pt idx="8">
                  <c:v>4.6281999999999996</c:v>
                </c:pt>
                <c:pt idx="9">
                  <c:v>3.47071</c:v>
                </c:pt>
                <c:pt idx="10">
                  <c:v>2.2884699999999998</c:v>
                </c:pt>
                <c:pt idx="11">
                  <c:v>3.2339099999999998</c:v>
                </c:pt>
                <c:pt idx="12">
                  <c:v>4.5322300000000002</c:v>
                </c:pt>
                <c:pt idx="13">
                  <c:v>4.87019</c:v>
                </c:pt>
                <c:pt idx="14">
                  <c:v>6.1394399999999996</c:v>
                </c:pt>
                <c:pt idx="15">
                  <c:v>5.2781399999999996</c:v>
                </c:pt>
                <c:pt idx="16">
                  <c:v>4.9717099999999999</c:v>
                </c:pt>
                <c:pt idx="17">
                  <c:v>4.70275</c:v>
                </c:pt>
                <c:pt idx="18">
                  <c:v>4.8702500000000004</c:v>
                </c:pt>
                <c:pt idx="19">
                  <c:v>3.9255599999999999</c:v>
                </c:pt>
                <c:pt idx="20">
                  <c:v>4.0188899999999999</c:v>
                </c:pt>
                <c:pt idx="21">
                  <c:v>4.6417299999999999</c:v>
                </c:pt>
                <c:pt idx="22">
                  <c:v>5.0412999999999997</c:v>
                </c:pt>
                <c:pt idx="23">
                  <c:v>5.7741699999999998</c:v>
                </c:pt>
                <c:pt idx="24">
                  <c:v>5.2097899999999999</c:v>
                </c:pt>
                <c:pt idx="25">
                  <c:v>4.7452699999999997</c:v>
                </c:pt>
                <c:pt idx="26">
                  <c:v>4.2685399999999998</c:v>
                </c:pt>
                <c:pt idx="27">
                  <c:v>3.9351799999999999</c:v>
                </c:pt>
              </c:numCache>
            </c:numRef>
          </c:val>
          <c:smooth val="1"/>
          <c:extLst>
            <c:ext xmlns:c16="http://schemas.microsoft.com/office/drawing/2014/chart" uri="{C3380CC4-5D6E-409C-BE32-E72D297353CC}">
              <c16:uniqueId val="{00000002-656E-4A28-91EC-452D3DC84817}"/>
            </c:ext>
          </c:extLst>
        </c:ser>
        <c:ser>
          <c:idx val="1"/>
          <c:order val="2"/>
          <c:tx>
            <c:strRef>
              <c:f>'4.5 VAC SECTOR'!$AC$27</c:f>
              <c:strCache>
                <c:ptCount val="1"/>
                <c:pt idx="0">
                  <c:v>Office</c:v>
                </c:pt>
              </c:strCache>
            </c:strRef>
          </c:tx>
          <c:spPr>
            <a:ln w="12700" cap="rnd">
              <a:solidFill>
                <a:schemeClr val="accent5"/>
              </a:solidFill>
              <a:round/>
            </a:ln>
            <a:effectLst/>
          </c:spPr>
          <c:marker>
            <c:symbol val="none"/>
          </c:marker>
          <c:cat>
            <c:numRef>
              <c:f>'4.5 VAC SECTOR'!$AP$24:$BQ$24</c:f>
              <c:numCache>
                <c:formatCode>mmm\-yy</c:formatCode>
                <c:ptCount val="28"/>
                <c:pt idx="0">
                  <c:v>35795</c:v>
                </c:pt>
                <c:pt idx="1">
                  <c:v>36160</c:v>
                </c:pt>
                <c:pt idx="2">
                  <c:v>36525</c:v>
                </c:pt>
                <c:pt idx="3">
                  <c:v>36891</c:v>
                </c:pt>
                <c:pt idx="4">
                  <c:v>37256</c:v>
                </c:pt>
                <c:pt idx="5">
                  <c:v>37621</c:v>
                </c:pt>
                <c:pt idx="6">
                  <c:v>37986</c:v>
                </c:pt>
                <c:pt idx="7">
                  <c:v>38352</c:v>
                </c:pt>
                <c:pt idx="8">
                  <c:v>38717</c:v>
                </c:pt>
                <c:pt idx="9">
                  <c:v>39082</c:v>
                </c:pt>
                <c:pt idx="10">
                  <c:v>39447</c:v>
                </c:pt>
                <c:pt idx="11">
                  <c:v>39813</c:v>
                </c:pt>
                <c:pt idx="12">
                  <c:v>40178</c:v>
                </c:pt>
                <c:pt idx="13">
                  <c:v>40543</c:v>
                </c:pt>
                <c:pt idx="14">
                  <c:v>40908</c:v>
                </c:pt>
                <c:pt idx="15">
                  <c:v>41274</c:v>
                </c:pt>
                <c:pt idx="16">
                  <c:v>41639</c:v>
                </c:pt>
                <c:pt idx="17">
                  <c:v>42004</c:v>
                </c:pt>
                <c:pt idx="18">
                  <c:v>42369</c:v>
                </c:pt>
                <c:pt idx="19">
                  <c:v>42735</c:v>
                </c:pt>
                <c:pt idx="20">
                  <c:v>43100</c:v>
                </c:pt>
                <c:pt idx="21">
                  <c:v>43465</c:v>
                </c:pt>
                <c:pt idx="22">
                  <c:v>43830</c:v>
                </c:pt>
                <c:pt idx="23">
                  <c:v>44196</c:v>
                </c:pt>
                <c:pt idx="24">
                  <c:v>44561</c:v>
                </c:pt>
                <c:pt idx="25">
                  <c:v>44926</c:v>
                </c:pt>
                <c:pt idx="26">
                  <c:v>45291</c:v>
                </c:pt>
                <c:pt idx="27">
                  <c:v>45657</c:v>
                </c:pt>
              </c:numCache>
            </c:numRef>
          </c:cat>
          <c:val>
            <c:numRef>
              <c:f>'4.5 VAC SECTOR'!$AP$27:$BQ$27</c:f>
              <c:numCache>
                <c:formatCode>#\ ##0.0</c:formatCode>
                <c:ptCount val="28"/>
                <c:pt idx="0">
                  <c:v>10.703060000000001</c:v>
                </c:pt>
                <c:pt idx="1">
                  <c:v>11.43267</c:v>
                </c:pt>
                <c:pt idx="2">
                  <c:v>13.02258</c:v>
                </c:pt>
                <c:pt idx="3">
                  <c:v>16.022590000000001</c:v>
                </c:pt>
                <c:pt idx="4">
                  <c:v>18.60661</c:v>
                </c:pt>
                <c:pt idx="5">
                  <c:v>22.797260000000001</c:v>
                </c:pt>
                <c:pt idx="6">
                  <c:v>21.53979</c:v>
                </c:pt>
                <c:pt idx="7">
                  <c:v>15.699479999999999</c:v>
                </c:pt>
                <c:pt idx="8">
                  <c:v>10.06423</c:v>
                </c:pt>
                <c:pt idx="9">
                  <c:v>8.3040900000000004</c:v>
                </c:pt>
                <c:pt idx="10">
                  <c:v>6.0642800000000001</c:v>
                </c:pt>
                <c:pt idx="11">
                  <c:v>6.8287199999999997</c:v>
                </c:pt>
                <c:pt idx="12">
                  <c:v>10.12096</c:v>
                </c:pt>
                <c:pt idx="13">
                  <c:v>10.214219999999999</c:v>
                </c:pt>
                <c:pt idx="14">
                  <c:v>11.504580000000001</c:v>
                </c:pt>
                <c:pt idx="15">
                  <c:v>11.431139999999999</c:v>
                </c:pt>
                <c:pt idx="16">
                  <c:v>9.6379300000000008</c:v>
                </c:pt>
                <c:pt idx="17">
                  <c:v>9.2239299999999993</c:v>
                </c:pt>
                <c:pt idx="18">
                  <c:v>9.1872699999999998</c:v>
                </c:pt>
                <c:pt idx="19">
                  <c:v>10.34328</c:v>
                </c:pt>
                <c:pt idx="20">
                  <c:v>10.45673</c:v>
                </c:pt>
                <c:pt idx="21">
                  <c:v>12.791169999999999</c:v>
                </c:pt>
                <c:pt idx="22">
                  <c:v>12.845739999999999</c:v>
                </c:pt>
                <c:pt idx="23">
                  <c:v>16.282440000000001</c:v>
                </c:pt>
                <c:pt idx="24">
                  <c:v>18.428000000000001</c:v>
                </c:pt>
                <c:pt idx="25">
                  <c:v>18.443169999999999</c:v>
                </c:pt>
                <c:pt idx="26">
                  <c:v>15.962770000000001</c:v>
                </c:pt>
                <c:pt idx="27">
                  <c:v>15.77093</c:v>
                </c:pt>
              </c:numCache>
            </c:numRef>
          </c:val>
          <c:smooth val="1"/>
          <c:extLst>
            <c:ext xmlns:c16="http://schemas.microsoft.com/office/drawing/2014/chart" uri="{C3380CC4-5D6E-409C-BE32-E72D297353CC}">
              <c16:uniqueId val="{00000004-656E-4A28-91EC-452D3DC84817}"/>
            </c:ext>
          </c:extLst>
        </c:ser>
        <c:ser>
          <c:idx val="3"/>
          <c:order val="3"/>
          <c:tx>
            <c:strRef>
              <c:f>'4.5 VAC SECTOR'!$AC$28</c:f>
              <c:strCache>
                <c:ptCount val="1"/>
                <c:pt idx="0">
                  <c:v>Industrial</c:v>
                </c:pt>
              </c:strCache>
            </c:strRef>
          </c:tx>
          <c:spPr>
            <a:ln w="12700" cap="rnd">
              <a:solidFill>
                <a:srgbClr val="D61A69"/>
              </a:solidFill>
              <a:round/>
            </a:ln>
            <a:effectLst/>
          </c:spPr>
          <c:marker>
            <c:symbol val="none"/>
          </c:marker>
          <c:cat>
            <c:numRef>
              <c:f>'4.5 VAC SECTOR'!$AP$24:$BQ$24</c:f>
              <c:numCache>
                <c:formatCode>mmm\-yy</c:formatCode>
                <c:ptCount val="28"/>
                <c:pt idx="0">
                  <c:v>35795</c:v>
                </c:pt>
                <c:pt idx="1">
                  <c:v>36160</c:v>
                </c:pt>
                <c:pt idx="2">
                  <c:v>36525</c:v>
                </c:pt>
                <c:pt idx="3">
                  <c:v>36891</c:v>
                </c:pt>
                <c:pt idx="4">
                  <c:v>37256</c:v>
                </c:pt>
                <c:pt idx="5">
                  <c:v>37621</c:v>
                </c:pt>
                <c:pt idx="6">
                  <c:v>37986</c:v>
                </c:pt>
                <c:pt idx="7">
                  <c:v>38352</c:v>
                </c:pt>
                <c:pt idx="8">
                  <c:v>38717</c:v>
                </c:pt>
                <c:pt idx="9">
                  <c:v>39082</c:v>
                </c:pt>
                <c:pt idx="10">
                  <c:v>39447</c:v>
                </c:pt>
                <c:pt idx="11">
                  <c:v>39813</c:v>
                </c:pt>
                <c:pt idx="12">
                  <c:v>40178</c:v>
                </c:pt>
                <c:pt idx="13">
                  <c:v>40543</c:v>
                </c:pt>
                <c:pt idx="14">
                  <c:v>40908</c:v>
                </c:pt>
                <c:pt idx="15">
                  <c:v>41274</c:v>
                </c:pt>
                <c:pt idx="16">
                  <c:v>41639</c:v>
                </c:pt>
                <c:pt idx="17">
                  <c:v>42004</c:v>
                </c:pt>
                <c:pt idx="18">
                  <c:v>42369</c:v>
                </c:pt>
                <c:pt idx="19">
                  <c:v>42735</c:v>
                </c:pt>
                <c:pt idx="20">
                  <c:v>43100</c:v>
                </c:pt>
                <c:pt idx="21">
                  <c:v>43465</c:v>
                </c:pt>
                <c:pt idx="22">
                  <c:v>43830</c:v>
                </c:pt>
                <c:pt idx="23">
                  <c:v>44196</c:v>
                </c:pt>
                <c:pt idx="24">
                  <c:v>44561</c:v>
                </c:pt>
                <c:pt idx="25">
                  <c:v>44926</c:v>
                </c:pt>
                <c:pt idx="26">
                  <c:v>45291</c:v>
                </c:pt>
                <c:pt idx="27">
                  <c:v>45657</c:v>
                </c:pt>
              </c:numCache>
            </c:numRef>
          </c:cat>
          <c:val>
            <c:numRef>
              <c:f>'4.5 VAC SECTOR'!$AP$28:$BQ$28</c:f>
              <c:numCache>
                <c:formatCode>#\ ##0.0</c:formatCode>
                <c:ptCount val="28"/>
                <c:pt idx="0">
                  <c:v>4.5270900000000003</c:v>
                </c:pt>
                <c:pt idx="1">
                  <c:v>6.6787599999999996</c:v>
                </c:pt>
                <c:pt idx="2">
                  <c:v>8.8449799999999996</c:v>
                </c:pt>
                <c:pt idx="3">
                  <c:v>9.5757100000000008</c:v>
                </c:pt>
                <c:pt idx="4">
                  <c:v>11.937189999999999</c:v>
                </c:pt>
                <c:pt idx="5">
                  <c:v>8.8081899999999997</c:v>
                </c:pt>
                <c:pt idx="6">
                  <c:v>5.8518600000000003</c:v>
                </c:pt>
                <c:pt idx="7">
                  <c:v>2.9375900000000001</c:v>
                </c:pt>
                <c:pt idx="8">
                  <c:v>1.96024</c:v>
                </c:pt>
                <c:pt idx="9">
                  <c:v>1.4916100000000001</c:v>
                </c:pt>
                <c:pt idx="10">
                  <c:v>1.7805899999999999</c:v>
                </c:pt>
                <c:pt idx="11">
                  <c:v>2.2870200000000001</c:v>
                </c:pt>
                <c:pt idx="12">
                  <c:v>4.3476499999999998</c:v>
                </c:pt>
                <c:pt idx="13">
                  <c:v>4.2518700000000003</c:v>
                </c:pt>
                <c:pt idx="14">
                  <c:v>3.6055100000000002</c:v>
                </c:pt>
                <c:pt idx="15">
                  <c:v>4.0382100000000003</c:v>
                </c:pt>
                <c:pt idx="16">
                  <c:v>2.4599799999999998</c:v>
                </c:pt>
                <c:pt idx="17">
                  <c:v>2.55823</c:v>
                </c:pt>
                <c:pt idx="18">
                  <c:v>2.2591399999999999</c:v>
                </c:pt>
                <c:pt idx="19">
                  <c:v>5.3126199999999999</c:v>
                </c:pt>
                <c:pt idx="20">
                  <c:v>3.6181000000000001</c:v>
                </c:pt>
                <c:pt idx="21">
                  <c:v>3.4316300000000002</c:v>
                </c:pt>
                <c:pt idx="22">
                  <c:v>4.2873900000000003</c:v>
                </c:pt>
                <c:pt idx="23">
                  <c:v>5.66547</c:v>
                </c:pt>
                <c:pt idx="24">
                  <c:v>4.7975899999999996</c:v>
                </c:pt>
                <c:pt idx="25">
                  <c:v>3.8105799999999999</c:v>
                </c:pt>
                <c:pt idx="26">
                  <c:v>2.0116700000000001</c:v>
                </c:pt>
                <c:pt idx="27">
                  <c:v>2.14568</c:v>
                </c:pt>
              </c:numCache>
            </c:numRef>
          </c:val>
          <c:smooth val="1"/>
          <c:extLst>
            <c:ext xmlns:c16="http://schemas.microsoft.com/office/drawing/2014/chart" uri="{C3380CC4-5D6E-409C-BE32-E72D297353CC}">
              <c16:uniqueId val="{00000005-656E-4A28-91EC-452D3DC84817}"/>
            </c:ext>
          </c:extLst>
        </c:ser>
        <c:ser>
          <c:idx val="4"/>
          <c:order val="4"/>
          <c:tx>
            <c:strRef>
              <c:f>'4.5 VAC SECTOR'!$AC$29</c:f>
              <c:strCache>
                <c:ptCount val="1"/>
                <c:pt idx="0">
                  <c:v>Residential</c:v>
                </c:pt>
              </c:strCache>
            </c:strRef>
          </c:tx>
          <c:spPr>
            <a:ln w="12700" cap="rnd">
              <a:solidFill>
                <a:srgbClr val="118A5E"/>
              </a:solidFill>
              <a:round/>
            </a:ln>
            <a:effectLst/>
          </c:spPr>
          <c:marker>
            <c:symbol val="none"/>
          </c:marker>
          <c:cat>
            <c:numRef>
              <c:f>'4.5 VAC SECTOR'!$AP$24:$BQ$24</c:f>
              <c:numCache>
                <c:formatCode>mmm\-yy</c:formatCode>
                <c:ptCount val="28"/>
                <c:pt idx="0">
                  <c:v>35795</c:v>
                </c:pt>
                <c:pt idx="1">
                  <c:v>36160</c:v>
                </c:pt>
                <c:pt idx="2">
                  <c:v>36525</c:v>
                </c:pt>
                <c:pt idx="3">
                  <c:v>36891</c:v>
                </c:pt>
                <c:pt idx="4">
                  <c:v>37256</c:v>
                </c:pt>
                <c:pt idx="5">
                  <c:v>37621</c:v>
                </c:pt>
                <c:pt idx="6">
                  <c:v>37986</c:v>
                </c:pt>
                <c:pt idx="7">
                  <c:v>38352</c:v>
                </c:pt>
                <c:pt idx="8">
                  <c:v>38717</c:v>
                </c:pt>
                <c:pt idx="9">
                  <c:v>39082</c:v>
                </c:pt>
                <c:pt idx="10">
                  <c:v>39447</c:v>
                </c:pt>
                <c:pt idx="11">
                  <c:v>39813</c:v>
                </c:pt>
                <c:pt idx="12">
                  <c:v>40178</c:v>
                </c:pt>
                <c:pt idx="13">
                  <c:v>40543</c:v>
                </c:pt>
                <c:pt idx="14">
                  <c:v>40908</c:v>
                </c:pt>
                <c:pt idx="15">
                  <c:v>41274</c:v>
                </c:pt>
                <c:pt idx="16">
                  <c:v>41639</c:v>
                </c:pt>
                <c:pt idx="17">
                  <c:v>42004</c:v>
                </c:pt>
                <c:pt idx="18">
                  <c:v>42369</c:v>
                </c:pt>
                <c:pt idx="19">
                  <c:v>42735</c:v>
                </c:pt>
                <c:pt idx="20">
                  <c:v>43100</c:v>
                </c:pt>
                <c:pt idx="21">
                  <c:v>43465</c:v>
                </c:pt>
                <c:pt idx="22">
                  <c:v>43830</c:v>
                </c:pt>
                <c:pt idx="23">
                  <c:v>44196</c:v>
                </c:pt>
                <c:pt idx="24">
                  <c:v>44561</c:v>
                </c:pt>
                <c:pt idx="25">
                  <c:v>44926</c:v>
                </c:pt>
                <c:pt idx="26">
                  <c:v>45291</c:v>
                </c:pt>
                <c:pt idx="27">
                  <c:v>45657</c:v>
                </c:pt>
              </c:numCache>
            </c:numRef>
          </c:cat>
          <c:val>
            <c:numRef>
              <c:f>'4.5 VAC SECTOR'!$AP$29:$BQ$29</c:f>
              <c:numCache>
                <c:formatCode>#\ ##0.0</c:formatCode>
                <c:ptCount val="28"/>
                <c:pt idx="0">
                  <c:v>#N/A</c:v>
                </c:pt>
                <c:pt idx="1">
                  <c:v>#N/A</c:v>
                </c:pt>
                <c:pt idx="2">
                  <c:v>#N/A</c:v>
                </c:pt>
                <c:pt idx="3">
                  <c:v>#N/A</c:v>
                </c:pt>
                <c:pt idx="4">
                  <c:v>#N/A</c:v>
                </c:pt>
                <c:pt idx="5">
                  <c:v>#N/A</c:v>
                </c:pt>
                <c:pt idx="6">
                  <c:v>#N/A</c:v>
                </c:pt>
                <c:pt idx="7">
                  <c:v>#N/A</c:v>
                </c:pt>
                <c:pt idx="8">
                  <c:v>#N/A</c:v>
                </c:pt>
                <c:pt idx="9">
                  <c:v>#N/A</c:v>
                </c:pt>
                <c:pt idx="10">
                  <c:v>#N/A</c:v>
                </c:pt>
                <c:pt idx="11">
                  <c:v>#N/A</c:v>
                </c:pt>
                <c:pt idx="12">
                  <c:v>#N/A</c:v>
                </c:pt>
                <c:pt idx="13">
                  <c:v>0.31447000000000003</c:v>
                </c:pt>
                <c:pt idx="14">
                  <c:v>#N/A</c:v>
                </c:pt>
                <c:pt idx="15">
                  <c:v>#N/A</c:v>
                </c:pt>
                <c:pt idx="16">
                  <c:v>#N/A</c:v>
                </c:pt>
                <c:pt idx="17">
                  <c:v>#N/A</c:v>
                </c:pt>
                <c:pt idx="18">
                  <c:v>#N/A</c:v>
                </c:pt>
                <c:pt idx="19">
                  <c:v>#N/A</c:v>
                </c:pt>
                <c:pt idx="20">
                  <c:v>9.8640299999999996</c:v>
                </c:pt>
                <c:pt idx="21">
                  <c:v>8.4484100000000009</c:v>
                </c:pt>
                <c:pt idx="22">
                  <c:v>11.051080000000001</c:v>
                </c:pt>
                <c:pt idx="23">
                  <c:v>18.275500000000001</c:v>
                </c:pt>
                <c:pt idx="24">
                  <c:v>14.932510000000001</c:v>
                </c:pt>
                <c:pt idx="25">
                  <c:v>12.73507</c:v>
                </c:pt>
                <c:pt idx="26">
                  <c:v>9.1844900000000003</c:v>
                </c:pt>
                <c:pt idx="27">
                  <c:v>9.6739599999999992</c:v>
                </c:pt>
              </c:numCache>
            </c:numRef>
          </c:val>
          <c:smooth val="1"/>
          <c:extLst>
            <c:ext xmlns:c16="http://schemas.microsoft.com/office/drawing/2014/chart" uri="{C3380CC4-5D6E-409C-BE32-E72D297353CC}">
              <c16:uniqueId val="{00000006-656E-4A28-91EC-452D3DC84817}"/>
            </c:ext>
          </c:extLst>
        </c:ser>
        <c:dLbls>
          <c:showLegendKey val="0"/>
          <c:showVal val="0"/>
          <c:showCatName val="0"/>
          <c:showSerName val="0"/>
          <c:showPercent val="0"/>
          <c:showBubbleSize val="0"/>
        </c:dLbls>
        <c:smooth val="0"/>
        <c:axId val="503709400"/>
        <c:axId val="503702840"/>
      </c:lineChart>
      <c:catAx>
        <c:axId val="503709400"/>
        <c:scaling>
          <c:orientation val="minMax"/>
        </c:scaling>
        <c:delete val="0"/>
        <c:axPos val="b"/>
        <c:numFmt formatCode="yyyy" sourceLinked="0"/>
        <c:majorTickMark val="none"/>
        <c:minorTickMark val="none"/>
        <c:tickLblPos val="low"/>
        <c:spPr>
          <a:noFill/>
          <a:ln w="19050" cap="flat" cmpd="sng" algn="ctr">
            <a:solidFill>
              <a:srgbClr val="D9D9D9"/>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Arial" panose="020B0604020202020204" pitchFamily="34" charset="0"/>
              </a:defRPr>
            </a:pPr>
            <a:endParaRPr lang="en-US"/>
          </a:p>
        </c:txPr>
        <c:crossAx val="503702840"/>
        <c:crosses val="autoZero"/>
        <c:auto val="0"/>
        <c:lblAlgn val="ctr"/>
        <c:lblOffset val="100"/>
        <c:tickLblSkip val="1"/>
        <c:noMultiLvlLbl val="0"/>
      </c:catAx>
      <c:valAx>
        <c:axId val="503702840"/>
        <c:scaling>
          <c:orientation val="minMax"/>
        </c:scaling>
        <c:delete val="0"/>
        <c:axPos val="l"/>
        <c:majorGridlines>
          <c:spPr>
            <a:ln w="9525" cap="flat" cmpd="sng" algn="ctr">
              <a:solidFill>
                <a:srgbClr val="465058">
                  <a:lumMod val="15000"/>
                  <a:lumOff val="85000"/>
                </a:srgbClr>
              </a:solidFill>
              <a:round/>
            </a:ln>
            <a:effectLst/>
          </c:spPr>
        </c:majorGridlines>
        <c:title>
          <c:tx>
            <c:rich>
              <a:bodyPr rot="0" spcFirstLastPara="1" vertOverflow="ellipsis" wrap="square" anchor="ctr" anchorCtr="1"/>
              <a:lstStyle/>
              <a:p>
                <a:pPr>
                  <a:defRPr sz="9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Arial" panose="020B0604020202020204" pitchFamily="34" charset="0"/>
                  </a:defRPr>
                </a:pPr>
                <a:r>
                  <a:rPr lang="en-GB" sz="900" dirty="0"/>
                  <a:t>% </a:t>
                </a:r>
                <a:r>
                  <a:rPr lang="en-GB" sz="900" dirty="0" err="1"/>
                  <a:t>p.a</a:t>
                </a:r>
                <a:endParaRPr lang="en-GB" sz="900" dirty="0"/>
              </a:p>
            </c:rich>
          </c:tx>
          <c:layout>
            <c:manualLayout>
              <c:xMode val="edge"/>
              <c:yMode val="edge"/>
              <c:x val="1.027962962962963E-2"/>
              <c:y val="4.1572504708097929E-4"/>
            </c:manualLayout>
          </c:layout>
          <c:overlay val="0"/>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Arial" panose="020B0604020202020204" pitchFamily="34" charset="0"/>
                </a:defRPr>
              </a:pPr>
              <a:endParaRPr lang="en-GB"/>
            </a:p>
          </c:txPr>
        </c:title>
        <c:numFmt formatCode="#,##0" sourceLinked="0"/>
        <c:majorTickMark val="none"/>
        <c:minorTickMark val="none"/>
        <c:tickLblPos val="low"/>
        <c:spPr>
          <a:noFill/>
          <a:ln w="12700">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Arial" panose="020B0604020202020204" pitchFamily="34" charset="0"/>
              </a:defRPr>
            </a:pPr>
            <a:endParaRPr lang="en-US"/>
          </a:p>
        </c:txPr>
        <c:crossAx val="503709400"/>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5400" cap="flat" cmpd="sng" algn="ctr">
      <a:noFill/>
      <a:round/>
    </a:ln>
    <a:effectLst/>
  </c:spPr>
  <c:txPr>
    <a:bodyPr/>
    <a:lstStyle/>
    <a:p>
      <a:pPr>
        <a:defRPr>
          <a:latin typeface="Roboto" panose="02000000000000000000" pitchFamily="2" charset="0"/>
          <a:ea typeface="Roboto" panose="02000000000000000000" pitchFamily="2" charset="0"/>
          <a:cs typeface="Arial" panose="020B0604020202020204" pitchFamily="34"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Roboto" panose="02000000000000000000" pitchFamily="2" charset="0"/>
                <a:ea typeface="Roboto" panose="02000000000000000000" pitchFamily="2" charset="0"/>
                <a:cs typeface="Arial" panose="020B0604020202020204" pitchFamily="34" charset="0"/>
              </a:defRPr>
            </a:pPr>
            <a:r>
              <a:rPr lang="en-ZA" dirty="0"/>
              <a:t>Gross Operating Costs per m</a:t>
            </a:r>
            <a:r>
              <a:rPr lang="en-ZA" baseline="30000" dirty="0"/>
              <a:t>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Roboto" panose="02000000000000000000" pitchFamily="2" charset="0"/>
              <a:ea typeface="Roboto" panose="02000000000000000000" pitchFamily="2" charset="0"/>
              <a:cs typeface="Arial" panose="020B0604020202020204" pitchFamily="34" charset="0"/>
            </a:defRPr>
          </a:pPr>
          <a:endParaRPr lang="en-US"/>
        </a:p>
      </c:txPr>
    </c:title>
    <c:autoTitleDeleted val="0"/>
    <c:plotArea>
      <c:layout>
        <c:manualLayout>
          <c:layoutTarget val="inner"/>
          <c:xMode val="edge"/>
          <c:yMode val="edge"/>
          <c:x val="5.717025462962963E-2"/>
          <c:y val="7.3647946859903377E-2"/>
          <c:w val="0.91499930555555542"/>
          <c:h val="0.73998731884057967"/>
        </c:manualLayout>
      </c:layout>
      <c:lineChart>
        <c:grouping val="standard"/>
        <c:varyColors val="0"/>
        <c:ser>
          <c:idx val="2"/>
          <c:order val="0"/>
          <c:tx>
            <c:strRef>
              <c:f>'4.7 OP COSTS (3)'!$AC$31</c:f>
              <c:strCache>
                <c:ptCount val="1"/>
                <c:pt idx="0">
                  <c:v>All Property</c:v>
                </c:pt>
              </c:strCache>
            </c:strRef>
          </c:tx>
          <c:spPr>
            <a:ln w="19050" cap="rnd">
              <a:solidFill>
                <a:schemeClr val="accent5"/>
              </a:solidFill>
              <a:round/>
            </a:ln>
            <a:effectLst/>
          </c:spPr>
          <c:marker>
            <c:symbol val="none"/>
          </c:marker>
          <c:cat>
            <c:numRef>
              <c:f>'4.7 OP COSTS (3)'!$AD$24:$BQ$24</c:f>
              <c:numCache>
                <c:formatCode>mmm\-yy</c:formatCode>
                <c:ptCount val="28"/>
                <c:pt idx="0">
                  <c:v>35795</c:v>
                </c:pt>
                <c:pt idx="1">
                  <c:v>36160</c:v>
                </c:pt>
                <c:pt idx="2">
                  <c:v>36525</c:v>
                </c:pt>
                <c:pt idx="3">
                  <c:v>36891</c:v>
                </c:pt>
                <c:pt idx="4">
                  <c:v>37256</c:v>
                </c:pt>
                <c:pt idx="5">
                  <c:v>37621</c:v>
                </c:pt>
                <c:pt idx="6">
                  <c:v>37986</c:v>
                </c:pt>
                <c:pt idx="7">
                  <c:v>38352</c:v>
                </c:pt>
                <c:pt idx="8">
                  <c:v>38717</c:v>
                </c:pt>
                <c:pt idx="9">
                  <c:v>39082</c:v>
                </c:pt>
                <c:pt idx="10">
                  <c:v>39447</c:v>
                </c:pt>
                <c:pt idx="11">
                  <c:v>39813</c:v>
                </c:pt>
                <c:pt idx="12">
                  <c:v>40178</c:v>
                </c:pt>
                <c:pt idx="13">
                  <c:v>40543</c:v>
                </c:pt>
                <c:pt idx="14">
                  <c:v>40908</c:v>
                </c:pt>
                <c:pt idx="15">
                  <c:v>41274</c:v>
                </c:pt>
                <c:pt idx="16">
                  <c:v>41639</c:v>
                </c:pt>
                <c:pt idx="17">
                  <c:v>42004</c:v>
                </c:pt>
                <c:pt idx="18">
                  <c:v>42369</c:v>
                </c:pt>
                <c:pt idx="19">
                  <c:v>42735</c:v>
                </c:pt>
                <c:pt idx="20">
                  <c:v>43100</c:v>
                </c:pt>
                <c:pt idx="21">
                  <c:v>43465</c:v>
                </c:pt>
                <c:pt idx="22">
                  <c:v>43830</c:v>
                </c:pt>
                <c:pt idx="23">
                  <c:v>44196</c:v>
                </c:pt>
                <c:pt idx="24">
                  <c:v>44561</c:v>
                </c:pt>
                <c:pt idx="25">
                  <c:v>44926</c:v>
                </c:pt>
                <c:pt idx="26">
                  <c:v>45291</c:v>
                </c:pt>
                <c:pt idx="27">
                  <c:v>45657</c:v>
                </c:pt>
              </c:numCache>
            </c:numRef>
          </c:cat>
          <c:val>
            <c:numRef>
              <c:f>'4.7 OP COSTS (3)'!$AD$31:$BQ$31</c:f>
              <c:numCache>
                <c:formatCode>General</c:formatCode>
                <c:ptCount val="28"/>
                <c:pt idx="0">
                  <c:v>8.3800000000000008</c:v>
                </c:pt>
                <c:pt idx="1">
                  <c:v>9.4783333333333335</c:v>
                </c:pt>
                <c:pt idx="2">
                  <c:v>10.530833333333334</c:v>
                </c:pt>
                <c:pt idx="3">
                  <c:v>12.393333333333333</c:v>
                </c:pt>
                <c:pt idx="4">
                  <c:v>13.9825</c:v>
                </c:pt>
                <c:pt idx="5">
                  <c:v>16.093333333333334</c:v>
                </c:pt>
                <c:pt idx="6">
                  <c:v>17.044999999999998</c:v>
                </c:pt>
                <c:pt idx="7">
                  <c:v>19.165833333333335</c:v>
                </c:pt>
                <c:pt idx="8">
                  <c:v>19.389166666666664</c:v>
                </c:pt>
                <c:pt idx="9">
                  <c:v>22.982500000000002</c:v>
                </c:pt>
                <c:pt idx="10">
                  <c:v>26.290833333333335</c:v>
                </c:pt>
                <c:pt idx="11">
                  <c:v>27.838333333333335</c:v>
                </c:pt>
                <c:pt idx="12">
                  <c:v>30.654166666666669</c:v>
                </c:pt>
                <c:pt idx="13">
                  <c:v>33.192500000000003</c:v>
                </c:pt>
                <c:pt idx="14">
                  <c:v>38.680833333333332</c:v>
                </c:pt>
                <c:pt idx="15">
                  <c:v>41.513333333333335</c:v>
                </c:pt>
                <c:pt idx="16">
                  <c:v>41.79</c:v>
                </c:pt>
                <c:pt idx="17">
                  <c:v>41.44</c:v>
                </c:pt>
                <c:pt idx="18">
                  <c:v>47.358333333333327</c:v>
                </c:pt>
                <c:pt idx="19">
                  <c:v>50.905000000000001</c:v>
                </c:pt>
                <c:pt idx="20">
                  <c:v>50.506666666666668</c:v>
                </c:pt>
                <c:pt idx="21">
                  <c:v>55.115833333333335</c:v>
                </c:pt>
                <c:pt idx="22">
                  <c:v>60.676666666666669</c:v>
                </c:pt>
                <c:pt idx="23">
                  <c:v>62.603333333333332</c:v>
                </c:pt>
                <c:pt idx="24">
                  <c:v>66.19583333333334</c:v>
                </c:pt>
                <c:pt idx="25">
                  <c:v>77.50333333333333</c:v>
                </c:pt>
                <c:pt idx="26">
                  <c:v>86.495000000000005</c:v>
                </c:pt>
                <c:pt idx="27">
                  <c:v>87.002499999999998</c:v>
                </c:pt>
              </c:numCache>
            </c:numRef>
          </c:val>
          <c:smooth val="1"/>
          <c:extLst>
            <c:ext xmlns:c16="http://schemas.microsoft.com/office/drawing/2014/chart" uri="{C3380CC4-5D6E-409C-BE32-E72D297353CC}">
              <c16:uniqueId val="{00000000-C086-4F14-A734-40C6C8DF0038}"/>
            </c:ext>
          </c:extLst>
        </c:ser>
        <c:ser>
          <c:idx val="0"/>
          <c:order val="1"/>
          <c:tx>
            <c:strRef>
              <c:f>'4.7 OP COSTS (3)'!$AC$32</c:f>
              <c:strCache>
                <c:ptCount val="1"/>
                <c:pt idx="0">
                  <c:v>Retail</c:v>
                </c:pt>
              </c:strCache>
            </c:strRef>
          </c:tx>
          <c:spPr>
            <a:ln w="19050" cap="rnd">
              <a:solidFill>
                <a:srgbClr val="FFC000"/>
              </a:solidFill>
              <a:round/>
            </a:ln>
            <a:effectLst/>
          </c:spPr>
          <c:marker>
            <c:symbol val="none"/>
          </c:marker>
          <c:cat>
            <c:numRef>
              <c:f>'4.7 OP COSTS (3)'!$AD$24:$BQ$24</c:f>
              <c:numCache>
                <c:formatCode>mmm\-yy</c:formatCode>
                <c:ptCount val="28"/>
                <c:pt idx="0">
                  <c:v>35795</c:v>
                </c:pt>
                <c:pt idx="1">
                  <c:v>36160</c:v>
                </c:pt>
                <c:pt idx="2">
                  <c:v>36525</c:v>
                </c:pt>
                <c:pt idx="3">
                  <c:v>36891</c:v>
                </c:pt>
                <c:pt idx="4">
                  <c:v>37256</c:v>
                </c:pt>
                <c:pt idx="5">
                  <c:v>37621</c:v>
                </c:pt>
                <c:pt idx="6">
                  <c:v>37986</c:v>
                </c:pt>
                <c:pt idx="7">
                  <c:v>38352</c:v>
                </c:pt>
                <c:pt idx="8">
                  <c:v>38717</c:v>
                </c:pt>
                <c:pt idx="9">
                  <c:v>39082</c:v>
                </c:pt>
                <c:pt idx="10">
                  <c:v>39447</c:v>
                </c:pt>
                <c:pt idx="11">
                  <c:v>39813</c:v>
                </c:pt>
                <c:pt idx="12">
                  <c:v>40178</c:v>
                </c:pt>
                <c:pt idx="13">
                  <c:v>40543</c:v>
                </c:pt>
                <c:pt idx="14">
                  <c:v>40908</c:v>
                </c:pt>
                <c:pt idx="15">
                  <c:v>41274</c:v>
                </c:pt>
                <c:pt idx="16">
                  <c:v>41639</c:v>
                </c:pt>
                <c:pt idx="17">
                  <c:v>42004</c:v>
                </c:pt>
                <c:pt idx="18">
                  <c:v>42369</c:v>
                </c:pt>
                <c:pt idx="19">
                  <c:v>42735</c:v>
                </c:pt>
                <c:pt idx="20">
                  <c:v>43100</c:v>
                </c:pt>
                <c:pt idx="21">
                  <c:v>43465</c:v>
                </c:pt>
                <c:pt idx="22">
                  <c:v>43830</c:v>
                </c:pt>
                <c:pt idx="23">
                  <c:v>44196</c:v>
                </c:pt>
                <c:pt idx="24">
                  <c:v>44561</c:v>
                </c:pt>
                <c:pt idx="25">
                  <c:v>44926</c:v>
                </c:pt>
                <c:pt idx="26">
                  <c:v>45291</c:v>
                </c:pt>
                <c:pt idx="27">
                  <c:v>45657</c:v>
                </c:pt>
              </c:numCache>
            </c:numRef>
          </c:cat>
          <c:val>
            <c:numRef>
              <c:f>'4.7 OP COSTS (3)'!$AD$32:$BQ$32</c:f>
              <c:numCache>
                <c:formatCode>General</c:formatCode>
                <c:ptCount val="28"/>
                <c:pt idx="0">
                  <c:v>10.2075</c:v>
                </c:pt>
                <c:pt idx="1">
                  <c:v>13.445</c:v>
                </c:pt>
                <c:pt idx="2">
                  <c:v>14.874166666666667</c:v>
                </c:pt>
                <c:pt idx="3">
                  <c:v>17.754999999999999</c:v>
                </c:pt>
                <c:pt idx="4">
                  <c:v>20.506666666666668</c:v>
                </c:pt>
                <c:pt idx="5">
                  <c:v>26.346666666666668</c:v>
                </c:pt>
                <c:pt idx="6">
                  <c:v>29.906666666666666</c:v>
                </c:pt>
                <c:pt idx="7">
                  <c:v>32.430833333333332</c:v>
                </c:pt>
                <c:pt idx="8">
                  <c:v>31.216666666666669</c:v>
                </c:pt>
                <c:pt idx="9">
                  <c:v>34.727499999999999</c:v>
                </c:pt>
                <c:pt idx="10">
                  <c:v>36.699166666666663</c:v>
                </c:pt>
                <c:pt idx="11">
                  <c:v>40.740833333333335</c:v>
                </c:pt>
                <c:pt idx="12">
                  <c:v>48.544999999999995</c:v>
                </c:pt>
                <c:pt idx="13">
                  <c:v>54.774999999999999</c:v>
                </c:pt>
                <c:pt idx="14">
                  <c:v>63.3825</c:v>
                </c:pt>
                <c:pt idx="15">
                  <c:v>68.148333333333326</c:v>
                </c:pt>
                <c:pt idx="16">
                  <c:v>70.350000000000009</c:v>
                </c:pt>
                <c:pt idx="17">
                  <c:v>72.784999999999997</c:v>
                </c:pt>
                <c:pt idx="18">
                  <c:v>79.31583333333333</c:v>
                </c:pt>
                <c:pt idx="19">
                  <c:v>82.373333333333335</c:v>
                </c:pt>
                <c:pt idx="20">
                  <c:v>82.856666666666669</c:v>
                </c:pt>
                <c:pt idx="21">
                  <c:v>87.384166666666658</c:v>
                </c:pt>
                <c:pt idx="22">
                  <c:v>94.884166666666658</c:v>
                </c:pt>
                <c:pt idx="23">
                  <c:v>97.000833333333333</c:v>
                </c:pt>
                <c:pt idx="24">
                  <c:v>103.60833333333333</c:v>
                </c:pt>
                <c:pt idx="25">
                  <c:v>115.67333333333333</c:v>
                </c:pt>
                <c:pt idx="26">
                  <c:v>127.98</c:v>
                </c:pt>
                <c:pt idx="27">
                  <c:v>128.8725</c:v>
                </c:pt>
              </c:numCache>
            </c:numRef>
          </c:val>
          <c:smooth val="1"/>
          <c:extLst>
            <c:ext xmlns:c16="http://schemas.microsoft.com/office/drawing/2014/chart" uri="{C3380CC4-5D6E-409C-BE32-E72D297353CC}">
              <c16:uniqueId val="{00000001-C086-4F14-A734-40C6C8DF0038}"/>
            </c:ext>
          </c:extLst>
        </c:ser>
        <c:ser>
          <c:idx val="1"/>
          <c:order val="2"/>
          <c:tx>
            <c:strRef>
              <c:f>'4.7 OP COSTS (3)'!$AC$33</c:f>
              <c:strCache>
                <c:ptCount val="1"/>
                <c:pt idx="0">
                  <c:v>Office</c:v>
                </c:pt>
              </c:strCache>
            </c:strRef>
          </c:tx>
          <c:spPr>
            <a:ln w="19050" cap="rnd">
              <a:solidFill>
                <a:schemeClr val="tx2"/>
              </a:solidFill>
              <a:round/>
            </a:ln>
            <a:effectLst/>
          </c:spPr>
          <c:marker>
            <c:symbol val="none"/>
          </c:marker>
          <c:cat>
            <c:numRef>
              <c:f>'4.7 OP COSTS (3)'!$AD$24:$BQ$24</c:f>
              <c:numCache>
                <c:formatCode>mmm\-yy</c:formatCode>
                <c:ptCount val="28"/>
                <c:pt idx="0">
                  <c:v>35795</c:v>
                </c:pt>
                <c:pt idx="1">
                  <c:v>36160</c:v>
                </c:pt>
                <c:pt idx="2">
                  <c:v>36525</c:v>
                </c:pt>
                <c:pt idx="3">
                  <c:v>36891</c:v>
                </c:pt>
                <c:pt idx="4">
                  <c:v>37256</c:v>
                </c:pt>
                <c:pt idx="5">
                  <c:v>37621</c:v>
                </c:pt>
                <c:pt idx="6">
                  <c:v>37986</c:v>
                </c:pt>
                <c:pt idx="7">
                  <c:v>38352</c:v>
                </c:pt>
                <c:pt idx="8">
                  <c:v>38717</c:v>
                </c:pt>
                <c:pt idx="9">
                  <c:v>39082</c:v>
                </c:pt>
                <c:pt idx="10">
                  <c:v>39447</c:v>
                </c:pt>
                <c:pt idx="11">
                  <c:v>39813</c:v>
                </c:pt>
                <c:pt idx="12">
                  <c:v>40178</c:v>
                </c:pt>
                <c:pt idx="13">
                  <c:v>40543</c:v>
                </c:pt>
                <c:pt idx="14">
                  <c:v>40908</c:v>
                </c:pt>
                <c:pt idx="15">
                  <c:v>41274</c:v>
                </c:pt>
                <c:pt idx="16">
                  <c:v>41639</c:v>
                </c:pt>
                <c:pt idx="17">
                  <c:v>42004</c:v>
                </c:pt>
                <c:pt idx="18">
                  <c:v>42369</c:v>
                </c:pt>
                <c:pt idx="19">
                  <c:v>42735</c:v>
                </c:pt>
                <c:pt idx="20">
                  <c:v>43100</c:v>
                </c:pt>
                <c:pt idx="21">
                  <c:v>43465</c:v>
                </c:pt>
                <c:pt idx="22">
                  <c:v>43830</c:v>
                </c:pt>
                <c:pt idx="23">
                  <c:v>44196</c:v>
                </c:pt>
                <c:pt idx="24">
                  <c:v>44561</c:v>
                </c:pt>
                <c:pt idx="25">
                  <c:v>44926</c:v>
                </c:pt>
                <c:pt idx="26">
                  <c:v>45291</c:v>
                </c:pt>
                <c:pt idx="27">
                  <c:v>45657</c:v>
                </c:pt>
              </c:numCache>
            </c:numRef>
          </c:cat>
          <c:val>
            <c:numRef>
              <c:f>'4.7 OP COSTS (3)'!$AD$33:$BQ$33</c:f>
              <c:numCache>
                <c:formatCode>General</c:formatCode>
                <c:ptCount val="28"/>
                <c:pt idx="0">
                  <c:v>11.900833333333333</c:v>
                </c:pt>
                <c:pt idx="1">
                  <c:v>11.703333333333333</c:v>
                </c:pt>
                <c:pt idx="2">
                  <c:v>12.7425</c:v>
                </c:pt>
                <c:pt idx="3">
                  <c:v>14.429166666666667</c:v>
                </c:pt>
                <c:pt idx="4">
                  <c:v>15.953333333333333</c:v>
                </c:pt>
                <c:pt idx="5">
                  <c:v>17.692499999999999</c:v>
                </c:pt>
                <c:pt idx="6">
                  <c:v>18.693333333333332</c:v>
                </c:pt>
                <c:pt idx="7">
                  <c:v>20.5275</c:v>
                </c:pt>
                <c:pt idx="8">
                  <c:v>20.976666666666667</c:v>
                </c:pt>
                <c:pt idx="9">
                  <c:v>22.691666666666666</c:v>
                </c:pt>
                <c:pt idx="10">
                  <c:v>25.324999999999999</c:v>
                </c:pt>
                <c:pt idx="11">
                  <c:v>27.146666666666665</c:v>
                </c:pt>
                <c:pt idx="12">
                  <c:v>30.892499999999998</c:v>
                </c:pt>
                <c:pt idx="13">
                  <c:v>32.818333333333335</c:v>
                </c:pt>
                <c:pt idx="14">
                  <c:v>37.555833333333332</c:v>
                </c:pt>
                <c:pt idx="15">
                  <c:v>42.128333333333337</c:v>
                </c:pt>
                <c:pt idx="16">
                  <c:v>41.881666666666668</c:v>
                </c:pt>
                <c:pt idx="17">
                  <c:v>44.276666666666671</c:v>
                </c:pt>
                <c:pt idx="18">
                  <c:v>49.897500000000001</c:v>
                </c:pt>
                <c:pt idx="19">
                  <c:v>54.188333333333333</c:v>
                </c:pt>
                <c:pt idx="20">
                  <c:v>53.947499999999998</c:v>
                </c:pt>
                <c:pt idx="21">
                  <c:v>59.644166666666671</c:v>
                </c:pt>
                <c:pt idx="22">
                  <c:v>67.024166666666659</c:v>
                </c:pt>
                <c:pt idx="23">
                  <c:v>68.793333333333337</c:v>
                </c:pt>
                <c:pt idx="24">
                  <c:v>71.18416666666667</c:v>
                </c:pt>
                <c:pt idx="25">
                  <c:v>77.708333333333329</c:v>
                </c:pt>
                <c:pt idx="26">
                  <c:v>88.165833333333339</c:v>
                </c:pt>
                <c:pt idx="27">
                  <c:v>89.178333333333342</c:v>
                </c:pt>
              </c:numCache>
            </c:numRef>
          </c:val>
          <c:smooth val="1"/>
          <c:extLst>
            <c:ext xmlns:c16="http://schemas.microsoft.com/office/drawing/2014/chart" uri="{C3380CC4-5D6E-409C-BE32-E72D297353CC}">
              <c16:uniqueId val="{00000002-C086-4F14-A734-40C6C8DF0038}"/>
            </c:ext>
          </c:extLst>
        </c:ser>
        <c:ser>
          <c:idx val="3"/>
          <c:order val="3"/>
          <c:tx>
            <c:strRef>
              <c:f>'4.7 OP COSTS (3)'!$AC$34</c:f>
              <c:strCache>
                <c:ptCount val="1"/>
                <c:pt idx="0">
                  <c:v>Industrial</c:v>
                </c:pt>
              </c:strCache>
            </c:strRef>
          </c:tx>
          <c:spPr>
            <a:ln w="19050" cap="rnd">
              <a:solidFill>
                <a:srgbClr val="D61A69"/>
              </a:solidFill>
              <a:round/>
            </a:ln>
            <a:effectLst/>
          </c:spPr>
          <c:marker>
            <c:symbol val="none"/>
          </c:marker>
          <c:cat>
            <c:numRef>
              <c:f>'4.7 OP COSTS (3)'!$AD$24:$BQ$24</c:f>
              <c:numCache>
                <c:formatCode>mmm\-yy</c:formatCode>
                <c:ptCount val="28"/>
                <c:pt idx="0">
                  <c:v>35795</c:v>
                </c:pt>
                <c:pt idx="1">
                  <c:v>36160</c:v>
                </c:pt>
                <c:pt idx="2">
                  <c:v>36525</c:v>
                </c:pt>
                <c:pt idx="3">
                  <c:v>36891</c:v>
                </c:pt>
                <c:pt idx="4">
                  <c:v>37256</c:v>
                </c:pt>
                <c:pt idx="5">
                  <c:v>37621</c:v>
                </c:pt>
                <c:pt idx="6">
                  <c:v>37986</c:v>
                </c:pt>
                <c:pt idx="7">
                  <c:v>38352</c:v>
                </c:pt>
                <c:pt idx="8">
                  <c:v>38717</c:v>
                </c:pt>
                <c:pt idx="9">
                  <c:v>39082</c:v>
                </c:pt>
                <c:pt idx="10">
                  <c:v>39447</c:v>
                </c:pt>
                <c:pt idx="11">
                  <c:v>39813</c:v>
                </c:pt>
                <c:pt idx="12">
                  <c:v>40178</c:v>
                </c:pt>
                <c:pt idx="13">
                  <c:v>40543</c:v>
                </c:pt>
                <c:pt idx="14">
                  <c:v>40908</c:v>
                </c:pt>
                <c:pt idx="15">
                  <c:v>41274</c:v>
                </c:pt>
                <c:pt idx="16">
                  <c:v>41639</c:v>
                </c:pt>
                <c:pt idx="17">
                  <c:v>42004</c:v>
                </c:pt>
                <c:pt idx="18">
                  <c:v>42369</c:v>
                </c:pt>
                <c:pt idx="19">
                  <c:v>42735</c:v>
                </c:pt>
                <c:pt idx="20">
                  <c:v>43100</c:v>
                </c:pt>
                <c:pt idx="21">
                  <c:v>43465</c:v>
                </c:pt>
                <c:pt idx="22">
                  <c:v>43830</c:v>
                </c:pt>
                <c:pt idx="23">
                  <c:v>44196</c:v>
                </c:pt>
                <c:pt idx="24">
                  <c:v>44561</c:v>
                </c:pt>
                <c:pt idx="25">
                  <c:v>44926</c:v>
                </c:pt>
                <c:pt idx="26">
                  <c:v>45291</c:v>
                </c:pt>
                <c:pt idx="27">
                  <c:v>45657</c:v>
                </c:pt>
              </c:numCache>
            </c:numRef>
          </c:cat>
          <c:val>
            <c:numRef>
              <c:f>'4.7 OP COSTS (3)'!$AD$34:$BQ$34</c:f>
              <c:numCache>
                <c:formatCode>General</c:formatCode>
                <c:ptCount val="28"/>
                <c:pt idx="0">
                  <c:v>2.9308333333333336</c:v>
                </c:pt>
                <c:pt idx="1">
                  <c:v>3.145</c:v>
                </c:pt>
                <c:pt idx="2">
                  <c:v>3.67</c:v>
                </c:pt>
                <c:pt idx="3">
                  <c:v>4.3933333333333335</c:v>
                </c:pt>
                <c:pt idx="4">
                  <c:v>5.1266666666666669</c:v>
                </c:pt>
                <c:pt idx="5">
                  <c:v>4.940833333333333</c:v>
                </c:pt>
                <c:pt idx="6">
                  <c:v>5.5791666666666666</c:v>
                </c:pt>
                <c:pt idx="7">
                  <c:v>6.28</c:v>
                </c:pt>
                <c:pt idx="8">
                  <c:v>6.333333333333333</c:v>
                </c:pt>
                <c:pt idx="9">
                  <c:v>7.4258333333333333</c:v>
                </c:pt>
                <c:pt idx="10">
                  <c:v>7.31</c:v>
                </c:pt>
                <c:pt idx="11">
                  <c:v>7.9424999999999999</c:v>
                </c:pt>
                <c:pt idx="12">
                  <c:v>10.043333333333333</c:v>
                </c:pt>
                <c:pt idx="13">
                  <c:v>11.375833333333333</c:v>
                </c:pt>
                <c:pt idx="14">
                  <c:v>13.360833333333334</c:v>
                </c:pt>
                <c:pt idx="15">
                  <c:v>15.416666666666666</c:v>
                </c:pt>
                <c:pt idx="16">
                  <c:v>15.694166666666668</c:v>
                </c:pt>
                <c:pt idx="17">
                  <c:v>15.825833333333334</c:v>
                </c:pt>
                <c:pt idx="18">
                  <c:v>15.494999999999999</c:v>
                </c:pt>
                <c:pt idx="19">
                  <c:v>17.47</c:v>
                </c:pt>
                <c:pt idx="20">
                  <c:v>19.588333333333335</c:v>
                </c:pt>
                <c:pt idx="21">
                  <c:v>21.004999999999999</c:v>
                </c:pt>
                <c:pt idx="22">
                  <c:v>22.250833333333333</c:v>
                </c:pt>
                <c:pt idx="23">
                  <c:v>23.754999999999999</c:v>
                </c:pt>
                <c:pt idx="24">
                  <c:v>25.383333333333336</c:v>
                </c:pt>
                <c:pt idx="25">
                  <c:v>27.853333333333335</c:v>
                </c:pt>
                <c:pt idx="26">
                  <c:v>29.858333333333334</c:v>
                </c:pt>
                <c:pt idx="27">
                  <c:v>33.619999999999997</c:v>
                </c:pt>
              </c:numCache>
            </c:numRef>
          </c:val>
          <c:smooth val="1"/>
          <c:extLst>
            <c:ext xmlns:c16="http://schemas.microsoft.com/office/drawing/2014/chart" uri="{C3380CC4-5D6E-409C-BE32-E72D297353CC}">
              <c16:uniqueId val="{00000003-C086-4F14-A734-40C6C8DF0038}"/>
            </c:ext>
          </c:extLst>
        </c:ser>
        <c:ser>
          <c:idx val="4"/>
          <c:order val="4"/>
          <c:tx>
            <c:strRef>
              <c:f>'4.7 OP COSTS (3)'!$AC$35</c:f>
              <c:strCache>
                <c:ptCount val="1"/>
                <c:pt idx="0">
                  <c:v>Residential</c:v>
                </c:pt>
              </c:strCache>
            </c:strRef>
          </c:tx>
          <c:spPr>
            <a:ln w="19050" cap="rnd">
              <a:solidFill>
                <a:srgbClr val="118A5E"/>
              </a:solidFill>
              <a:round/>
            </a:ln>
            <a:effectLst/>
          </c:spPr>
          <c:marker>
            <c:symbol val="none"/>
          </c:marker>
          <c:cat>
            <c:numRef>
              <c:f>'4.7 OP COSTS (3)'!$AD$24:$BQ$24</c:f>
              <c:numCache>
                <c:formatCode>mmm\-yy</c:formatCode>
                <c:ptCount val="28"/>
                <c:pt idx="0">
                  <c:v>35795</c:v>
                </c:pt>
                <c:pt idx="1">
                  <c:v>36160</c:v>
                </c:pt>
                <c:pt idx="2">
                  <c:v>36525</c:v>
                </c:pt>
                <c:pt idx="3">
                  <c:v>36891</c:v>
                </c:pt>
                <c:pt idx="4">
                  <c:v>37256</c:v>
                </c:pt>
                <c:pt idx="5">
                  <c:v>37621</c:v>
                </c:pt>
                <c:pt idx="6">
                  <c:v>37986</c:v>
                </c:pt>
                <c:pt idx="7">
                  <c:v>38352</c:v>
                </c:pt>
                <c:pt idx="8">
                  <c:v>38717</c:v>
                </c:pt>
                <c:pt idx="9">
                  <c:v>39082</c:v>
                </c:pt>
                <c:pt idx="10">
                  <c:v>39447</c:v>
                </c:pt>
                <c:pt idx="11">
                  <c:v>39813</c:v>
                </c:pt>
                <c:pt idx="12">
                  <c:v>40178</c:v>
                </c:pt>
                <c:pt idx="13">
                  <c:v>40543</c:v>
                </c:pt>
                <c:pt idx="14">
                  <c:v>40908</c:v>
                </c:pt>
                <c:pt idx="15">
                  <c:v>41274</c:v>
                </c:pt>
                <c:pt idx="16">
                  <c:v>41639</c:v>
                </c:pt>
                <c:pt idx="17">
                  <c:v>42004</c:v>
                </c:pt>
                <c:pt idx="18">
                  <c:v>42369</c:v>
                </c:pt>
                <c:pt idx="19">
                  <c:v>42735</c:v>
                </c:pt>
                <c:pt idx="20">
                  <c:v>43100</c:v>
                </c:pt>
                <c:pt idx="21">
                  <c:v>43465</c:v>
                </c:pt>
                <c:pt idx="22">
                  <c:v>43830</c:v>
                </c:pt>
                <c:pt idx="23">
                  <c:v>44196</c:v>
                </c:pt>
                <c:pt idx="24">
                  <c:v>44561</c:v>
                </c:pt>
                <c:pt idx="25">
                  <c:v>44926</c:v>
                </c:pt>
                <c:pt idx="26">
                  <c:v>45291</c:v>
                </c:pt>
                <c:pt idx="27">
                  <c:v>45657</c:v>
                </c:pt>
              </c:numCache>
            </c:numRef>
          </c:cat>
          <c:val>
            <c:numRef>
              <c:f>'4.7 OP COSTS (3)'!$AD$35:$BQ$35</c:f>
              <c:numCache>
                <c:formatCode>General</c:formatCode>
                <c:ptCount val="28"/>
                <c:pt idx="0">
                  <c:v>#N/A</c:v>
                </c:pt>
                <c:pt idx="1">
                  <c:v>#N/A</c:v>
                </c:pt>
                <c:pt idx="2">
                  <c:v>#N/A</c:v>
                </c:pt>
                <c:pt idx="3">
                  <c:v>#N/A</c:v>
                </c:pt>
                <c:pt idx="4">
                  <c:v>#N/A</c:v>
                </c:pt>
                <c:pt idx="5">
                  <c:v>#N/A</c:v>
                </c:pt>
                <c:pt idx="6">
                  <c:v>#N/A</c:v>
                </c:pt>
                <c:pt idx="7">
                  <c:v>#N/A</c:v>
                </c:pt>
                <c:pt idx="8">
                  <c:v>#N/A</c:v>
                </c:pt>
                <c:pt idx="9">
                  <c:v>#N/A</c:v>
                </c:pt>
                <c:pt idx="10">
                  <c:v>#N/A</c:v>
                </c:pt>
                <c:pt idx="11">
                  <c:v>#N/A</c:v>
                </c:pt>
                <c:pt idx="12">
                  <c:v>#N/A</c:v>
                </c:pt>
                <c:pt idx="13">
                  <c:v>20.942499999999999</c:v>
                </c:pt>
                <c:pt idx="14">
                  <c:v>#N/A</c:v>
                </c:pt>
                <c:pt idx="15">
                  <c:v>#N/A</c:v>
                </c:pt>
                <c:pt idx="16">
                  <c:v>#N/A</c:v>
                </c:pt>
                <c:pt idx="17">
                  <c:v>#N/A</c:v>
                </c:pt>
                <c:pt idx="18">
                  <c:v>#N/A</c:v>
                </c:pt>
                <c:pt idx="19">
                  <c:v>#N/A</c:v>
                </c:pt>
                <c:pt idx="20">
                  <c:v>44.504166666666663</c:v>
                </c:pt>
                <c:pt idx="21">
                  <c:v>45.518333333333338</c:v>
                </c:pt>
                <c:pt idx="22">
                  <c:v>50.393333333333338</c:v>
                </c:pt>
                <c:pt idx="23">
                  <c:v>54.931666666666665</c:v>
                </c:pt>
                <c:pt idx="24">
                  <c:v>57.322499999999998</c:v>
                </c:pt>
                <c:pt idx="25">
                  <c:v>60.738333333333337</c:v>
                </c:pt>
                <c:pt idx="26">
                  <c:v>66.097499999999997</c:v>
                </c:pt>
                <c:pt idx="27">
                  <c:v>62.409166666666664</c:v>
                </c:pt>
              </c:numCache>
            </c:numRef>
          </c:val>
          <c:smooth val="1"/>
          <c:extLst>
            <c:ext xmlns:c16="http://schemas.microsoft.com/office/drawing/2014/chart" uri="{C3380CC4-5D6E-409C-BE32-E72D297353CC}">
              <c16:uniqueId val="{00000004-C086-4F14-A734-40C6C8DF0038}"/>
            </c:ext>
          </c:extLst>
        </c:ser>
        <c:dLbls>
          <c:showLegendKey val="0"/>
          <c:showVal val="0"/>
          <c:showCatName val="0"/>
          <c:showSerName val="0"/>
          <c:showPercent val="0"/>
          <c:showBubbleSize val="0"/>
        </c:dLbls>
        <c:smooth val="0"/>
        <c:axId val="503709400"/>
        <c:axId val="503702840"/>
      </c:lineChart>
      <c:catAx>
        <c:axId val="503709400"/>
        <c:scaling>
          <c:orientation val="minMax"/>
        </c:scaling>
        <c:delete val="0"/>
        <c:axPos val="b"/>
        <c:numFmt formatCode="yyyy" sourceLinked="0"/>
        <c:majorTickMark val="none"/>
        <c:minorTickMark val="none"/>
        <c:tickLblPos val="low"/>
        <c:spPr>
          <a:noFill/>
          <a:ln w="19050" cap="flat" cmpd="sng" algn="ctr">
            <a:solidFill>
              <a:srgbClr val="D9D9D9"/>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Arial" panose="020B0604020202020204" pitchFamily="34" charset="0"/>
              </a:defRPr>
            </a:pPr>
            <a:endParaRPr lang="en-US"/>
          </a:p>
        </c:txPr>
        <c:crossAx val="503702840"/>
        <c:crosses val="autoZero"/>
        <c:auto val="0"/>
        <c:lblAlgn val="ctr"/>
        <c:lblOffset val="100"/>
        <c:tickLblSkip val="1"/>
        <c:noMultiLvlLbl val="0"/>
      </c:catAx>
      <c:valAx>
        <c:axId val="503702840"/>
        <c:scaling>
          <c:orientation val="minMax"/>
        </c:scaling>
        <c:delete val="0"/>
        <c:axPos val="l"/>
        <c:majorGridlines>
          <c:spPr>
            <a:ln w="9525" cap="flat" cmpd="sng" algn="ctr">
              <a:solidFill>
                <a:srgbClr val="465058">
                  <a:lumMod val="15000"/>
                  <a:lumOff val="85000"/>
                </a:srgbClr>
              </a:solidFill>
              <a:round/>
            </a:ln>
            <a:effectLst/>
          </c:spPr>
        </c:majorGridlines>
        <c:title>
          <c:tx>
            <c:rich>
              <a:bodyPr rot="0" spcFirstLastPara="1" vertOverflow="ellipsis" wrap="square" anchor="ctr" anchorCtr="1"/>
              <a:lstStyle/>
              <a:p>
                <a:pPr>
                  <a:defRPr sz="9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Arial" panose="020B0604020202020204" pitchFamily="34" charset="0"/>
                  </a:defRPr>
                </a:pPr>
                <a:r>
                  <a:rPr lang="en-GB" sz="900"/>
                  <a:t>% p.a.</a:t>
                </a:r>
              </a:p>
            </c:rich>
          </c:tx>
          <c:layout>
            <c:manualLayout>
              <c:xMode val="edge"/>
              <c:yMode val="edge"/>
              <c:x val="1.027962962962963E-2"/>
              <c:y val="4.1572504708097929E-4"/>
            </c:manualLayout>
          </c:layout>
          <c:overlay val="0"/>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Arial" panose="020B0604020202020204" pitchFamily="34" charset="0"/>
                </a:defRPr>
              </a:pPr>
              <a:endParaRPr lang="en-US"/>
            </a:p>
          </c:txPr>
        </c:title>
        <c:numFmt formatCode="#,##0" sourceLinked="0"/>
        <c:majorTickMark val="none"/>
        <c:minorTickMark val="none"/>
        <c:tickLblPos val="low"/>
        <c:spPr>
          <a:noFill/>
          <a:ln w="12700">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Arial" panose="020B0604020202020204" pitchFamily="34" charset="0"/>
              </a:defRPr>
            </a:pPr>
            <a:endParaRPr lang="en-US"/>
          </a:p>
        </c:txPr>
        <c:crossAx val="503709400"/>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5400" cap="flat" cmpd="sng" algn="ctr">
      <a:noFill/>
      <a:round/>
    </a:ln>
    <a:effectLst/>
  </c:spPr>
  <c:txPr>
    <a:bodyPr/>
    <a:lstStyle/>
    <a:p>
      <a:pPr>
        <a:defRPr>
          <a:latin typeface="Roboto" panose="02000000000000000000" pitchFamily="2" charset="0"/>
          <a:ea typeface="Roboto" panose="02000000000000000000" pitchFamily="2"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720" b="0" i="0" u="none" strike="noStrike" kern="1200" spc="0" baseline="0">
                <a:solidFill>
                  <a:schemeClr val="tx1">
                    <a:lumMod val="65000"/>
                    <a:lumOff val="35000"/>
                  </a:schemeClr>
                </a:solidFill>
                <a:latin typeface="+mn-lt"/>
                <a:ea typeface="+mn-ea"/>
                <a:cs typeface="+mn-cs"/>
              </a:defRPr>
            </a:pPr>
            <a:r>
              <a:rPr lang="en-ZA" dirty="0"/>
              <a:t>Capital Growth,</a:t>
            </a:r>
            <a:r>
              <a:rPr lang="en-ZA" baseline="0" dirty="0"/>
              <a:t> indexed over 10 years</a:t>
            </a:r>
            <a:endParaRPr lang="en-ZA" dirty="0"/>
          </a:p>
        </c:rich>
      </c:tx>
      <c:overlay val="0"/>
      <c:spPr>
        <a:noFill/>
        <a:ln>
          <a:noFill/>
        </a:ln>
        <a:effectLst/>
      </c:spPr>
      <c:txPr>
        <a:bodyPr rot="0" spcFirstLastPara="1" vertOverflow="ellipsis" vert="horz" wrap="square" anchor="ctr" anchorCtr="1"/>
        <a:lstStyle/>
        <a:p>
          <a:pPr>
            <a:defRPr sz="720" b="0" i="0" u="none" strike="noStrike" kern="1200" spc="0" baseline="0">
              <a:solidFill>
                <a:schemeClr val="tx1">
                  <a:lumMod val="65000"/>
                  <a:lumOff val="35000"/>
                </a:schemeClr>
              </a:solidFill>
              <a:latin typeface="+mn-lt"/>
              <a:ea typeface="+mn-ea"/>
              <a:cs typeface="+mn-cs"/>
            </a:defRPr>
          </a:pPr>
          <a:endParaRPr lang="en-ZA"/>
        </a:p>
      </c:txPr>
    </c:title>
    <c:autoTitleDeleted val="0"/>
    <c:plotArea>
      <c:layout/>
      <c:lineChart>
        <c:grouping val="standard"/>
        <c:varyColors val="0"/>
        <c:ser>
          <c:idx val="0"/>
          <c:order val="0"/>
          <c:tx>
            <c:strRef>
              <c:f>'2.1 (2)'!$Y$29</c:f>
              <c:strCache>
                <c:ptCount val="1"/>
                <c:pt idx="0">
                  <c:v>Capital growth</c:v>
                </c:pt>
              </c:strCache>
            </c:strRef>
          </c:tx>
          <c:spPr>
            <a:ln w="28575" cap="rnd">
              <a:solidFill>
                <a:srgbClr val="FFC000"/>
              </a:solidFill>
              <a:round/>
            </a:ln>
            <a:effectLst/>
          </c:spPr>
          <c:marker>
            <c:symbol val="none"/>
          </c:marker>
          <c:cat>
            <c:numRef>
              <c:f>'2.1 (2)'!$BD$26:$BN$26</c:f>
              <c:numCache>
                <c:formatCode>yyyy</c:formatCode>
                <c:ptCount val="11"/>
                <c:pt idx="0">
                  <c:v>42004</c:v>
                </c:pt>
                <c:pt idx="1">
                  <c:v>42369</c:v>
                </c:pt>
                <c:pt idx="2">
                  <c:v>42735</c:v>
                </c:pt>
                <c:pt idx="3">
                  <c:v>43100</c:v>
                </c:pt>
                <c:pt idx="4">
                  <c:v>43465</c:v>
                </c:pt>
                <c:pt idx="5">
                  <c:v>43830</c:v>
                </c:pt>
                <c:pt idx="6">
                  <c:v>44196</c:v>
                </c:pt>
                <c:pt idx="7">
                  <c:v>44561</c:v>
                </c:pt>
                <c:pt idx="8">
                  <c:v>44926</c:v>
                </c:pt>
                <c:pt idx="9">
                  <c:v>45291</c:v>
                </c:pt>
                <c:pt idx="10">
                  <c:v>45657</c:v>
                </c:pt>
              </c:numCache>
            </c:numRef>
          </c:cat>
          <c:val>
            <c:numRef>
              <c:f>'2.1 (2)'!$BD$39:$BN$39</c:f>
              <c:numCache>
                <c:formatCode>General</c:formatCode>
                <c:ptCount val="11"/>
                <c:pt idx="0">
                  <c:v>100</c:v>
                </c:pt>
                <c:pt idx="1">
                  <c:v>104.38517</c:v>
                </c:pt>
                <c:pt idx="2">
                  <c:v>106.42724664219301</c:v>
                </c:pt>
                <c:pt idx="3">
                  <c:v>109.65989975987698</c:v>
                </c:pt>
                <c:pt idx="4">
                  <c:v>111.46516489368396</c:v>
                </c:pt>
                <c:pt idx="5">
                  <c:v>111.0161943560087</c:v>
                </c:pt>
                <c:pt idx="6">
                  <c:v>100.31488821563615</c:v>
                </c:pt>
                <c:pt idx="7">
                  <c:v>97.675673727104524</c:v>
                </c:pt>
                <c:pt idx="8">
                  <c:v>98.763683056750736</c:v>
                </c:pt>
                <c:pt idx="9">
                  <c:v>99.19947780823864</c:v>
                </c:pt>
                <c:pt idx="10">
                  <c:v>102.37136127126152</c:v>
                </c:pt>
              </c:numCache>
            </c:numRef>
          </c:val>
          <c:smooth val="1"/>
          <c:extLst>
            <c:ext xmlns:c16="http://schemas.microsoft.com/office/drawing/2014/chart" uri="{C3380CC4-5D6E-409C-BE32-E72D297353CC}">
              <c16:uniqueId val="{00000000-A975-4EF1-8211-3815E2219CCB}"/>
            </c:ext>
          </c:extLst>
        </c:ser>
        <c:dLbls>
          <c:showLegendKey val="0"/>
          <c:showVal val="0"/>
          <c:showCatName val="0"/>
          <c:showSerName val="0"/>
          <c:showPercent val="0"/>
          <c:showBubbleSize val="0"/>
        </c:dLbls>
        <c:smooth val="0"/>
        <c:axId val="1051232031"/>
        <c:axId val="1051231551"/>
      </c:lineChart>
      <c:dateAx>
        <c:axId val="1051232031"/>
        <c:scaling>
          <c:orientation val="minMax"/>
        </c:scaling>
        <c:delete val="0"/>
        <c:axPos val="b"/>
        <c:numFmt formatCode="yyyy"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051231551"/>
        <c:crosses val="autoZero"/>
        <c:auto val="1"/>
        <c:lblOffset val="100"/>
        <c:baseTimeUnit val="years"/>
      </c:dateAx>
      <c:valAx>
        <c:axId val="10512315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0512320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6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7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'2.1 (2)'!$Y$38</c:f>
              <c:strCache>
                <c:ptCount val="1"/>
                <c:pt idx="0">
                  <c:v>Income return</c:v>
                </c:pt>
              </c:strCache>
            </c:strRef>
          </c:tx>
          <c:spPr>
            <a:ln w="28575" cap="rnd">
              <a:solidFill>
                <a:schemeClr val="accent2"/>
              </a:solidFill>
              <a:round/>
            </a:ln>
            <a:effectLst/>
          </c:spPr>
          <c:marker>
            <c:symbol val="none"/>
          </c:marker>
          <c:cat>
            <c:numRef>
              <c:f>'2.1 (2)'!$BD$26:$BN$26</c:f>
              <c:numCache>
                <c:formatCode>yyyy</c:formatCode>
                <c:ptCount val="11"/>
                <c:pt idx="0">
                  <c:v>42004</c:v>
                </c:pt>
                <c:pt idx="1">
                  <c:v>42369</c:v>
                </c:pt>
                <c:pt idx="2">
                  <c:v>42735</c:v>
                </c:pt>
                <c:pt idx="3">
                  <c:v>43100</c:v>
                </c:pt>
                <c:pt idx="4">
                  <c:v>43465</c:v>
                </c:pt>
                <c:pt idx="5">
                  <c:v>43830</c:v>
                </c:pt>
                <c:pt idx="6">
                  <c:v>44196</c:v>
                </c:pt>
                <c:pt idx="7">
                  <c:v>44561</c:v>
                </c:pt>
                <c:pt idx="8">
                  <c:v>44926</c:v>
                </c:pt>
                <c:pt idx="9">
                  <c:v>45291</c:v>
                </c:pt>
                <c:pt idx="10">
                  <c:v>45657</c:v>
                </c:pt>
              </c:numCache>
            </c:numRef>
          </c:cat>
          <c:val>
            <c:numRef>
              <c:f>'2.1 (2)'!$BD$38:$BN$38</c:f>
              <c:numCache>
                <c:formatCode>General</c:formatCode>
                <c:ptCount val="11"/>
                <c:pt idx="0">
                  <c:v>100</c:v>
                </c:pt>
                <c:pt idx="1">
                  <c:v>108.22251</c:v>
                </c:pt>
                <c:pt idx="2">
                  <c:v>117.33827599556702</c:v>
                </c:pt>
                <c:pt idx="3">
                  <c:v>127.37748074554054</c:v>
                </c:pt>
                <c:pt idx="4">
                  <c:v>137.83057358769452</c:v>
                </c:pt>
                <c:pt idx="5">
                  <c:v>149.05519227341443</c:v>
                </c:pt>
                <c:pt idx="6">
                  <c:v>159.87962505286745</c:v>
                </c:pt>
                <c:pt idx="7">
                  <c:v>172.77700249014472</c:v>
                </c:pt>
                <c:pt idx="8">
                  <c:v>186.69403454142366</c:v>
                </c:pt>
                <c:pt idx="9">
                  <c:v>202.23816118793914</c:v>
                </c:pt>
                <c:pt idx="10">
                  <c:v>219.39618834983676</c:v>
                </c:pt>
              </c:numCache>
            </c:numRef>
          </c:val>
          <c:smooth val="0"/>
          <c:extLst>
            <c:ext xmlns:c16="http://schemas.microsoft.com/office/drawing/2014/chart" uri="{C3380CC4-5D6E-409C-BE32-E72D297353CC}">
              <c16:uniqueId val="{00000000-EA6F-4972-837A-DF01EDDF0BD1}"/>
            </c:ext>
          </c:extLst>
        </c:ser>
        <c:dLbls>
          <c:showLegendKey val="0"/>
          <c:showVal val="0"/>
          <c:showCatName val="0"/>
          <c:showSerName val="0"/>
          <c:showPercent val="0"/>
          <c:showBubbleSize val="0"/>
        </c:dLbls>
        <c:smooth val="0"/>
        <c:axId val="1201735935"/>
        <c:axId val="1201734495"/>
      </c:lineChart>
      <c:dateAx>
        <c:axId val="1201735935"/>
        <c:scaling>
          <c:orientation val="minMax"/>
        </c:scaling>
        <c:delete val="0"/>
        <c:axPos val="b"/>
        <c:numFmt formatCode="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201734495"/>
        <c:crosses val="autoZero"/>
        <c:auto val="1"/>
        <c:lblOffset val="100"/>
        <c:baseTimeUnit val="years"/>
      </c:dateAx>
      <c:valAx>
        <c:axId val="1201734495"/>
        <c:scaling>
          <c:orientation val="minMax"/>
          <c:min val="9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2017359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6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720" b="0" i="0" u="none" strike="noStrike" kern="1200" spc="0" baseline="0">
                <a:solidFill>
                  <a:schemeClr val="tx1">
                    <a:lumMod val="65000"/>
                    <a:lumOff val="35000"/>
                  </a:schemeClr>
                </a:solidFill>
                <a:latin typeface="+mn-lt"/>
                <a:ea typeface="+mn-ea"/>
                <a:cs typeface="+mn-cs"/>
              </a:defRPr>
            </a:pPr>
            <a:r>
              <a:rPr lang="en-ZA"/>
              <a:t>Small Regional Centers</a:t>
            </a:r>
          </a:p>
        </c:rich>
      </c:tx>
      <c:overlay val="0"/>
      <c:spPr>
        <a:noFill/>
        <a:ln>
          <a:noFill/>
        </a:ln>
        <a:effectLst/>
      </c:spPr>
      <c:txPr>
        <a:bodyPr rot="0" spcFirstLastPara="1" vertOverflow="ellipsis" vert="horz" wrap="square" anchor="ctr" anchorCtr="1"/>
        <a:lstStyle/>
        <a:p>
          <a:pPr>
            <a:defRPr sz="7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Sheet1!$I$2</c:f>
              <c:strCache>
                <c:ptCount val="1"/>
                <c:pt idx="0">
                  <c:v>Accessed Value</c:v>
                </c:pt>
              </c:strCache>
            </c:strRef>
          </c:tx>
          <c:spPr>
            <a:solidFill>
              <a:schemeClr val="accent3"/>
            </a:solidFill>
            <a:ln>
              <a:noFill/>
            </a:ln>
            <a:effectLst/>
          </c:spPr>
          <c:invertIfNegative val="0"/>
          <c:cat>
            <c:strRef>
              <c:f>Sheet1!$H$4:$H$12</c:f>
              <c:strCache>
                <c:ptCount val="9"/>
                <c:pt idx="0">
                  <c:v>10th Percentile</c:v>
                </c:pt>
                <c:pt idx="1">
                  <c:v>20th Percentile</c:v>
                </c:pt>
                <c:pt idx="2">
                  <c:v>30th Percentile</c:v>
                </c:pt>
                <c:pt idx="3">
                  <c:v>40th Percentile</c:v>
                </c:pt>
                <c:pt idx="4">
                  <c:v>50th Percentile</c:v>
                </c:pt>
                <c:pt idx="5">
                  <c:v>60th Percentile</c:v>
                </c:pt>
                <c:pt idx="6">
                  <c:v>70th Percentile</c:v>
                </c:pt>
                <c:pt idx="7">
                  <c:v>80th Percentile</c:v>
                </c:pt>
                <c:pt idx="8">
                  <c:v>90th Percentile</c:v>
                </c:pt>
              </c:strCache>
              <c:extLst/>
            </c:strRef>
          </c:cat>
          <c:val>
            <c:numRef>
              <c:f>Sheet1!$I$4:$I$12</c:f>
              <c:numCache>
                <c:formatCode>[$-10409]#\ ##0.0;\(#\ ##0.0\)</c:formatCode>
                <c:ptCount val="9"/>
                <c:pt idx="0">
                  <c:v>9973</c:v>
                </c:pt>
                <c:pt idx="1">
                  <c:v>13626</c:v>
                </c:pt>
                <c:pt idx="2">
                  <c:v>16209</c:v>
                </c:pt>
                <c:pt idx="3">
                  <c:v>17535</c:v>
                </c:pt>
                <c:pt idx="4">
                  <c:v>19455</c:v>
                </c:pt>
                <c:pt idx="5">
                  <c:v>22667</c:v>
                </c:pt>
                <c:pt idx="6">
                  <c:v>25174</c:v>
                </c:pt>
                <c:pt idx="7">
                  <c:v>27245</c:v>
                </c:pt>
                <c:pt idx="8">
                  <c:v>32657</c:v>
                </c:pt>
              </c:numCache>
              <c:extLst/>
            </c:numRef>
          </c:val>
          <c:extLst>
            <c:ext xmlns:c16="http://schemas.microsoft.com/office/drawing/2014/chart" uri="{C3380CC4-5D6E-409C-BE32-E72D297353CC}">
              <c16:uniqueId val="{00000000-6C80-4E5D-9320-90599826EE73}"/>
            </c:ext>
          </c:extLst>
        </c:ser>
        <c:dLbls>
          <c:showLegendKey val="0"/>
          <c:showVal val="0"/>
          <c:showCatName val="0"/>
          <c:showSerName val="0"/>
          <c:showPercent val="0"/>
          <c:showBubbleSize val="0"/>
        </c:dLbls>
        <c:gapWidth val="219"/>
        <c:overlap val="-27"/>
        <c:axId val="438480192"/>
        <c:axId val="438467232"/>
      </c:barChart>
      <c:lineChart>
        <c:grouping val="standard"/>
        <c:varyColors val="0"/>
        <c:ser>
          <c:idx val="1"/>
          <c:order val="1"/>
          <c:tx>
            <c:strRef>
              <c:f>Sheet1!$J$2</c:f>
              <c:strCache>
                <c:ptCount val="1"/>
                <c:pt idx="0">
                  <c:v>Transaction weighted Avg</c:v>
                </c:pt>
              </c:strCache>
            </c:strRef>
          </c:tx>
          <c:spPr>
            <a:ln w="28575" cap="rnd">
              <a:solidFill>
                <a:schemeClr val="tx2"/>
              </a:solidFill>
              <a:round/>
            </a:ln>
            <a:effectLst/>
          </c:spPr>
          <c:marker>
            <c:symbol val="none"/>
          </c:marker>
          <c:cat>
            <c:strRef>
              <c:f>Sheet1!$H$4:$H$12</c:f>
              <c:strCache>
                <c:ptCount val="9"/>
                <c:pt idx="0">
                  <c:v>10th Percentile</c:v>
                </c:pt>
                <c:pt idx="1">
                  <c:v>20th Percentile</c:v>
                </c:pt>
                <c:pt idx="2">
                  <c:v>30th Percentile</c:v>
                </c:pt>
                <c:pt idx="3">
                  <c:v>40th Percentile</c:v>
                </c:pt>
                <c:pt idx="4">
                  <c:v>50th Percentile</c:v>
                </c:pt>
                <c:pt idx="5">
                  <c:v>60th Percentile</c:v>
                </c:pt>
                <c:pt idx="6">
                  <c:v>70th Percentile</c:v>
                </c:pt>
                <c:pt idx="7">
                  <c:v>80th Percentile</c:v>
                </c:pt>
                <c:pt idx="8">
                  <c:v>90th Percentile</c:v>
                </c:pt>
              </c:strCache>
              <c:extLst/>
            </c:strRef>
          </c:cat>
          <c:val>
            <c:numRef>
              <c:f>Sheet1!$J$4:$J$12</c:f>
              <c:numCache>
                <c:formatCode>_-* #\ ##0_-;\-* #\ ##0_-;_-* "-"??_-;_-@_-</c:formatCode>
                <c:ptCount val="9"/>
                <c:pt idx="0">
                  <c:v>16989.571567925865</c:v>
                </c:pt>
                <c:pt idx="1">
                  <c:v>16989.571567925865</c:v>
                </c:pt>
                <c:pt idx="2">
                  <c:v>16989.571567925865</c:v>
                </c:pt>
                <c:pt idx="3">
                  <c:v>16989.571567925865</c:v>
                </c:pt>
                <c:pt idx="4">
                  <c:v>16989.571567925865</c:v>
                </c:pt>
                <c:pt idx="5">
                  <c:v>16989.571567925865</c:v>
                </c:pt>
                <c:pt idx="6">
                  <c:v>16989.571567925865</c:v>
                </c:pt>
                <c:pt idx="7">
                  <c:v>16989.571567925865</c:v>
                </c:pt>
                <c:pt idx="8">
                  <c:v>16989.571567925865</c:v>
                </c:pt>
              </c:numCache>
              <c:extLst/>
            </c:numRef>
          </c:val>
          <c:smooth val="0"/>
          <c:extLst>
            <c:ext xmlns:c16="http://schemas.microsoft.com/office/drawing/2014/chart" uri="{C3380CC4-5D6E-409C-BE32-E72D297353CC}">
              <c16:uniqueId val="{00000001-6C80-4E5D-9320-90599826EE73}"/>
            </c:ext>
          </c:extLst>
        </c:ser>
        <c:dLbls>
          <c:showLegendKey val="0"/>
          <c:showVal val="0"/>
          <c:showCatName val="0"/>
          <c:showSerName val="0"/>
          <c:showPercent val="0"/>
          <c:showBubbleSize val="0"/>
        </c:dLbls>
        <c:marker val="1"/>
        <c:smooth val="0"/>
        <c:axId val="438480192"/>
        <c:axId val="438467232"/>
      </c:lineChart>
      <c:catAx>
        <c:axId val="438480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438467232"/>
        <c:crosses val="autoZero"/>
        <c:auto val="1"/>
        <c:lblAlgn val="ctr"/>
        <c:lblOffset val="100"/>
        <c:noMultiLvlLbl val="0"/>
      </c:catAx>
      <c:valAx>
        <c:axId val="438467232"/>
        <c:scaling>
          <c:orientation val="minMax"/>
        </c:scaling>
        <c:delete val="0"/>
        <c:axPos val="l"/>
        <c:majorGridlines>
          <c:spPr>
            <a:ln w="9525" cap="flat" cmpd="sng" algn="ctr">
              <a:solidFill>
                <a:schemeClr val="tx1">
                  <a:lumMod val="15000"/>
                  <a:lumOff val="85000"/>
                </a:schemeClr>
              </a:solidFill>
              <a:round/>
            </a:ln>
            <a:effectLst/>
          </c:spPr>
        </c:majorGridlines>
        <c:numFmt formatCode="[$-10409]#\ ##0.0;\(#\ ##0.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438480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2"/>
      </a:solidFill>
    </a:ln>
    <a:effectLst/>
  </c:spPr>
  <c:txPr>
    <a:bodyPr/>
    <a:lstStyle/>
    <a:p>
      <a:pPr>
        <a:defRPr sz="6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720" b="0" i="0" u="none" strike="noStrike" kern="1200" spc="0" baseline="0">
                <a:solidFill>
                  <a:schemeClr val="tx1">
                    <a:lumMod val="65000"/>
                    <a:lumOff val="35000"/>
                  </a:schemeClr>
                </a:solidFill>
                <a:latin typeface="+mn-lt"/>
                <a:ea typeface="+mn-ea"/>
                <a:cs typeface="+mn-cs"/>
              </a:defRPr>
            </a:pPr>
            <a:r>
              <a:rPr lang="en-ZA"/>
              <a:t>Community Centers</a:t>
            </a:r>
          </a:p>
        </c:rich>
      </c:tx>
      <c:overlay val="0"/>
      <c:spPr>
        <a:noFill/>
        <a:ln>
          <a:noFill/>
        </a:ln>
        <a:effectLst/>
      </c:spPr>
      <c:txPr>
        <a:bodyPr rot="0" spcFirstLastPara="1" vertOverflow="ellipsis" vert="horz" wrap="square" anchor="ctr" anchorCtr="1"/>
        <a:lstStyle/>
        <a:p>
          <a:pPr>
            <a:defRPr sz="7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Sheet1!$I$2</c:f>
              <c:strCache>
                <c:ptCount val="1"/>
                <c:pt idx="0">
                  <c:v>Accessed Value</c:v>
                </c:pt>
              </c:strCache>
            </c:strRef>
          </c:tx>
          <c:spPr>
            <a:solidFill>
              <a:schemeClr val="accent1"/>
            </a:solidFill>
            <a:ln>
              <a:noFill/>
            </a:ln>
            <a:effectLst/>
          </c:spPr>
          <c:invertIfNegative val="0"/>
          <c:cat>
            <c:strRef>
              <c:f>Sheet1!$H$4:$H$12</c:f>
              <c:strCache>
                <c:ptCount val="9"/>
                <c:pt idx="0">
                  <c:v>10th Percentile</c:v>
                </c:pt>
                <c:pt idx="1">
                  <c:v>20th Percentile</c:v>
                </c:pt>
                <c:pt idx="2">
                  <c:v>30th Percentile</c:v>
                </c:pt>
                <c:pt idx="3">
                  <c:v>40th Percentile</c:v>
                </c:pt>
                <c:pt idx="4">
                  <c:v>50th Percentile</c:v>
                </c:pt>
                <c:pt idx="5">
                  <c:v>60th Percentile</c:v>
                </c:pt>
                <c:pt idx="6">
                  <c:v>70th Percentile</c:v>
                </c:pt>
                <c:pt idx="7">
                  <c:v>80th Percentile</c:v>
                </c:pt>
                <c:pt idx="8">
                  <c:v>90th Percentile</c:v>
                </c:pt>
              </c:strCache>
              <c:extLst/>
            </c:strRef>
          </c:cat>
          <c:val>
            <c:numRef>
              <c:f>Sheet1!$I$4:$I$12</c:f>
              <c:numCache>
                <c:formatCode>[$-10409]#\ ##0.0;\(#\ ##0.0\)</c:formatCode>
                <c:ptCount val="9"/>
                <c:pt idx="0">
                  <c:v>9973</c:v>
                </c:pt>
                <c:pt idx="1">
                  <c:v>13626</c:v>
                </c:pt>
                <c:pt idx="2">
                  <c:v>16209</c:v>
                </c:pt>
                <c:pt idx="3">
                  <c:v>17535</c:v>
                </c:pt>
                <c:pt idx="4">
                  <c:v>19455</c:v>
                </c:pt>
                <c:pt idx="5">
                  <c:v>22667</c:v>
                </c:pt>
                <c:pt idx="6">
                  <c:v>25174</c:v>
                </c:pt>
                <c:pt idx="7">
                  <c:v>27245</c:v>
                </c:pt>
                <c:pt idx="8">
                  <c:v>32657</c:v>
                </c:pt>
              </c:numCache>
              <c:extLst/>
            </c:numRef>
          </c:val>
          <c:extLst>
            <c:ext xmlns:c16="http://schemas.microsoft.com/office/drawing/2014/chart" uri="{C3380CC4-5D6E-409C-BE32-E72D297353CC}">
              <c16:uniqueId val="{00000000-2439-4D7A-A08D-8CA905B12C19}"/>
            </c:ext>
          </c:extLst>
        </c:ser>
        <c:dLbls>
          <c:showLegendKey val="0"/>
          <c:showVal val="0"/>
          <c:showCatName val="0"/>
          <c:showSerName val="0"/>
          <c:showPercent val="0"/>
          <c:showBubbleSize val="0"/>
        </c:dLbls>
        <c:gapWidth val="219"/>
        <c:overlap val="-27"/>
        <c:axId val="438480192"/>
        <c:axId val="438467232"/>
      </c:barChart>
      <c:lineChart>
        <c:grouping val="standard"/>
        <c:varyColors val="0"/>
        <c:ser>
          <c:idx val="1"/>
          <c:order val="1"/>
          <c:tx>
            <c:strRef>
              <c:f>Sheet1!$J$2</c:f>
              <c:strCache>
                <c:ptCount val="1"/>
                <c:pt idx="0">
                  <c:v>Transaction weighted Avg</c:v>
                </c:pt>
              </c:strCache>
            </c:strRef>
          </c:tx>
          <c:spPr>
            <a:ln w="28575" cap="rnd">
              <a:solidFill>
                <a:schemeClr val="accent2"/>
              </a:solidFill>
              <a:round/>
            </a:ln>
            <a:effectLst/>
          </c:spPr>
          <c:marker>
            <c:symbol val="none"/>
          </c:marker>
          <c:cat>
            <c:strRef>
              <c:f>Sheet1!$H$4:$H$12</c:f>
              <c:strCache>
                <c:ptCount val="9"/>
                <c:pt idx="0">
                  <c:v>10th Percentile</c:v>
                </c:pt>
                <c:pt idx="1">
                  <c:v>20th Percentile</c:v>
                </c:pt>
                <c:pt idx="2">
                  <c:v>30th Percentile</c:v>
                </c:pt>
                <c:pt idx="3">
                  <c:v>40th Percentile</c:v>
                </c:pt>
                <c:pt idx="4">
                  <c:v>50th Percentile</c:v>
                </c:pt>
                <c:pt idx="5">
                  <c:v>60th Percentile</c:v>
                </c:pt>
                <c:pt idx="6">
                  <c:v>70th Percentile</c:v>
                </c:pt>
                <c:pt idx="7">
                  <c:v>80th Percentile</c:v>
                </c:pt>
                <c:pt idx="8">
                  <c:v>90th Percentile</c:v>
                </c:pt>
              </c:strCache>
              <c:extLst/>
            </c:strRef>
          </c:cat>
          <c:val>
            <c:numRef>
              <c:f>Sheet1!$J$4:$J$12</c:f>
              <c:numCache>
                <c:formatCode>_-* #\ ##0_-;\-* #\ ##0_-;_-* "-"??_-;_-@_-</c:formatCode>
                <c:ptCount val="9"/>
                <c:pt idx="0">
                  <c:v>16989.571567925865</c:v>
                </c:pt>
                <c:pt idx="1">
                  <c:v>16989.571567925865</c:v>
                </c:pt>
                <c:pt idx="2">
                  <c:v>16989.571567925865</c:v>
                </c:pt>
                <c:pt idx="3">
                  <c:v>16989.571567925865</c:v>
                </c:pt>
                <c:pt idx="4">
                  <c:v>16989.571567925865</c:v>
                </c:pt>
                <c:pt idx="5">
                  <c:v>16989.571567925865</c:v>
                </c:pt>
                <c:pt idx="6">
                  <c:v>16989.571567925865</c:v>
                </c:pt>
                <c:pt idx="7">
                  <c:v>16989.571567925865</c:v>
                </c:pt>
                <c:pt idx="8">
                  <c:v>16989.571567925865</c:v>
                </c:pt>
              </c:numCache>
              <c:extLst/>
            </c:numRef>
          </c:val>
          <c:smooth val="0"/>
          <c:extLst>
            <c:ext xmlns:c16="http://schemas.microsoft.com/office/drawing/2014/chart" uri="{C3380CC4-5D6E-409C-BE32-E72D297353CC}">
              <c16:uniqueId val="{00000001-2439-4D7A-A08D-8CA905B12C19}"/>
            </c:ext>
          </c:extLst>
        </c:ser>
        <c:dLbls>
          <c:showLegendKey val="0"/>
          <c:showVal val="0"/>
          <c:showCatName val="0"/>
          <c:showSerName val="0"/>
          <c:showPercent val="0"/>
          <c:showBubbleSize val="0"/>
        </c:dLbls>
        <c:marker val="1"/>
        <c:smooth val="0"/>
        <c:axId val="438480192"/>
        <c:axId val="438467232"/>
      </c:lineChart>
      <c:catAx>
        <c:axId val="438480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438467232"/>
        <c:crosses val="autoZero"/>
        <c:auto val="1"/>
        <c:lblAlgn val="ctr"/>
        <c:lblOffset val="100"/>
        <c:noMultiLvlLbl val="0"/>
      </c:catAx>
      <c:valAx>
        <c:axId val="438467232"/>
        <c:scaling>
          <c:orientation val="minMax"/>
        </c:scaling>
        <c:delete val="0"/>
        <c:axPos val="l"/>
        <c:majorGridlines>
          <c:spPr>
            <a:ln w="9525" cap="flat" cmpd="sng" algn="ctr">
              <a:solidFill>
                <a:schemeClr val="tx1">
                  <a:lumMod val="15000"/>
                  <a:lumOff val="85000"/>
                </a:schemeClr>
              </a:solidFill>
              <a:round/>
            </a:ln>
            <a:effectLst/>
          </c:spPr>
        </c:majorGridlines>
        <c:numFmt formatCode="[$-10409]#\ ##0.0;\(#\ ##0.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438480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2"/>
      </a:solidFill>
    </a:ln>
    <a:effectLst/>
  </c:spPr>
  <c:txPr>
    <a:bodyPr/>
    <a:lstStyle/>
    <a:p>
      <a:pPr>
        <a:defRPr sz="6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720" b="0" i="0" u="none" strike="noStrike" kern="1200" spc="0" baseline="0">
                <a:solidFill>
                  <a:schemeClr val="tx1">
                    <a:lumMod val="65000"/>
                    <a:lumOff val="35000"/>
                  </a:schemeClr>
                </a:solidFill>
                <a:latin typeface="+mn-lt"/>
                <a:ea typeface="+mn-ea"/>
                <a:cs typeface="+mn-cs"/>
              </a:defRPr>
            </a:pPr>
            <a:r>
              <a:rPr lang="en-ZA"/>
              <a:t> Regional Centers</a:t>
            </a:r>
          </a:p>
        </c:rich>
      </c:tx>
      <c:overlay val="0"/>
      <c:spPr>
        <a:noFill/>
        <a:ln>
          <a:noFill/>
        </a:ln>
        <a:effectLst/>
      </c:spPr>
      <c:txPr>
        <a:bodyPr rot="0" spcFirstLastPara="1" vertOverflow="ellipsis" vert="horz" wrap="square" anchor="ctr" anchorCtr="1"/>
        <a:lstStyle/>
        <a:p>
          <a:pPr>
            <a:defRPr sz="7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Sheet1!$I$2</c:f>
              <c:strCache>
                <c:ptCount val="1"/>
                <c:pt idx="0">
                  <c:v>Accessed Value</c:v>
                </c:pt>
              </c:strCache>
            </c:strRef>
          </c:tx>
          <c:spPr>
            <a:solidFill>
              <a:schemeClr val="accent5"/>
            </a:solidFill>
            <a:ln>
              <a:noFill/>
            </a:ln>
            <a:effectLst/>
          </c:spPr>
          <c:invertIfNegative val="0"/>
          <c:cat>
            <c:strRef>
              <c:f>Sheet1!$H$4:$H$12</c:f>
              <c:strCache>
                <c:ptCount val="9"/>
                <c:pt idx="0">
                  <c:v>10th Percentile</c:v>
                </c:pt>
                <c:pt idx="1">
                  <c:v>20th Percentile</c:v>
                </c:pt>
                <c:pt idx="2">
                  <c:v>30th Percentile</c:v>
                </c:pt>
                <c:pt idx="3">
                  <c:v>40th Percentile</c:v>
                </c:pt>
                <c:pt idx="4">
                  <c:v>50th Percentile</c:v>
                </c:pt>
                <c:pt idx="5">
                  <c:v>60th Percentile</c:v>
                </c:pt>
                <c:pt idx="6">
                  <c:v>70th Percentile</c:v>
                </c:pt>
                <c:pt idx="7">
                  <c:v>80th Percentile</c:v>
                </c:pt>
                <c:pt idx="8">
                  <c:v>90th Percentile</c:v>
                </c:pt>
              </c:strCache>
              <c:extLst/>
            </c:strRef>
          </c:cat>
          <c:val>
            <c:numRef>
              <c:f>Sheet1!$I$27:$I$35</c:f>
              <c:numCache>
                <c:formatCode>[$-10409]#\ ##0.0;\(#\ ##0.0\)</c:formatCode>
                <c:ptCount val="9"/>
                <c:pt idx="0">
                  <c:v>16256</c:v>
                </c:pt>
                <c:pt idx="1">
                  <c:v>20653</c:v>
                </c:pt>
                <c:pt idx="2">
                  <c:v>25055</c:v>
                </c:pt>
                <c:pt idx="3">
                  <c:v>27441</c:v>
                </c:pt>
                <c:pt idx="4">
                  <c:v>29481</c:v>
                </c:pt>
                <c:pt idx="5">
                  <c:v>31331</c:v>
                </c:pt>
                <c:pt idx="6">
                  <c:v>31711</c:v>
                </c:pt>
                <c:pt idx="7">
                  <c:v>34817</c:v>
                </c:pt>
                <c:pt idx="8">
                  <c:v>39909</c:v>
                </c:pt>
              </c:numCache>
              <c:extLst/>
            </c:numRef>
          </c:val>
          <c:extLst>
            <c:ext xmlns:c16="http://schemas.microsoft.com/office/drawing/2014/chart" uri="{C3380CC4-5D6E-409C-BE32-E72D297353CC}">
              <c16:uniqueId val="{00000000-9B79-45B9-9BF2-E98CDFB48CF2}"/>
            </c:ext>
          </c:extLst>
        </c:ser>
        <c:dLbls>
          <c:showLegendKey val="0"/>
          <c:showVal val="0"/>
          <c:showCatName val="0"/>
          <c:showSerName val="0"/>
          <c:showPercent val="0"/>
          <c:showBubbleSize val="0"/>
        </c:dLbls>
        <c:gapWidth val="219"/>
        <c:overlap val="-27"/>
        <c:axId val="438480192"/>
        <c:axId val="438467232"/>
      </c:barChart>
      <c:lineChart>
        <c:grouping val="standard"/>
        <c:varyColors val="0"/>
        <c:ser>
          <c:idx val="1"/>
          <c:order val="1"/>
          <c:tx>
            <c:strRef>
              <c:f>Sheet1!$J$2</c:f>
              <c:strCache>
                <c:ptCount val="1"/>
                <c:pt idx="0">
                  <c:v>Transaction weighted Avg</c:v>
                </c:pt>
              </c:strCache>
            </c:strRef>
          </c:tx>
          <c:spPr>
            <a:ln w="28575" cap="rnd">
              <a:solidFill>
                <a:schemeClr val="tx2"/>
              </a:solidFill>
              <a:round/>
            </a:ln>
            <a:effectLst/>
          </c:spPr>
          <c:marker>
            <c:symbol val="none"/>
          </c:marker>
          <c:cat>
            <c:strRef>
              <c:f>Sheet1!$H$4:$H$12</c:f>
              <c:strCache>
                <c:ptCount val="9"/>
                <c:pt idx="0">
                  <c:v>10th Percentile</c:v>
                </c:pt>
                <c:pt idx="1">
                  <c:v>20th Percentile</c:v>
                </c:pt>
                <c:pt idx="2">
                  <c:v>30th Percentile</c:v>
                </c:pt>
                <c:pt idx="3">
                  <c:v>40th Percentile</c:v>
                </c:pt>
                <c:pt idx="4">
                  <c:v>50th Percentile</c:v>
                </c:pt>
                <c:pt idx="5">
                  <c:v>60th Percentile</c:v>
                </c:pt>
                <c:pt idx="6">
                  <c:v>70th Percentile</c:v>
                </c:pt>
                <c:pt idx="7">
                  <c:v>80th Percentile</c:v>
                </c:pt>
                <c:pt idx="8">
                  <c:v>90th Percentile</c:v>
                </c:pt>
              </c:strCache>
              <c:extLst/>
            </c:strRef>
          </c:cat>
          <c:val>
            <c:numRef>
              <c:f>Sheet1!$J$27:$J$35</c:f>
              <c:numCache>
                <c:formatCode>_-* #\ ##0_-;\-* #\ ##0_-;_-* "-"??_-;_-@_-</c:formatCode>
                <c:ptCount val="9"/>
                <c:pt idx="0">
                  <c:v>15445.060592964473</c:v>
                </c:pt>
                <c:pt idx="1">
                  <c:v>15445.060592964473</c:v>
                </c:pt>
                <c:pt idx="2">
                  <c:v>15445.060592964473</c:v>
                </c:pt>
                <c:pt idx="3">
                  <c:v>15445.060592964473</c:v>
                </c:pt>
                <c:pt idx="4">
                  <c:v>15445.060592964473</c:v>
                </c:pt>
                <c:pt idx="5">
                  <c:v>15445.060592964473</c:v>
                </c:pt>
                <c:pt idx="6">
                  <c:v>15445.060592964473</c:v>
                </c:pt>
                <c:pt idx="7">
                  <c:v>15445.060592964473</c:v>
                </c:pt>
                <c:pt idx="8">
                  <c:v>15445.060592964473</c:v>
                </c:pt>
              </c:numCache>
              <c:extLst/>
            </c:numRef>
          </c:val>
          <c:smooth val="0"/>
          <c:extLst>
            <c:ext xmlns:c16="http://schemas.microsoft.com/office/drawing/2014/chart" uri="{C3380CC4-5D6E-409C-BE32-E72D297353CC}">
              <c16:uniqueId val="{00000001-9B79-45B9-9BF2-E98CDFB48CF2}"/>
            </c:ext>
          </c:extLst>
        </c:ser>
        <c:dLbls>
          <c:showLegendKey val="0"/>
          <c:showVal val="0"/>
          <c:showCatName val="0"/>
          <c:showSerName val="0"/>
          <c:showPercent val="0"/>
          <c:showBubbleSize val="0"/>
        </c:dLbls>
        <c:marker val="1"/>
        <c:smooth val="0"/>
        <c:axId val="438480192"/>
        <c:axId val="438467232"/>
      </c:lineChart>
      <c:catAx>
        <c:axId val="438480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438467232"/>
        <c:crosses val="autoZero"/>
        <c:auto val="1"/>
        <c:lblAlgn val="ctr"/>
        <c:lblOffset val="100"/>
        <c:noMultiLvlLbl val="0"/>
      </c:catAx>
      <c:valAx>
        <c:axId val="438467232"/>
        <c:scaling>
          <c:orientation val="minMax"/>
        </c:scaling>
        <c:delete val="0"/>
        <c:axPos val="l"/>
        <c:majorGridlines>
          <c:spPr>
            <a:ln w="9525" cap="flat" cmpd="sng" algn="ctr">
              <a:solidFill>
                <a:schemeClr val="tx1">
                  <a:lumMod val="15000"/>
                  <a:lumOff val="85000"/>
                </a:schemeClr>
              </a:solidFill>
              <a:round/>
            </a:ln>
            <a:effectLst/>
          </c:spPr>
        </c:majorGridlines>
        <c:numFmt formatCode="[$-10409]#\ ##0.0;\(#\ ##0.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438480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2"/>
      </a:solidFill>
    </a:ln>
    <a:effectLst/>
  </c:spPr>
  <c:txPr>
    <a:bodyPr/>
    <a:lstStyle/>
    <a:p>
      <a:pPr>
        <a:defRPr sz="6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80" b="0" i="0" u="none" strike="noStrike" kern="1200" spc="0" baseline="0">
                <a:solidFill>
                  <a:schemeClr val="tx1">
                    <a:lumMod val="65000"/>
                    <a:lumOff val="35000"/>
                  </a:schemeClr>
                </a:solidFill>
                <a:latin typeface="Roboto" panose="02000000000000000000" pitchFamily="2" charset="0"/>
                <a:ea typeface="Roboto" panose="02000000000000000000" pitchFamily="2" charset="0"/>
                <a:cs typeface="+mn-cs"/>
              </a:defRPr>
            </a:pPr>
            <a:r>
              <a:rPr lang="en-ZA" dirty="0"/>
              <a:t>Base Rental Growth, Y-on-Y, %</a:t>
            </a:r>
          </a:p>
        </c:rich>
      </c:tx>
      <c:overlay val="0"/>
      <c:spPr>
        <a:noFill/>
        <a:ln>
          <a:noFill/>
        </a:ln>
        <a:effectLst/>
      </c:spPr>
      <c:txPr>
        <a:bodyPr rot="0" spcFirstLastPara="1" vertOverflow="ellipsis" vert="horz" wrap="square" anchor="ctr" anchorCtr="1"/>
        <a:lstStyle/>
        <a:p>
          <a:pPr>
            <a:defRPr sz="1080" b="0" i="0" u="none" strike="noStrike" kern="1200" spc="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title>
    <c:autoTitleDeleted val="0"/>
    <c:plotArea>
      <c:layout>
        <c:manualLayout>
          <c:layoutTarget val="inner"/>
          <c:xMode val="edge"/>
          <c:yMode val="edge"/>
          <c:x val="5.9947800925925936E-2"/>
          <c:y val="7.7327060931899644E-2"/>
          <c:w val="0.92672430555555552"/>
          <c:h val="0.6761490274718448"/>
        </c:manualLayout>
      </c:layout>
      <c:barChart>
        <c:barDir val="col"/>
        <c:grouping val="clustered"/>
        <c:varyColors val="0"/>
        <c:ser>
          <c:idx val="10"/>
          <c:order val="9"/>
          <c:tx>
            <c:strRef>
              <c:f>'4.3 BRG ALL P'!$AB$37</c:f>
              <c:strCache>
                <c:ptCount val="1"/>
                <c:pt idx="0">
                  <c:v>CPI</c:v>
                </c:pt>
              </c:strCache>
            </c:strRef>
          </c:tx>
          <c:spPr>
            <a:solidFill>
              <a:schemeClr val="accent5"/>
            </a:solidFill>
            <a:ln>
              <a:noFill/>
            </a:ln>
            <a:effectLst/>
          </c:spPr>
          <c:invertIfNegative val="0"/>
          <c:cat>
            <c:numRef>
              <c:f>('4.3 BRG ALL P'!$AC$26:$AP$26,'4.3 BRG ALL P'!$BI$26:$BR$26)</c:f>
              <c:numCache>
                <c:formatCode>mmm\-yy</c:formatCode>
                <c:ptCount val="10"/>
                <c:pt idx="0">
                  <c:v>42369</c:v>
                </c:pt>
                <c:pt idx="1">
                  <c:v>42735</c:v>
                </c:pt>
                <c:pt idx="2">
                  <c:v>43100</c:v>
                </c:pt>
                <c:pt idx="3">
                  <c:v>43465</c:v>
                </c:pt>
                <c:pt idx="4">
                  <c:v>43830</c:v>
                </c:pt>
                <c:pt idx="5">
                  <c:v>44196</c:v>
                </c:pt>
                <c:pt idx="6">
                  <c:v>44561</c:v>
                </c:pt>
                <c:pt idx="7">
                  <c:v>44926</c:v>
                </c:pt>
                <c:pt idx="8">
                  <c:v>45291</c:v>
                </c:pt>
                <c:pt idx="9">
                  <c:v>45657</c:v>
                </c:pt>
              </c:numCache>
              <c:extLst/>
            </c:numRef>
          </c:cat>
          <c:val>
            <c:numRef>
              <c:f>('4.3 BRG ALL P'!$AC$37:$AP$37,'4.3 BRG ALL P'!$BI$37:$BR$37)</c:f>
              <c:numCache>
                <c:formatCode>0.0</c:formatCode>
                <c:ptCount val="10"/>
                <c:pt idx="0">
                  <c:v>4.5999999999999996</c:v>
                </c:pt>
                <c:pt idx="1">
                  <c:v>6.4</c:v>
                </c:pt>
                <c:pt idx="2">
                  <c:v>5.3</c:v>
                </c:pt>
                <c:pt idx="3">
                  <c:v>4.7</c:v>
                </c:pt>
                <c:pt idx="4">
                  <c:v>4.0999999999999996</c:v>
                </c:pt>
                <c:pt idx="5">
                  <c:v>3.3</c:v>
                </c:pt>
                <c:pt idx="6">
                  <c:v>4.5</c:v>
                </c:pt>
                <c:pt idx="7">
                  <c:v>6.9</c:v>
                </c:pt>
                <c:pt idx="8">
                  <c:v>6</c:v>
                </c:pt>
                <c:pt idx="9" formatCode="General">
                  <c:v>4.4000000000000004</c:v>
                </c:pt>
              </c:numCache>
              <c:extLst/>
            </c:numRef>
          </c:val>
          <c:extLst>
            <c:ext xmlns:c16="http://schemas.microsoft.com/office/drawing/2014/chart" uri="{C3380CC4-5D6E-409C-BE32-E72D297353CC}">
              <c16:uniqueId val="{00000001-5FE0-441A-BAEA-C54E9299700C}"/>
            </c:ext>
          </c:extLst>
        </c:ser>
        <c:dLbls>
          <c:showLegendKey val="0"/>
          <c:showVal val="0"/>
          <c:showCatName val="0"/>
          <c:showSerName val="0"/>
          <c:showPercent val="0"/>
          <c:showBubbleSize val="0"/>
        </c:dLbls>
        <c:gapWidth val="300"/>
        <c:axId val="892760744"/>
        <c:axId val="892757464"/>
      </c:barChart>
      <c:lineChart>
        <c:grouping val="standard"/>
        <c:varyColors val="0"/>
        <c:ser>
          <c:idx val="7"/>
          <c:order val="0"/>
          <c:tx>
            <c:strRef>
              <c:f>'4.3 BRG ALL P'!$AB$28</c:f>
              <c:strCache>
                <c:ptCount val="1"/>
                <c:pt idx="0">
                  <c:v>10th -90th percentile</c:v>
                </c:pt>
              </c:strCache>
            </c:strRef>
          </c:tx>
          <c:spPr>
            <a:ln w="15875" cap="rnd">
              <a:solidFill>
                <a:schemeClr val="accent3"/>
              </a:solidFill>
              <a:round/>
            </a:ln>
            <a:effectLst/>
          </c:spPr>
          <c:marker>
            <c:symbol val="none"/>
          </c:marker>
          <c:cat>
            <c:numRef>
              <c:f>('4.3 BRG ALL P'!$AC$26:$AP$26,'4.3 BRG ALL P'!$BI$26:$BR$26)</c:f>
              <c:numCache>
                <c:formatCode>mmm\-yy</c:formatCode>
                <c:ptCount val="10"/>
                <c:pt idx="0">
                  <c:v>42369</c:v>
                </c:pt>
                <c:pt idx="1">
                  <c:v>42735</c:v>
                </c:pt>
                <c:pt idx="2">
                  <c:v>43100</c:v>
                </c:pt>
                <c:pt idx="3">
                  <c:v>43465</c:v>
                </c:pt>
                <c:pt idx="4">
                  <c:v>43830</c:v>
                </c:pt>
                <c:pt idx="5">
                  <c:v>44196</c:v>
                </c:pt>
                <c:pt idx="6">
                  <c:v>44561</c:v>
                </c:pt>
                <c:pt idx="7">
                  <c:v>44926</c:v>
                </c:pt>
                <c:pt idx="8">
                  <c:v>45291</c:v>
                </c:pt>
                <c:pt idx="9">
                  <c:v>45657</c:v>
                </c:pt>
              </c:numCache>
              <c:extLst/>
            </c:numRef>
          </c:cat>
          <c:val>
            <c:numRef>
              <c:f>('4.3 BRG ALL P'!$AC$28:$AP$28,'4.3 BRG ALL P'!$BI$28:$BR$28)</c:f>
              <c:numCache>
                <c:formatCode>0.0</c:formatCode>
                <c:ptCount val="10"/>
                <c:pt idx="0">
                  <c:v>-16.300319999999999</c:v>
                </c:pt>
                <c:pt idx="1">
                  <c:v>-7.9823300000000001</c:v>
                </c:pt>
                <c:pt idx="2">
                  <c:v>-8.8683599999999991</c:v>
                </c:pt>
                <c:pt idx="3">
                  <c:v>-13.538679999999999</c:v>
                </c:pt>
                <c:pt idx="4">
                  <c:v>-10.926220000000001</c:v>
                </c:pt>
                <c:pt idx="5">
                  <c:v>-19.542850000000001</c:v>
                </c:pt>
                <c:pt idx="6">
                  <c:v>-23.164919999999999</c:v>
                </c:pt>
                <c:pt idx="7">
                  <c:v>-17.363700000000001</c:v>
                </c:pt>
                <c:pt idx="8">
                  <c:v>-12.81589</c:v>
                </c:pt>
                <c:pt idx="9">
                  <c:v>-9.7324999999999999</c:v>
                </c:pt>
              </c:numCache>
              <c:extLst/>
            </c:numRef>
          </c:val>
          <c:smooth val="1"/>
          <c:extLst>
            <c:ext xmlns:c16="http://schemas.microsoft.com/office/drawing/2014/chart" uri="{C3380CC4-5D6E-409C-BE32-E72D297353CC}">
              <c16:uniqueId val="{00000002-5FE0-441A-BAEA-C54E9299700C}"/>
            </c:ext>
          </c:extLst>
        </c:ser>
        <c:ser>
          <c:idx val="0"/>
          <c:order val="1"/>
          <c:tx>
            <c:strRef>
              <c:f>'4.3 BRG ALL P'!$AB$29</c:f>
              <c:strCache>
                <c:ptCount val="1"/>
              </c:strCache>
            </c:strRef>
          </c:tx>
          <c:spPr>
            <a:ln w="15875" cap="rnd">
              <a:solidFill>
                <a:schemeClr val="accent3"/>
              </a:solidFill>
              <a:round/>
            </a:ln>
            <a:effectLst/>
          </c:spPr>
          <c:marker>
            <c:symbol val="none"/>
          </c:marker>
          <c:cat>
            <c:numRef>
              <c:f>('4.3 BRG ALL P'!$AC$26:$AP$26,'4.3 BRG ALL P'!$BI$26:$BR$26)</c:f>
              <c:numCache>
                <c:formatCode>mmm\-yy</c:formatCode>
                <c:ptCount val="10"/>
                <c:pt idx="0">
                  <c:v>42369</c:v>
                </c:pt>
                <c:pt idx="1">
                  <c:v>42735</c:v>
                </c:pt>
                <c:pt idx="2">
                  <c:v>43100</c:v>
                </c:pt>
                <c:pt idx="3">
                  <c:v>43465</c:v>
                </c:pt>
                <c:pt idx="4">
                  <c:v>43830</c:v>
                </c:pt>
                <c:pt idx="5">
                  <c:v>44196</c:v>
                </c:pt>
                <c:pt idx="6">
                  <c:v>44561</c:v>
                </c:pt>
                <c:pt idx="7">
                  <c:v>44926</c:v>
                </c:pt>
                <c:pt idx="8">
                  <c:v>45291</c:v>
                </c:pt>
                <c:pt idx="9">
                  <c:v>45657</c:v>
                </c:pt>
              </c:numCache>
              <c:extLst/>
            </c:numRef>
          </c:cat>
          <c:val>
            <c:numRef>
              <c:f>('4.3 BRG ALL P'!$AC$29:$AP$29,'4.3 BRG ALL P'!$BI$29:$BR$29)</c:f>
              <c:numCache>
                <c:formatCode>0.0</c:formatCode>
                <c:ptCount val="10"/>
                <c:pt idx="0">
                  <c:v>-6.8889199999999997</c:v>
                </c:pt>
                <c:pt idx="1">
                  <c:v>0.14193</c:v>
                </c:pt>
                <c:pt idx="2">
                  <c:v>-2.0280200000000002</c:v>
                </c:pt>
                <c:pt idx="3">
                  <c:v>-3.3181400000000001</c:v>
                </c:pt>
                <c:pt idx="4">
                  <c:v>-2.83697</c:v>
                </c:pt>
                <c:pt idx="5">
                  <c:v>-10.355320000000001</c:v>
                </c:pt>
                <c:pt idx="6">
                  <c:v>-12.74188</c:v>
                </c:pt>
                <c:pt idx="7">
                  <c:v>-6.3588300000000002</c:v>
                </c:pt>
                <c:pt idx="8">
                  <c:v>-2.73725</c:v>
                </c:pt>
                <c:pt idx="9">
                  <c:v>-1.72624</c:v>
                </c:pt>
              </c:numCache>
              <c:extLst/>
            </c:numRef>
          </c:val>
          <c:smooth val="1"/>
          <c:extLst>
            <c:ext xmlns:c16="http://schemas.microsoft.com/office/drawing/2014/chart" uri="{C3380CC4-5D6E-409C-BE32-E72D297353CC}">
              <c16:uniqueId val="{00000003-5FE0-441A-BAEA-C54E9299700C}"/>
            </c:ext>
          </c:extLst>
        </c:ser>
        <c:ser>
          <c:idx val="1"/>
          <c:order val="2"/>
          <c:tx>
            <c:strRef>
              <c:f>'4.3 BRG ALL P'!$AB$30</c:f>
              <c:strCache>
                <c:ptCount val="1"/>
              </c:strCache>
            </c:strRef>
          </c:tx>
          <c:spPr>
            <a:ln w="15875" cap="rnd">
              <a:solidFill>
                <a:schemeClr val="accent3"/>
              </a:solidFill>
              <a:round/>
            </a:ln>
            <a:effectLst/>
          </c:spPr>
          <c:marker>
            <c:symbol val="none"/>
          </c:marker>
          <c:cat>
            <c:numRef>
              <c:f>('4.3 BRG ALL P'!$AC$26:$AP$26,'4.3 BRG ALL P'!$BI$26:$BR$26)</c:f>
              <c:numCache>
                <c:formatCode>mmm\-yy</c:formatCode>
                <c:ptCount val="10"/>
                <c:pt idx="0">
                  <c:v>42369</c:v>
                </c:pt>
                <c:pt idx="1">
                  <c:v>42735</c:v>
                </c:pt>
                <c:pt idx="2">
                  <c:v>43100</c:v>
                </c:pt>
                <c:pt idx="3">
                  <c:v>43465</c:v>
                </c:pt>
                <c:pt idx="4">
                  <c:v>43830</c:v>
                </c:pt>
                <c:pt idx="5">
                  <c:v>44196</c:v>
                </c:pt>
                <c:pt idx="6">
                  <c:v>44561</c:v>
                </c:pt>
                <c:pt idx="7">
                  <c:v>44926</c:v>
                </c:pt>
                <c:pt idx="8">
                  <c:v>45291</c:v>
                </c:pt>
                <c:pt idx="9">
                  <c:v>45657</c:v>
                </c:pt>
              </c:numCache>
              <c:extLst/>
            </c:numRef>
          </c:cat>
          <c:val>
            <c:numRef>
              <c:f>('4.3 BRG ALL P'!$AC$30:$AP$30,'4.3 BRG ALL P'!$BI$30:$BR$30)</c:f>
              <c:numCache>
                <c:formatCode>0.0</c:formatCode>
                <c:ptCount val="10"/>
                <c:pt idx="0">
                  <c:v>1.0704199999999999</c:v>
                </c:pt>
                <c:pt idx="1">
                  <c:v>3.9444300000000001</c:v>
                </c:pt>
                <c:pt idx="2">
                  <c:v>1.7803899999999999</c:v>
                </c:pt>
                <c:pt idx="3">
                  <c:v>1.01441</c:v>
                </c:pt>
                <c:pt idx="4">
                  <c:v>1.0421</c:v>
                </c:pt>
                <c:pt idx="5">
                  <c:v>-5.4552699999999996</c:v>
                </c:pt>
                <c:pt idx="6">
                  <c:v>-6.7868399999999998</c:v>
                </c:pt>
                <c:pt idx="7">
                  <c:v>-1.1073599999999999</c:v>
                </c:pt>
                <c:pt idx="8">
                  <c:v>1.45618</c:v>
                </c:pt>
                <c:pt idx="9">
                  <c:v>2.1868300000000001</c:v>
                </c:pt>
              </c:numCache>
              <c:extLst/>
            </c:numRef>
          </c:val>
          <c:smooth val="1"/>
          <c:extLst>
            <c:ext xmlns:c16="http://schemas.microsoft.com/office/drawing/2014/chart" uri="{C3380CC4-5D6E-409C-BE32-E72D297353CC}">
              <c16:uniqueId val="{00000004-5FE0-441A-BAEA-C54E9299700C}"/>
            </c:ext>
          </c:extLst>
        </c:ser>
        <c:ser>
          <c:idx val="2"/>
          <c:order val="3"/>
          <c:tx>
            <c:strRef>
              <c:f>'4.3 BRG ALL P'!$AB$31</c:f>
              <c:strCache>
                <c:ptCount val="1"/>
              </c:strCache>
            </c:strRef>
          </c:tx>
          <c:spPr>
            <a:ln w="12700" cap="rnd">
              <a:solidFill>
                <a:schemeClr val="accent3"/>
              </a:solidFill>
              <a:round/>
            </a:ln>
            <a:effectLst/>
          </c:spPr>
          <c:marker>
            <c:symbol val="none"/>
          </c:marker>
          <c:cat>
            <c:numRef>
              <c:f>('4.3 BRG ALL P'!$AC$26:$AP$26,'4.3 BRG ALL P'!$BI$26:$BR$26)</c:f>
              <c:numCache>
                <c:formatCode>mmm\-yy</c:formatCode>
                <c:ptCount val="10"/>
                <c:pt idx="0">
                  <c:v>42369</c:v>
                </c:pt>
                <c:pt idx="1">
                  <c:v>42735</c:v>
                </c:pt>
                <c:pt idx="2">
                  <c:v>43100</c:v>
                </c:pt>
                <c:pt idx="3">
                  <c:v>43465</c:v>
                </c:pt>
                <c:pt idx="4">
                  <c:v>43830</c:v>
                </c:pt>
                <c:pt idx="5">
                  <c:v>44196</c:v>
                </c:pt>
                <c:pt idx="6">
                  <c:v>44561</c:v>
                </c:pt>
                <c:pt idx="7">
                  <c:v>44926</c:v>
                </c:pt>
                <c:pt idx="8">
                  <c:v>45291</c:v>
                </c:pt>
                <c:pt idx="9">
                  <c:v>45657</c:v>
                </c:pt>
              </c:numCache>
              <c:extLst/>
            </c:numRef>
          </c:cat>
          <c:val>
            <c:numRef>
              <c:f>('4.3 BRG ALL P'!$AC$31:$AP$31,'4.3 BRG ALL P'!$BI$31:$BR$31)</c:f>
              <c:numCache>
                <c:formatCode>0.0</c:formatCode>
                <c:ptCount val="10"/>
                <c:pt idx="0">
                  <c:v>4.1188799999999999</c:v>
                </c:pt>
                <c:pt idx="1">
                  <c:v>6.2169999999999996</c:v>
                </c:pt>
                <c:pt idx="2">
                  <c:v>4.8266099999999996</c:v>
                </c:pt>
                <c:pt idx="3">
                  <c:v>3.5340400000000001</c:v>
                </c:pt>
                <c:pt idx="4">
                  <c:v>3.3812099999999998</c:v>
                </c:pt>
                <c:pt idx="5">
                  <c:v>-1.96766</c:v>
                </c:pt>
                <c:pt idx="6">
                  <c:v>-3.07803</c:v>
                </c:pt>
                <c:pt idx="7">
                  <c:v>1.5442400000000001</c:v>
                </c:pt>
                <c:pt idx="8">
                  <c:v>3.847</c:v>
                </c:pt>
                <c:pt idx="9">
                  <c:v>4.4746600000000001</c:v>
                </c:pt>
              </c:numCache>
              <c:extLst/>
            </c:numRef>
          </c:val>
          <c:smooth val="1"/>
          <c:extLst>
            <c:ext xmlns:c16="http://schemas.microsoft.com/office/drawing/2014/chart" uri="{C3380CC4-5D6E-409C-BE32-E72D297353CC}">
              <c16:uniqueId val="{00000005-5FE0-441A-BAEA-C54E9299700C}"/>
            </c:ext>
          </c:extLst>
        </c:ser>
        <c:ser>
          <c:idx val="3"/>
          <c:order val="4"/>
          <c:tx>
            <c:strRef>
              <c:f>'4.3 BRG ALL P'!$AB$32</c:f>
              <c:strCache>
                <c:ptCount val="1"/>
              </c:strCache>
            </c:strRef>
          </c:tx>
          <c:spPr>
            <a:ln w="15875" cap="rnd">
              <a:solidFill>
                <a:schemeClr val="accent3"/>
              </a:solidFill>
              <a:round/>
            </a:ln>
            <a:effectLst/>
          </c:spPr>
          <c:marker>
            <c:symbol val="none"/>
          </c:marker>
          <c:cat>
            <c:numRef>
              <c:f>('4.3 BRG ALL P'!$AC$26:$AP$26,'4.3 BRG ALL P'!$BI$26:$BR$26)</c:f>
              <c:numCache>
                <c:formatCode>mmm\-yy</c:formatCode>
                <c:ptCount val="10"/>
                <c:pt idx="0">
                  <c:v>42369</c:v>
                </c:pt>
                <c:pt idx="1">
                  <c:v>42735</c:v>
                </c:pt>
                <c:pt idx="2">
                  <c:v>43100</c:v>
                </c:pt>
                <c:pt idx="3">
                  <c:v>43465</c:v>
                </c:pt>
                <c:pt idx="4">
                  <c:v>43830</c:v>
                </c:pt>
                <c:pt idx="5">
                  <c:v>44196</c:v>
                </c:pt>
                <c:pt idx="6">
                  <c:v>44561</c:v>
                </c:pt>
                <c:pt idx="7">
                  <c:v>44926</c:v>
                </c:pt>
                <c:pt idx="8">
                  <c:v>45291</c:v>
                </c:pt>
                <c:pt idx="9">
                  <c:v>45657</c:v>
                </c:pt>
              </c:numCache>
              <c:extLst/>
            </c:numRef>
          </c:cat>
          <c:val>
            <c:numRef>
              <c:f>('4.3 BRG ALL P'!$AC$32:$AP$32,'4.3 BRG ALL P'!$BI$32:$BR$32)</c:f>
              <c:numCache>
                <c:formatCode>0.0</c:formatCode>
                <c:ptCount val="10"/>
                <c:pt idx="0">
                  <c:v>6.5901699999999996</c:v>
                </c:pt>
                <c:pt idx="1">
                  <c:v>7.27712</c:v>
                </c:pt>
                <c:pt idx="2">
                  <c:v>6.7013199999999999</c:v>
                </c:pt>
                <c:pt idx="3">
                  <c:v>5.6349999999999998</c:v>
                </c:pt>
                <c:pt idx="4">
                  <c:v>5.2823700000000002</c:v>
                </c:pt>
                <c:pt idx="5">
                  <c:v>1.06226</c:v>
                </c:pt>
                <c:pt idx="6">
                  <c:v>4.3119999999999999E-2</c:v>
                </c:pt>
                <c:pt idx="7">
                  <c:v>4.1099300000000003</c:v>
                </c:pt>
                <c:pt idx="8">
                  <c:v>5.6632699999999998</c:v>
                </c:pt>
                <c:pt idx="9">
                  <c:v>5.9233099999999999</c:v>
                </c:pt>
              </c:numCache>
              <c:extLst/>
            </c:numRef>
          </c:val>
          <c:smooth val="1"/>
          <c:extLst>
            <c:ext xmlns:c16="http://schemas.microsoft.com/office/drawing/2014/chart" uri="{C3380CC4-5D6E-409C-BE32-E72D297353CC}">
              <c16:uniqueId val="{00000006-5FE0-441A-BAEA-C54E9299700C}"/>
            </c:ext>
          </c:extLst>
        </c:ser>
        <c:ser>
          <c:idx val="4"/>
          <c:order val="5"/>
          <c:tx>
            <c:strRef>
              <c:f>'4.3 BRG ALL P'!$AB$33</c:f>
              <c:strCache>
                <c:ptCount val="1"/>
              </c:strCache>
            </c:strRef>
          </c:tx>
          <c:spPr>
            <a:ln w="15875" cap="rnd">
              <a:solidFill>
                <a:schemeClr val="accent3"/>
              </a:solidFill>
              <a:round/>
            </a:ln>
            <a:effectLst/>
          </c:spPr>
          <c:marker>
            <c:symbol val="none"/>
          </c:marker>
          <c:cat>
            <c:numRef>
              <c:f>('4.3 BRG ALL P'!$AC$26:$AP$26,'4.3 BRG ALL P'!$BI$26:$BR$26)</c:f>
              <c:numCache>
                <c:formatCode>mmm\-yy</c:formatCode>
                <c:ptCount val="10"/>
                <c:pt idx="0">
                  <c:v>42369</c:v>
                </c:pt>
                <c:pt idx="1">
                  <c:v>42735</c:v>
                </c:pt>
                <c:pt idx="2">
                  <c:v>43100</c:v>
                </c:pt>
                <c:pt idx="3">
                  <c:v>43465</c:v>
                </c:pt>
                <c:pt idx="4">
                  <c:v>43830</c:v>
                </c:pt>
                <c:pt idx="5">
                  <c:v>44196</c:v>
                </c:pt>
                <c:pt idx="6">
                  <c:v>44561</c:v>
                </c:pt>
                <c:pt idx="7">
                  <c:v>44926</c:v>
                </c:pt>
                <c:pt idx="8">
                  <c:v>45291</c:v>
                </c:pt>
                <c:pt idx="9">
                  <c:v>45657</c:v>
                </c:pt>
              </c:numCache>
              <c:extLst/>
            </c:numRef>
          </c:cat>
          <c:val>
            <c:numRef>
              <c:f>('4.3 BRG ALL P'!$AC$33:$AP$33,'4.3 BRG ALL P'!$BI$33:$BR$33)</c:f>
              <c:numCache>
                <c:formatCode>0.0</c:formatCode>
                <c:ptCount val="10"/>
                <c:pt idx="0">
                  <c:v>7.9998100000000001</c:v>
                </c:pt>
                <c:pt idx="1">
                  <c:v>7.9999500000000001</c:v>
                </c:pt>
                <c:pt idx="2">
                  <c:v>7.5545999999999998</c:v>
                </c:pt>
                <c:pt idx="3">
                  <c:v>7.0244299999999997</c:v>
                </c:pt>
                <c:pt idx="4">
                  <c:v>6.7216300000000002</c:v>
                </c:pt>
                <c:pt idx="5">
                  <c:v>3.5686900000000001</c:v>
                </c:pt>
                <c:pt idx="6">
                  <c:v>3.3083999999999998</c:v>
                </c:pt>
                <c:pt idx="7">
                  <c:v>6</c:v>
                </c:pt>
                <c:pt idx="8">
                  <c:v>6.9673100000000003</c:v>
                </c:pt>
                <c:pt idx="9">
                  <c:v>7</c:v>
                </c:pt>
              </c:numCache>
              <c:extLst/>
            </c:numRef>
          </c:val>
          <c:smooth val="1"/>
          <c:extLst>
            <c:ext xmlns:c16="http://schemas.microsoft.com/office/drawing/2014/chart" uri="{C3380CC4-5D6E-409C-BE32-E72D297353CC}">
              <c16:uniqueId val="{00000007-5FE0-441A-BAEA-C54E9299700C}"/>
            </c:ext>
          </c:extLst>
        </c:ser>
        <c:ser>
          <c:idx val="5"/>
          <c:order val="6"/>
          <c:tx>
            <c:strRef>
              <c:f>'4.3 BRG ALL P'!$AB$34</c:f>
              <c:strCache>
                <c:ptCount val="1"/>
              </c:strCache>
            </c:strRef>
          </c:tx>
          <c:spPr>
            <a:ln w="15875" cap="rnd">
              <a:solidFill>
                <a:schemeClr val="accent3"/>
              </a:solidFill>
              <a:round/>
            </a:ln>
            <a:effectLst/>
          </c:spPr>
          <c:marker>
            <c:symbol val="none"/>
          </c:marker>
          <c:cat>
            <c:numRef>
              <c:f>('4.3 BRG ALL P'!$AC$26:$AP$26,'4.3 BRG ALL P'!$BI$26:$BR$26)</c:f>
              <c:numCache>
                <c:formatCode>mmm\-yy</c:formatCode>
                <c:ptCount val="10"/>
                <c:pt idx="0">
                  <c:v>42369</c:v>
                </c:pt>
                <c:pt idx="1">
                  <c:v>42735</c:v>
                </c:pt>
                <c:pt idx="2">
                  <c:v>43100</c:v>
                </c:pt>
                <c:pt idx="3">
                  <c:v>43465</c:v>
                </c:pt>
                <c:pt idx="4">
                  <c:v>43830</c:v>
                </c:pt>
                <c:pt idx="5">
                  <c:v>44196</c:v>
                </c:pt>
                <c:pt idx="6">
                  <c:v>44561</c:v>
                </c:pt>
                <c:pt idx="7">
                  <c:v>44926</c:v>
                </c:pt>
                <c:pt idx="8">
                  <c:v>45291</c:v>
                </c:pt>
                <c:pt idx="9">
                  <c:v>45657</c:v>
                </c:pt>
              </c:numCache>
              <c:extLst/>
            </c:numRef>
          </c:cat>
          <c:val>
            <c:numRef>
              <c:f>('4.3 BRG ALL P'!$AC$34:$AP$34,'4.3 BRG ALL P'!$BI$34:$BR$34)</c:f>
              <c:numCache>
                <c:formatCode>0.0</c:formatCode>
                <c:ptCount val="10"/>
                <c:pt idx="0">
                  <c:v>8.8463600000000007</c:v>
                </c:pt>
                <c:pt idx="1">
                  <c:v>8.1126100000000001</c:v>
                </c:pt>
                <c:pt idx="2">
                  <c:v>8.0001300000000004</c:v>
                </c:pt>
                <c:pt idx="3">
                  <c:v>7.9999900000000004</c:v>
                </c:pt>
                <c:pt idx="4">
                  <c:v>7.9988299999999999</c:v>
                </c:pt>
                <c:pt idx="5">
                  <c:v>6.2386600000000003</c:v>
                </c:pt>
                <c:pt idx="6">
                  <c:v>6.5201500000000001</c:v>
                </c:pt>
                <c:pt idx="7">
                  <c:v>7.45017</c:v>
                </c:pt>
                <c:pt idx="8">
                  <c:v>8</c:v>
                </c:pt>
                <c:pt idx="9">
                  <c:v>8.0000099999999996</c:v>
                </c:pt>
              </c:numCache>
              <c:extLst/>
            </c:numRef>
          </c:val>
          <c:smooth val="1"/>
          <c:extLst>
            <c:ext xmlns:c16="http://schemas.microsoft.com/office/drawing/2014/chart" uri="{C3380CC4-5D6E-409C-BE32-E72D297353CC}">
              <c16:uniqueId val="{00000008-5FE0-441A-BAEA-C54E9299700C}"/>
            </c:ext>
          </c:extLst>
        </c:ser>
        <c:ser>
          <c:idx val="8"/>
          <c:order val="7"/>
          <c:tx>
            <c:strRef>
              <c:f>'4.3 BRG ALL P'!$AB$35</c:f>
              <c:strCache>
                <c:ptCount val="1"/>
              </c:strCache>
            </c:strRef>
          </c:tx>
          <c:spPr>
            <a:ln w="15875" cap="rnd">
              <a:solidFill>
                <a:schemeClr val="accent3"/>
              </a:solidFill>
              <a:round/>
            </a:ln>
            <a:effectLst/>
          </c:spPr>
          <c:marker>
            <c:symbol val="none"/>
          </c:marker>
          <c:cat>
            <c:numRef>
              <c:f>('4.3 BRG ALL P'!$AC$26:$AP$26,'4.3 BRG ALL P'!$BI$26:$BR$26)</c:f>
              <c:numCache>
                <c:formatCode>mmm\-yy</c:formatCode>
                <c:ptCount val="10"/>
                <c:pt idx="0">
                  <c:v>42369</c:v>
                </c:pt>
                <c:pt idx="1">
                  <c:v>42735</c:v>
                </c:pt>
                <c:pt idx="2">
                  <c:v>43100</c:v>
                </c:pt>
                <c:pt idx="3">
                  <c:v>43465</c:v>
                </c:pt>
                <c:pt idx="4">
                  <c:v>43830</c:v>
                </c:pt>
                <c:pt idx="5">
                  <c:v>44196</c:v>
                </c:pt>
                <c:pt idx="6">
                  <c:v>44561</c:v>
                </c:pt>
                <c:pt idx="7">
                  <c:v>44926</c:v>
                </c:pt>
                <c:pt idx="8">
                  <c:v>45291</c:v>
                </c:pt>
                <c:pt idx="9">
                  <c:v>45657</c:v>
                </c:pt>
              </c:numCache>
              <c:extLst/>
            </c:numRef>
          </c:cat>
          <c:val>
            <c:numRef>
              <c:f>('4.3 BRG ALL P'!$AC$35:$AP$35,'4.3 BRG ALL P'!$BI$35:$BR$35)</c:f>
              <c:numCache>
                <c:formatCode>0.0</c:formatCode>
                <c:ptCount val="10"/>
                <c:pt idx="0">
                  <c:v>10.12918</c:v>
                </c:pt>
                <c:pt idx="1">
                  <c:v>9.6364800000000006</c:v>
                </c:pt>
                <c:pt idx="2">
                  <c:v>9.3560400000000001</c:v>
                </c:pt>
                <c:pt idx="3">
                  <c:v>8.9716799999999992</c:v>
                </c:pt>
                <c:pt idx="4">
                  <c:v>8.5023999999999997</c:v>
                </c:pt>
                <c:pt idx="5">
                  <c:v>7.99993</c:v>
                </c:pt>
                <c:pt idx="6">
                  <c:v>7.9999900000000004</c:v>
                </c:pt>
                <c:pt idx="7">
                  <c:v>9.3948199999999993</c:v>
                </c:pt>
                <c:pt idx="8">
                  <c:v>11.077669999999999</c:v>
                </c:pt>
                <c:pt idx="9">
                  <c:v>12.647220000000001</c:v>
                </c:pt>
              </c:numCache>
              <c:extLst/>
            </c:numRef>
          </c:val>
          <c:smooth val="1"/>
          <c:extLst>
            <c:ext xmlns:c16="http://schemas.microsoft.com/office/drawing/2014/chart" uri="{C3380CC4-5D6E-409C-BE32-E72D297353CC}">
              <c16:uniqueId val="{00000009-5FE0-441A-BAEA-C54E9299700C}"/>
            </c:ext>
          </c:extLst>
        </c:ser>
        <c:ser>
          <c:idx val="9"/>
          <c:order val="8"/>
          <c:tx>
            <c:strRef>
              <c:f>'4.3 BRG ALL P'!$AB$36</c:f>
              <c:strCache>
                <c:ptCount val="1"/>
              </c:strCache>
            </c:strRef>
          </c:tx>
          <c:spPr>
            <a:ln w="12700" cap="rnd">
              <a:solidFill>
                <a:schemeClr val="accent3"/>
              </a:solidFill>
              <a:round/>
            </a:ln>
            <a:effectLst/>
          </c:spPr>
          <c:marker>
            <c:symbol val="none"/>
          </c:marker>
          <c:cat>
            <c:numRef>
              <c:f>('4.3 BRG ALL P'!$AC$26:$AP$26,'4.3 BRG ALL P'!$BI$26:$BR$26)</c:f>
              <c:numCache>
                <c:formatCode>mmm\-yy</c:formatCode>
                <c:ptCount val="10"/>
                <c:pt idx="0">
                  <c:v>42369</c:v>
                </c:pt>
                <c:pt idx="1">
                  <c:v>42735</c:v>
                </c:pt>
                <c:pt idx="2">
                  <c:v>43100</c:v>
                </c:pt>
                <c:pt idx="3">
                  <c:v>43465</c:v>
                </c:pt>
                <c:pt idx="4">
                  <c:v>43830</c:v>
                </c:pt>
                <c:pt idx="5">
                  <c:v>44196</c:v>
                </c:pt>
                <c:pt idx="6">
                  <c:v>44561</c:v>
                </c:pt>
                <c:pt idx="7">
                  <c:v>44926</c:v>
                </c:pt>
                <c:pt idx="8">
                  <c:v>45291</c:v>
                </c:pt>
                <c:pt idx="9">
                  <c:v>45657</c:v>
                </c:pt>
              </c:numCache>
              <c:extLst/>
            </c:numRef>
          </c:cat>
          <c:val>
            <c:numRef>
              <c:f>('4.3 BRG ALL P'!$AC$36:$AP$36,'4.3 BRG ALL P'!$BI$36:$BR$36)</c:f>
              <c:numCache>
                <c:formatCode>0.0</c:formatCode>
                <c:ptCount val="10"/>
                <c:pt idx="0">
                  <c:v>15.06677</c:v>
                </c:pt>
                <c:pt idx="1">
                  <c:v>17.217230000000001</c:v>
                </c:pt>
                <c:pt idx="2">
                  <c:v>13.82132</c:v>
                </c:pt>
                <c:pt idx="3">
                  <c:v>13.86389</c:v>
                </c:pt>
                <c:pt idx="4">
                  <c:v>13.96191</c:v>
                </c:pt>
                <c:pt idx="5">
                  <c:v>11.32577</c:v>
                </c:pt>
                <c:pt idx="6">
                  <c:v>12.17967</c:v>
                </c:pt>
                <c:pt idx="7">
                  <c:v>17.56588</c:v>
                </c:pt>
                <c:pt idx="8">
                  <c:v>20.748349999999999</c:v>
                </c:pt>
                <c:pt idx="9">
                  <c:v>38.297150000000002</c:v>
                </c:pt>
              </c:numCache>
              <c:extLst/>
            </c:numRef>
          </c:val>
          <c:smooth val="1"/>
          <c:extLst>
            <c:ext xmlns:c16="http://schemas.microsoft.com/office/drawing/2014/chart" uri="{C3380CC4-5D6E-409C-BE32-E72D297353CC}">
              <c16:uniqueId val="{0000000A-5FE0-441A-BAEA-C54E9299700C}"/>
            </c:ext>
          </c:extLst>
        </c:ser>
        <c:ser>
          <c:idx val="6"/>
          <c:order val="10"/>
          <c:tx>
            <c:strRef>
              <c:f>'4.3 BRG ALL P'!$AB$27</c:f>
              <c:strCache>
                <c:ptCount val="1"/>
                <c:pt idx="0">
                  <c:v>Basic Rental Growth</c:v>
                </c:pt>
              </c:strCache>
            </c:strRef>
          </c:tx>
          <c:spPr>
            <a:ln w="19050" cap="rnd">
              <a:solidFill>
                <a:srgbClr val="FFC000"/>
              </a:solidFill>
              <a:round/>
            </a:ln>
            <a:effectLst/>
          </c:spPr>
          <c:marker>
            <c:symbol val="none"/>
          </c:marker>
          <c:dLbls>
            <c:dLbl>
              <c:idx val="9"/>
              <c:layout>
                <c:manualLayout>
                  <c:x val="1.6296296296296406E-2"/>
                  <c:y val="-3.30988785995688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FE0-441A-BAEA-C54E9299700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Roboto" panose="02000000000000000000" pitchFamily="2" charset="0"/>
                    <a:ea typeface="Roboto" panose="02000000000000000000" pitchFamily="2"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('4.3 BRG ALL P'!$AC$26:$AP$26,'4.3 BRG ALL P'!$BI$26:$BR$26)</c:f>
              <c:numCache>
                <c:formatCode>mmm\-yy</c:formatCode>
                <c:ptCount val="10"/>
                <c:pt idx="0">
                  <c:v>42369</c:v>
                </c:pt>
                <c:pt idx="1">
                  <c:v>42735</c:v>
                </c:pt>
                <c:pt idx="2">
                  <c:v>43100</c:v>
                </c:pt>
                <c:pt idx="3">
                  <c:v>43465</c:v>
                </c:pt>
                <c:pt idx="4">
                  <c:v>43830</c:v>
                </c:pt>
                <c:pt idx="5">
                  <c:v>44196</c:v>
                </c:pt>
                <c:pt idx="6">
                  <c:v>44561</c:v>
                </c:pt>
                <c:pt idx="7">
                  <c:v>44926</c:v>
                </c:pt>
                <c:pt idx="8">
                  <c:v>45291</c:v>
                </c:pt>
                <c:pt idx="9">
                  <c:v>45657</c:v>
                </c:pt>
              </c:numCache>
              <c:extLst/>
            </c:numRef>
          </c:cat>
          <c:val>
            <c:numRef>
              <c:f>('4.3 BRG ALL P'!$AC$27:$AP$27,'4.3 BRG ALL P'!$BI$27:$BR$27)</c:f>
              <c:numCache>
                <c:formatCode>0.0</c:formatCode>
                <c:ptCount val="10"/>
                <c:pt idx="0">
                  <c:v>3.0511699999999999</c:v>
                </c:pt>
                <c:pt idx="1">
                  <c:v>5.3320699999999999</c:v>
                </c:pt>
                <c:pt idx="2">
                  <c:v>5.5190200000000003</c:v>
                </c:pt>
                <c:pt idx="3">
                  <c:v>4.9050399999999996</c:v>
                </c:pt>
                <c:pt idx="4">
                  <c:v>4.1313300000000002</c:v>
                </c:pt>
                <c:pt idx="5">
                  <c:v>-1.6413500000000001</c:v>
                </c:pt>
                <c:pt idx="6">
                  <c:v>-2.3128299999999999</c:v>
                </c:pt>
                <c:pt idx="7">
                  <c:v>3.3623400000000001</c:v>
                </c:pt>
                <c:pt idx="8">
                  <c:v>4.8068799999999996</c:v>
                </c:pt>
                <c:pt idx="9">
                  <c:v>4.8442999999999996</c:v>
                </c:pt>
              </c:numCache>
              <c:extLst/>
            </c:numRef>
          </c:val>
          <c:smooth val="1"/>
          <c:extLst>
            <c:ext xmlns:c16="http://schemas.microsoft.com/office/drawing/2014/chart" uri="{C3380CC4-5D6E-409C-BE32-E72D297353CC}">
              <c16:uniqueId val="{0000000C-5FE0-441A-BAEA-C54E9299700C}"/>
            </c:ext>
          </c:extLst>
        </c:ser>
        <c:dLbls>
          <c:showLegendKey val="0"/>
          <c:showVal val="0"/>
          <c:showCatName val="0"/>
          <c:showSerName val="0"/>
          <c:showPercent val="0"/>
          <c:showBubbleSize val="0"/>
        </c:dLbls>
        <c:marker val="1"/>
        <c:smooth val="0"/>
        <c:axId val="892760744"/>
        <c:axId val="892757464"/>
      </c:lineChart>
      <c:catAx>
        <c:axId val="892760744"/>
        <c:scaling>
          <c:orientation val="minMax"/>
        </c:scaling>
        <c:delete val="0"/>
        <c:axPos val="b"/>
        <c:numFmt formatCode="yyyy" sourceLinked="0"/>
        <c:majorTickMark val="none"/>
        <c:minorTickMark val="none"/>
        <c:tickLblPos val="low"/>
        <c:spPr>
          <a:noFill/>
          <a:ln w="19050" cap="flat" cmpd="sng" algn="ctr">
            <a:solidFill>
              <a:srgbClr val="73787C"/>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892757464"/>
        <c:crosses val="autoZero"/>
        <c:auto val="0"/>
        <c:lblAlgn val="ctr"/>
        <c:lblOffset val="100"/>
        <c:tickLblSkip val="1"/>
        <c:noMultiLvlLbl val="0"/>
      </c:catAx>
      <c:valAx>
        <c:axId val="892757464"/>
        <c:scaling>
          <c:orientation val="minMax"/>
          <c:max val="4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9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r>
                  <a:rPr lang="en-GB"/>
                  <a:t>% p.a.</a:t>
                </a:r>
              </a:p>
            </c:rich>
          </c:tx>
          <c:layout>
            <c:manualLayout>
              <c:xMode val="edge"/>
              <c:yMode val="edge"/>
              <c:x val="0"/>
              <c:y val="3.8888888888888242E-4"/>
            </c:manualLayout>
          </c:layout>
          <c:overlay val="0"/>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892760744"/>
        <c:crosses val="autoZero"/>
        <c:crossBetween val="between"/>
      </c:valAx>
      <c:spPr>
        <a:noFill/>
        <a:ln>
          <a:noFill/>
        </a:ln>
        <a:effectLst/>
      </c:spPr>
    </c:plotArea>
    <c:legend>
      <c:legendPos val="b"/>
      <c:legendEntry>
        <c:idx val="2"/>
        <c:delete val="1"/>
      </c:legendEntry>
      <c:legendEntry>
        <c:idx val="3"/>
        <c:delete val="1"/>
      </c:legendEntry>
      <c:legendEntry>
        <c:idx val="4"/>
        <c:delete val="1"/>
      </c:legendEntry>
      <c:legendEntry>
        <c:idx val="5"/>
        <c:delete val="1"/>
      </c:legendEntry>
      <c:legendEntry>
        <c:idx val="6"/>
        <c:delete val="1"/>
      </c:legendEntry>
      <c:legendEntry>
        <c:idx val="7"/>
        <c:delete val="1"/>
      </c:legendEntry>
      <c:legendEntry>
        <c:idx val="8"/>
        <c:delete val="1"/>
      </c:legendEntry>
      <c:legendEntry>
        <c:idx val="9"/>
        <c:delete val="1"/>
      </c:legendEntry>
      <c:layout>
        <c:manualLayout>
          <c:xMode val="edge"/>
          <c:yMode val="edge"/>
          <c:x val="0.21903935185185189"/>
          <c:y val="0.93537156511350061"/>
          <c:w val="0.69198425925925922"/>
          <c:h val="5.270397235817973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900">
          <a:latin typeface="Roboto" panose="02000000000000000000" pitchFamily="2" charset="0"/>
          <a:ea typeface="Roboto" panose="02000000000000000000" pitchFamily="2"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600" b="0" i="0" u="none" strike="noStrike" kern="1200" spc="0" baseline="0">
                <a:solidFill>
                  <a:schemeClr val="tx1">
                    <a:lumMod val="65000"/>
                    <a:lumOff val="35000"/>
                  </a:schemeClr>
                </a:solidFill>
                <a:latin typeface="Roboto" panose="02000000000000000000" pitchFamily="2" charset="0"/>
                <a:ea typeface="Roboto" panose="02000000000000000000" pitchFamily="2" charset="0"/>
                <a:cs typeface="Arial" panose="020B0604020202020204" pitchFamily="34" charset="0"/>
              </a:defRPr>
            </a:pPr>
            <a:r>
              <a:rPr lang="en-ZA"/>
              <a:t>Vacancy by GLA; Retail</a:t>
            </a:r>
          </a:p>
        </c:rich>
      </c:tx>
      <c:layout>
        <c:manualLayout>
          <c:xMode val="edge"/>
          <c:yMode val="edge"/>
          <c:x val="0.39089080225230011"/>
          <c:y val="1.2322858903265557E-2"/>
        </c:manualLayout>
      </c:layout>
      <c:overlay val="0"/>
      <c:spPr>
        <a:noFill/>
        <a:ln>
          <a:noFill/>
        </a:ln>
        <a:effectLst/>
      </c:spPr>
      <c:txPr>
        <a:bodyPr rot="0" spcFirstLastPara="1" vertOverflow="ellipsis" vert="horz" wrap="square" anchor="ctr" anchorCtr="1"/>
        <a:lstStyle/>
        <a:p>
          <a:pPr>
            <a:defRPr sz="600" b="0" i="0" u="none" strike="noStrike" kern="1200" spc="0" baseline="0">
              <a:solidFill>
                <a:schemeClr val="tx1">
                  <a:lumMod val="65000"/>
                  <a:lumOff val="35000"/>
                </a:schemeClr>
              </a:solidFill>
              <a:latin typeface="Roboto" panose="02000000000000000000" pitchFamily="2" charset="0"/>
              <a:ea typeface="Roboto" panose="02000000000000000000" pitchFamily="2" charset="0"/>
              <a:cs typeface="Arial" panose="020B0604020202020204" pitchFamily="34" charset="0"/>
            </a:defRPr>
          </a:pPr>
          <a:endParaRPr lang="en-ZA"/>
        </a:p>
      </c:txPr>
    </c:title>
    <c:autoTitleDeleted val="0"/>
    <c:plotArea>
      <c:layout>
        <c:manualLayout>
          <c:layoutTarget val="inner"/>
          <c:xMode val="edge"/>
          <c:yMode val="edge"/>
          <c:x val="5.717025462962963E-2"/>
          <c:y val="7.3647946859903377E-2"/>
          <c:w val="0.91499930555555542"/>
          <c:h val="0.73998731884057967"/>
        </c:manualLayout>
      </c:layout>
      <c:lineChart>
        <c:grouping val="standard"/>
        <c:varyColors val="0"/>
        <c:ser>
          <c:idx val="2"/>
          <c:order val="0"/>
          <c:tx>
            <c:strRef>
              <c:f>'4.5 VAC ReT'!$AC$25</c:f>
              <c:strCache>
                <c:ptCount val="1"/>
                <c:pt idx="0">
                  <c:v>Retail Vacancy rate</c:v>
                </c:pt>
              </c:strCache>
            </c:strRef>
          </c:tx>
          <c:spPr>
            <a:ln w="28575" cap="rnd">
              <a:solidFill>
                <a:srgbClr val="FFC62D"/>
              </a:solidFill>
              <a:round/>
            </a:ln>
            <a:effectLst/>
          </c:spPr>
          <c:marker>
            <c:symbol val="none"/>
          </c:marker>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031-47DE-8940-434C66771534}"/>
                </c:ext>
              </c:extLst>
            </c:dLbl>
            <c:spPr>
              <a:noFill/>
              <a:ln>
                <a:noFill/>
              </a:ln>
              <a:effectLst/>
            </c:spPr>
            <c:txPr>
              <a:bodyPr rot="0" spcFirstLastPara="1" vertOverflow="ellipsis" vert="horz" wrap="square" anchor="ctr" anchorCtr="1"/>
              <a:lstStyle/>
              <a:p>
                <a:pPr>
                  <a:defRPr sz="500" b="1" i="0" u="none" strike="noStrike" kern="1200" baseline="0">
                    <a:solidFill>
                      <a:schemeClr val="tx1">
                        <a:lumMod val="75000"/>
                        <a:lumOff val="25000"/>
                      </a:schemeClr>
                    </a:solidFill>
                    <a:latin typeface="Roboto" panose="02000000000000000000" pitchFamily="2" charset="0"/>
                    <a:ea typeface="Roboto" panose="02000000000000000000" pitchFamily="2" charset="0"/>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'4.5 VAC ReT'!$BH$24:$BQ$24</c:f>
              <c:numCache>
                <c:formatCode>mmm\-yy</c:formatCode>
                <c:ptCount val="10"/>
                <c:pt idx="0">
                  <c:v>42369</c:v>
                </c:pt>
                <c:pt idx="1">
                  <c:v>42735</c:v>
                </c:pt>
                <c:pt idx="2">
                  <c:v>43100</c:v>
                </c:pt>
                <c:pt idx="3">
                  <c:v>43465</c:v>
                </c:pt>
                <c:pt idx="4">
                  <c:v>43830</c:v>
                </c:pt>
                <c:pt idx="5">
                  <c:v>44196</c:v>
                </c:pt>
                <c:pt idx="6">
                  <c:v>44561</c:v>
                </c:pt>
                <c:pt idx="7">
                  <c:v>44926</c:v>
                </c:pt>
                <c:pt idx="8">
                  <c:v>45291</c:v>
                </c:pt>
                <c:pt idx="9">
                  <c:v>45657</c:v>
                </c:pt>
              </c:numCache>
            </c:numRef>
          </c:cat>
          <c:val>
            <c:numRef>
              <c:f>'4.5 VAC ReT'!$BH$25:$BQ$25</c:f>
              <c:numCache>
                <c:formatCode>#\ ##0.0</c:formatCode>
                <c:ptCount val="10"/>
                <c:pt idx="0">
                  <c:v>4.8702500000000004</c:v>
                </c:pt>
                <c:pt idx="1">
                  <c:v>3.9255599999999999</c:v>
                </c:pt>
                <c:pt idx="2">
                  <c:v>4.0188899999999999</c:v>
                </c:pt>
                <c:pt idx="3">
                  <c:v>4.6417299999999999</c:v>
                </c:pt>
                <c:pt idx="4">
                  <c:v>5.0412999999999997</c:v>
                </c:pt>
                <c:pt idx="5">
                  <c:v>5.7741699999999998</c:v>
                </c:pt>
                <c:pt idx="6">
                  <c:v>5.2097899999999999</c:v>
                </c:pt>
                <c:pt idx="7">
                  <c:v>4.7452699999999997</c:v>
                </c:pt>
                <c:pt idx="8">
                  <c:v>4.2685399999999998</c:v>
                </c:pt>
                <c:pt idx="9">
                  <c:v>3.9351799999999999</c:v>
                </c:pt>
              </c:numCache>
            </c:numRef>
          </c:val>
          <c:smooth val="0"/>
          <c:extLst>
            <c:ext xmlns:c16="http://schemas.microsoft.com/office/drawing/2014/chart" uri="{C3380CC4-5D6E-409C-BE32-E72D297353CC}">
              <c16:uniqueId val="{00000001-2031-47DE-8940-434C66771534}"/>
            </c:ext>
          </c:extLst>
        </c:ser>
        <c:ser>
          <c:idx val="0"/>
          <c:order val="1"/>
          <c:tx>
            <c:strRef>
              <c:f>'4.5 VAC ReT'!$AC$26</c:f>
              <c:strCache>
                <c:ptCount val="1"/>
                <c:pt idx="0">
                  <c:v>10th- 90th Percentile</c:v>
                </c:pt>
              </c:strCache>
            </c:strRef>
          </c:tx>
          <c:spPr>
            <a:ln w="12700" cap="rnd">
              <a:solidFill>
                <a:srgbClr val="C6C8C8"/>
              </a:solidFill>
              <a:round/>
            </a:ln>
            <a:effectLst/>
          </c:spPr>
          <c:marker>
            <c:symbol val="none"/>
          </c:marker>
          <c:cat>
            <c:numRef>
              <c:f>'4.5 VAC ReT'!$BH$24:$BQ$24</c:f>
              <c:numCache>
                <c:formatCode>mmm\-yy</c:formatCode>
                <c:ptCount val="10"/>
                <c:pt idx="0">
                  <c:v>42369</c:v>
                </c:pt>
                <c:pt idx="1">
                  <c:v>42735</c:v>
                </c:pt>
                <c:pt idx="2">
                  <c:v>43100</c:v>
                </c:pt>
                <c:pt idx="3">
                  <c:v>43465</c:v>
                </c:pt>
                <c:pt idx="4">
                  <c:v>43830</c:v>
                </c:pt>
                <c:pt idx="5">
                  <c:v>44196</c:v>
                </c:pt>
                <c:pt idx="6">
                  <c:v>44561</c:v>
                </c:pt>
                <c:pt idx="7">
                  <c:v>44926</c:v>
                </c:pt>
                <c:pt idx="8">
                  <c:v>45291</c:v>
                </c:pt>
                <c:pt idx="9">
                  <c:v>45657</c:v>
                </c:pt>
              </c:numCache>
            </c:numRef>
          </c:cat>
          <c:val>
            <c:numRef>
              <c:f>'4.5 VAC ReT'!$BH$26:$BQ$26</c:f>
              <c:numCache>
                <c:formatCode>#\ ##0.0</c:formatCode>
                <c:ptCount val="10"/>
                <c:pt idx="0">
                  <c:v>0</c:v>
                </c:pt>
                <c:pt idx="1">
                  <c:v>0</c:v>
                </c:pt>
                <c:pt idx="2">
                  <c:v>0</c:v>
                </c:pt>
                <c:pt idx="3">
                  <c:v>0</c:v>
                </c:pt>
                <c:pt idx="4">
                  <c:v>0</c:v>
                </c:pt>
                <c:pt idx="5">
                  <c:v>0</c:v>
                </c:pt>
                <c:pt idx="6">
                  <c:v>0</c:v>
                </c:pt>
                <c:pt idx="7">
                  <c:v>0</c:v>
                </c:pt>
                <c:pt idx="8">
                  <c:v>0</c:v>
                </c:pt>
                <c:pt idx="9">
                  <c:v>0</c:v>
                </c:pt>
              </c:numCache>
            </c:numRef>
          </c:val>
          <c:smooth val="0"/>
          <c:extLst>
            <c:ext xmlns:c16="http://schemas.microsoft.com/office/drawing/2014/chart" uri="{C3380CC4-5D6E-409C-BE32-E72D297353CC}">
              <c16:uniqueId val="{00000002-2031-47DE-8940-434C66771534}"/>
            </c:ext>
          </c:extLst>
        </c:ser>
        <c:ser>
          <c:idx val="1"/>
          <c:order val="2"/>
          <c:tx>
            <c:strRef>
              <c:f>'4.5 VAC ReT'!$AC$27</c:f>
              <c:strCache>
                <c:ptCount val="1"/>
              </c:strCache>
            </c:strRef>
          </c:tx>
          <c:spPr>
            <a:ln w="12700" cap="rnd">
              <a:solidFill>
                <a:srgbClr val="C6C8C8"/>
              </a:solidFill>
              <a:round/>
            </a:ln>
            <a:effectLst/>
          </c:spPr>
          <c:marker>
            <c:symbol val="none"/>
          </c:marker>
          <c:cat>
            <c:numRef>
              <c:f>'4.5 VAC ReT'!$BH$24:$BQ$24</c:f>
              <c:numCache>
                <c:formatCode>mmm\-yy</c:formatCode>
                <c:ptCount val="10"/>
                <c:pt idx="0">
                  <c:v>42369</c:v>
                </c:pt>
                <c:pt idx="1">
                  <c:v>42735</c:v>
                </c:pt>
                <c:pt idx="2">
                  <c:v>43100</c:v>
                </c:pt>
                <c:pt idx="3">
                  <c:v>43465</c:v>
                </c:pt>
                <c:pt idx="4">
                  <c:v>43830</c:v>
                </c:pt>
                <c:pt idx="5">
                  <c:v>44196</c:v>
                </c:pt>
                <c:pt idx="6">
                  <c:v>44561</c:v>
                </c:pt>
                <c:pt idx="7">
                  <c:v>44926</c:v>
                </c:pt>
                <c:pt idx="8">
                  <c:v>45291</c:v>
                </c:pt>
                <c:pt idx="9">
                  <c:v>45657</c:v>
                </c:pt>
              </c:numCache>
            </c:numRef>
          </c:cat>
          <c:val>
            <c:numRef>
              <c:f>'4.5 VAC ReT'!$BH$27:$BQ$27</c:f>
              <c:numCache>
                <c:formatCode>#\ ##0.0</c:formatCode>
                <c:ptCount val="10"/>
                <c:pt idx="0">
                  <c:v>0</c:v>
                </c:pt>
                <c:pt idx="1">
                  <c:v>0</c:v>
                </c:pt>
                <c:pt idx="2">
                  <c:v>0</c:v>
                </c:pt>
                <c:pt idx="3">
                  <c:v>0</c:v>
                </c:pt>
                <c:pt idx="4">
                  <c:v>0</c:v>
                </c:pt>
                <c:pt idx="5">
                  <c:v>0</c:v>
                </c:pt>
                <c:pt idx="6">
                  <c:v>0</c:v>
                </c:pt>
                <c:pt idx="7">
                  <c:v>0</c:v>
                </c:pt>
                <c:pt idx="8">
                  <c:v>0</c:v>
                </c:pt>
                <c:pt idx="9">
                  <c:v>0</c:v>
                </c:pt>
              </c:numCache>
            </c:numRef>
          </c:val>
          <c:smooth val="0"/>
          <c:extLst>
            <c:ext xmlns:c16="http://schemas.microsoft.com/office/drawing/2014/chart" uri="{C3380CC4-5D6E-409C-BE32-E72D297353CC}">
              <c16:uniqueId val="{00000003-2031-47DE-8940-434C66771534}"/>
            </c:ext>
          </c:extLst>
        </c:ser>
        <c:ser>
          <c:idx val="3"/>
          <c:order val="3"/>
          <c:tx>
            <c:strRef>
              <c:f>'4.5 VAC ReT'!$AC$28</c:f>
              <c:strCache>
                <c:ptCount val="1"/>
              </c:strCache>
            </c:strRef>
          </c:tx>
          <c:spPr>
            <a:ln w="12700" cap="rnd">
              <a:solidFill>
                <a:schemeClr val="accent3"/>
              </a:solidFill>
              <a:round/>
            </a:ln>
            <a:effectLst/>
          </c:spPr>
          <c:marker>
            <c:symbol val="none"/>
          </c:marker>
          <c:cat>
            <c:numRef>
              <c:f>'4.5 VAC ReT'!$BH$24:$BQ$24</c:f>
              <c:numCache>
                <c:formatCode>mmm\-yy</c:formatCode>
                <c:ptCount val="10"/>
                <c:pt idx="0">
                  <c:v>42369</c:v>
                </c:pt>
                <c:pt idx="1">
                  <c:v>42735</c:v>
                </c:pt>
                <c:pt idx="2">
                  <c:v>43100</c:v>
                </c:pt>
                <c:pt idx="3">
                  <c:v>43465</c:v>
                </c:pt>
                <c:pt idx="4">
                  <c:v>43830</c:v>
                </c:pt>
                <c:pt idx="5">
                  <c:v>44196</c:v>
                </c:pt>
                <c:pt idx="6">
                  <c:v>44561</c:v>
                </c:pt>
                <c:pt idx="7">
                  <c:v>44926</c:v>
                </c:pt>
                <c:pt idx="8">
                  <c:v>45291</c:v>
                </c:pt>
                <c:pt idx="9">
                  <c:v>45657</c:v>
                </c:pt>
              </c:numCache>
            </c:numRef>
          </c:cat>
          <c:val>
            <c:numRef>
              <c:f>'4.5 VAC ReT'!$BH$28:$BQ$28</c:f>
              <c:numCache>
                <c:formatCode>#\ ##0.0</c:formatCode>
                <c:ptCount val="10"/>
                <c:pt idx="0">
                  <c:v>0.28266000000000002</c:v>
                </c:pt>
                <c:pt idx="1">
                  <c:v>0</c:v>
                </c:pt>
                <c:pt idx="2">
                  <c:v>0</c:v>
                </c:pt>
                <c:pt idx="3">
                  <c:v>0</c:v>
                </c:pt>
                <c:pt idx="4">
                  <c:v>0</c:v>
                </c:pt>
                <c:pt idx="5">
                  <c:v>0.26334000000000002</c:v>
                </c:pt>
                <c:pt idx="6">
                  <c:v>0.19123000000000001</c:v>
                </c:pt>
                <c:pt idx="7">
                  <c:v>0.15684000000000001</c:v>
                </c:pt>
                <c:pt idx="8">
                  <c:v>0.20307</c:v>
                </c:pt>
                <c:pt idx="9">
                  <c:v>1.439E-2</c:v>
                </c:pt>
              </c:numCache>
            </c:numRef>
          </c:val>
          <c:smooth val="0"/>
          <c:extLst>
            <c:ext xmlns:c16="http://schemas.microsoft.com/office/drawing/2014/chart" uri="{C3380CC4-5D6E-409C-BE32-E72D297353CC}">
              <c16:uniqueId val="{00000004-2031-47DE-8940-434C66771534}"/>
            </c:ext>
          </c:extLst>
        </c:ser>
        <c:ser>
          <c:idx val="4"/>
          <c:order val="4"/>
          <c:tx>
            <c:strRef>
              <c:f>'4.5 VAC ReT'!$AC$29</c:f>
              <c:strCache>
                <c:ptCount val="1"/>
              </c:strCache>
            </c:strRef>
          </c:tx>
          <c:spPr>
            <a:ln w="12700" cap="rnd">
              <a:solidFill>
                <a:schemeClr val="accent3"/>
              </a:solidFill>
              <a:round/>
            </a:ln>
            <a:effectLst/>
          </c:spPr>
          <c:marker>
            <c:symbol val="none"/>
          </c:marker>
          <c:cat>
            <c:numRef>
              <c:f>'4.5 VAC ReT'!$BH$24:$BQ$24</c:f>
              <c:numCache>
                <c:formatCode>mmm\-yy</c:formatCode>
                <c:ptCount val="10"/>
                <c:pt idx="0">
                  <c:v>42369</c:v>
                </c:pt>
                <c:pt idx="1">
                  <c:v>42735</c:v>
                </c:pt>
                <c:pt idx="2">
                  <c:v>43100</c:v>
                </c:pt>
                <c:pt idx="3">
                  <c:v>43465</c:v>
                </c:pt>
                <c:pt idx="4">
                  <c:v>43830</c:v>
                </c:pt>
                <c:pt idx="5">
                  <c:v>44196</c:v>
                </c:pt>
                <c:pt idx="6">
                  <c:v>44561</c:v>
                </c:pt>
                <c:pt idx="7">
                  <c:v>44926</c:v>
                </c:pt>
                <c:pt idx="8">
                  <c:v>45291</c:v>
                </c:pt>
                <c:pt idx="9">
                  <c:v>45657</c:v>
                </c:pt>
              </c:numCache>
            </c:numRef>
          </c:cat>
          <c:val>
            <c:numRef>
              <c:f>'4.5 VAC ReT'!$BH$29:$BQ$29</c:f>
              <c:numCache>
                <c:formatCode>#\ ##0.0</c:formatCode>
                <c:ptCount val="10"/>
                <c:pt idx="0">
                  <c:v>1.2073799999999999</c:v>
                </c:pt>
                <c:pt idx="1">
                  <c:v>0.32783000000000001</c:v>
                </c:pt>
                <c:pt idx="2">
                  <c:v>0.25992999999999999</c:v>
                </c:pt>
                <c:pt idx="3">
                  <c:v>0.50133000000000005</c:v>
                </c:pt>
                <c:pt idx="4">
                  <c:v>0.62044999999999995</c:v>
                </c:pt>
                <c:pt idx="5">
                  <c:v>1.44234</c:v>
                </c:pt>
                <c:pt idx="6">
                  <c:v>1.10093</c:v>
                </c:pt>
                <c:pt idx="7">
                  <c:v>0.97160000000000002</c:v>
                </c:pt>
                <c:pt idx="8">
                  <c:v>0.80145</c:v>
                </c:pt>
                <c:pt idx="9">
                  <c:v>0.61795999999999995</c:v>
                </c:pt>
              </c:numCache>
            </c:numRef>
          </c:val>
          <c:smooth val="0"/>
          <c:extLst>
            <c:ext xmlns:c16="http://schemas.microsoft.com/office/drawing/2014/chart" uri="{C3380CC4-5D6E-409C-BE32-E72D297353CC}">
              <c16:uniqueId val="{00000005-2031-47DE-8940-434C66771534}"/>
            </c:ext>
          </c:extLst>
        </c:ser>
        <c:ser>
          <c:idx val="5"/>
          <c:order val="5"/>
          <c:tx>
            <c:strRef>
              <c:f>'4.5 VAC ReT'!$AC$30</c:f>
              <c:strCache>
                <c:ptCount val="1"/>
              </c:strCache>
            </c:strRef>
          </c:tx>
          <c:spPr>
            <a:ln w="12700" cap="rnd">
              <a:solidFill>
                <a:schemeClr val="accent3"/>
              </a:solidFill>
              <a:round/>
            </a:ln>
            <a:effectLst/>
          </c:spPr>
          <c:marker>
            <c:symbol val="none"/>
          </c:marker>
          <c:cat>
            <c:numRef>
              <c:f>'4.5 VAC ReT'!$BH$24:$BQ$24</c:f>
              <c:numCache>
                <c:formatCode>mmm\-yy</c:formatCode>
                <c:ptCount val="10"/>
                <c:pt idx="0">
                  <c:v>42369</c:v>
                </c:pt>
                <c:pt idx="1">
                  <c:v>42735</c:v>
                </c:pt>
                <c:pt idx="2">
                  <c:v>43100</c:v>
                </c:pt>
                <c:pt idx="3">
                  <c:v>43465</c:v>
                </c:pt>
                <c:pt idx="4">
                  <c:v>43830</c:v>
                </c:pt>
                <c:pt idx="5">
                  <c:v>44196</c:v>
                </c:pt>
                <c:pt idx="6">
                  <c:v>44561</c:v>
                </c:pt>
                <c:pt idx="7">
                  <c:v>44926</c:v>
                </c:pt>
                <c:pt idx="8">
                  <c:v>45291</c:v>
                </c:pt>
                <c:pt idx="9">
                  <c:v>45657</c:v>
                </c:pt>
              </c:numCache>
            </c:numRef>
          </c:cat>
          <c:val>
            <c:numRef>
              <c:f>'4.5 VAC ReT'!$BH$30:$BQ$30</c:f>
              <c:numCache>
                <c:formatCode>#\ ##0.0</c:formatCode>
                <c:ptCount val="10"/>
                <c:pt idx="0">
                  <c:v>2.5594100000000002</c:v>
                </c:pt>
                <c:pt idx="1">
                  <c:v>1.1776800000000001</c:v>
                </c:pt>
                <c:pt idx="2">
                  <c:v>0.92974000000000001</c:v>
                </c:pt>
                <c:pt idx="3">
                  <c:v>1.5304</c:v>
                </c:pt>
                <c:pt idx="4">
                  <c:v>1.8382700000000001</c:v>
                </c:pt>
                <c:pt idx="5">
                  <c:v>2.6804899999999998</c:v>
                </c:pt>
                <c:pt idx="6">
                  <c:v>2.6975600000000002</c:v>
                </c:pt>
                <c:pt idx="7">
                  <c:v>1.84863</c:v>
                </c:pt>
                <c:pt idx="8">
                  <c:v>1.7681</c:v>
                </c:pt>
                <c:pt idx="9">
                  <c:v>1.39683</c:v>
                </c:pt>
              </c:numCache>
            </c:numRef>
          </c:val>
          <c:smooth val="0"/>
          <c:extLst>
            <c:ext xmlns:c16="http://schemas.microsoft.com/office/drawing/2014/chart" uri="{C3380CC4-5D6E-409C-BE32-E72D297353CC}">
              <c16:uniqueId val="{00000006-2031-47DE-8940-434C66771534}"/>
            </c:ext>
          </c:extLst>
        </c:ser>
        <c:ser>
          <c:idx val="6"/>
          <c:order val="6"/>
          <c:tx>
            <c:strRef>
              <c:f>'4.5 VAC ReT'!$AC$31</c:f>
              <c:strCache>
                <c:ptCount val="1"/>
              </c:strCache>
            </c:strRef>
          </c:tx>
          <c:spPr>
            <a:ln w="12700" cap="rnd">
              <a:solidFill>
                <a:schemeClr val="accent3"/>
              </a:solidFill>
              <a:round/>
            </a:ln>
            <a:effectLst/>
          </c:spPr>
          <c:marker>
            <c:symbol val="none"/>
          </c:marker>
          <c:cat>
            <c:numRef>
              <c:f>'4.5 VAC ReT'!$BH$24:$BQ$24</c:f>
              <c:numCache>
                <c:formatCode>mmm\-yy</c:formatCode>
                <c:ptCount val="10"/>
                <c:pt idx="0">
                  <c:v>42369</c:v>
                </c:pt>
                <c:pt idx="1">
                  <c:v>42735</c:v>
                </c:pt>
                <c:pt idx="2">
                  <c:v>43100</c:v>
                </c:pt>
                <c:pt idx="3">
                  <c:v>43465</c:v>
                </c:pt>
                <c:pt idx="4">
                  <c:v>43830</c:v>
                </c:pt>
                <c:pt idx="5">
                  <c:v>44196</c:v>
                </c:pt>
                <c:pt idx="6">
                  <c:v>44561</c:v>
                </c:pt>
                <c:pt idx="7">
                  <c:v>44926</c:v>
                </c:pt>
                <c:pt idx="8">
                  <c:v>45291</c:v>
                </c:pt>
                <c:pt idx="9">
                  <c:v>45657</c:v>
                </c:pt>
              </c:numCache>
            </c:numRef>
          </c:cat>
          <c:val>
            <c:numRef>
              <c:f>'4.5 VAC ReT'!$BH$31:$BQ$31</c:f>
              <c:numCache>
                <c:formatCode>#\ ##0.0</c:formatCode>
                <c:ptCount val="10"/>
                <c:pt idx="0">
                  <c:v>3.9547300000000001</c:v>
                </c:pt>
                <c:pt idx="1">
                  <c:v>2.1027800000000001</c:v>
                </c:pt>
                <c:pt idx="2">
                  <c:v>2.2841399999999998</c:v>
                </c:pt>
                <c:pt idx="3">
                  <c:v>3.13463</c:v>
                </c:pt>
                <c:pt idx="4">
                  <c:v>3.5238200000000002</c:v>
                </c:pt>
                <c:pt idx="5">
                  <c:v>4.6037999999999997</c:v>
                </c:pt>
                <c:pt idx="6">
                  <c:v>4.2439900000000002</c:v>
                </c:pt>
                <c:pt idx="7">
                  <c:v>2.91107</c:v>
                </c:pt>
                <c:pt idx="8">
                  <c:v>3.09145</c:v>
                </c:pt>
                <c:pt idx="9">
                  <c:v>2.4304000000000001</c:v>
                </c:pt>
              </c:numCache>
            </c:numRef>
          </c:val>
          <c:smooth val="0"/>
          <c:extLst>
            <c:ext xmlns:c16="http://schemas.microsoft.com/office/drawing/2014/chart" uri="{C3380CC4-5D6E-409C-BE32-E72D297353CC}">
              <c16:uniqueId val="{00000007-2031-47DE-8940-434C66771534}"/>
            </c:ext>
          </c:extLst>
        </c:ser>
        <c:ser>
          <c:idx val="7"/>
          <c:order val="7"/>
          <c:tx>
            <c:strRef>
              <c:f>'4.5 VAC ReT'!$AC$32</c:f>
              <c:strCache>
                <c:ptCount val="1"/>
              </c:strCache>
            </c:strRef>
          </c:tx>
          <c:spPr>
            <a:ln w="12700" cap="rnd">
              <a:solidFill>
                <a:schemeClr val="accent3"/>
              </a:solidFill>
              <a:round/>
            </a:ln>
            <a:effectLst/>
          </c:spPr>
          <c:marker>
            <c:symbol val="none"/>
          </c:marker>
          <c:cat>
            <c:numRef>
              <c:f>'4.5 VAC ReT'!$BH$24:$BQ$24</c:f>
              <c:numCache>
                <c:formatCode>mmm\-yy</c:formatCode>
                <c:ptCount val="10"/>
                <c:pt idx="0">
                  <c:v>42369</c:v>
                </c:pt>
                <c:pt idx="1">
                  <c:v>42735</c:v>
                </c:pt>
                <c:pt idx="2">
                  <c:v>43100</c:v>
                </c:pt>
                <c:pt idx="3">
                  <c:v>43465</c:v>
                </c:pt>
                <c:pt idx="4">
                  <c:v>43830</c:v>
                </c:pt>
                <c:pt idx="5">
                  <c:v>44196</c:v>
                </c:pt>
                <c:pt idx="6">
                  <c:v>44561</c:v>
                </c:pt>
                <c:pt idx="7">
                  <c:v>44926</c:v>
                </c:pt>
                <c:pt idx="8">
                  <c:v>45291</c:v>
                </c:pt>
                <c:pt idx="9">
                  <c:v>45657</c:v>
                </c:pt>
              </c:numCache>
            </c:numRef>
          </c:cat>
          <c:val>
            <c:numRef>
              <c:f>'4.5 VAC ReT'!$BH$32:$BQ$32</c:f>
              <c:numCache>
                <c:formatCode>#\ ##0.0</c:formatCode>
                <c:ptCount val="10"/>
                <c:pt idx="0">
                  <c:v>6.1066399999999996</c:v>
                </c:pt>
                <c:pt idx="1">
                  <c:v>3.9223699999999999</c:v>
                </c:pt>
                <c:pt idx="2">
                  <c:v>4.21488</c:v>
                </c:pt>
                <c:pt idx="3">
                  <c:v>5.0567799999999998</c:v>
                </c:pt>
                <c:pt idx="4">
                  <c:v>5.6980000000000004</c:v>
                </c:pt>
                <c:pt idx="5">
                  <c:v>7.1547599999999996</c:v>
                </c:pt>
                <c:pt idx="6">
                  <c:v>6.5250000000000004</c:v>
                </c:pt>
                <c:pt idx="7">
                  <c:v>5.0294699999999999</c:v>
                </c:pt>
                <c:pt idx="8">
                  <c:v>5.4527799999999997</c:v>
                </c:pt>
                <c:pt idx="9">
                  <c:v>4.06792</c:v>
                </c:pt>
              </c:numCache>
            </c:numRef>
          </c:val>
          <c:smooth val="0"/>
          <c:extLst>
            <c:ext xmlns:c16="http://schemas.microsoft.com/office/drawing/2014/chart" uri="{C3380CC4-5D6E-409C-BE32-E72D297353CC}">
              <c16:uniqueId val="{00000008-2031-47DE-8940-434C66771534}"/>
            </c:ext>
          </c:extLst>
        </c:ser>
        <c:ser>
          <c:idx val="8"/>
          <c:order val="8"/>
          <c:tx>
            <c:strRef>
              <c:f>'4.5 VAC ReT'!$AC$33</c:f>
              <c:strCache>
                <c:ptCount val="1"/>
              </c:strCache>
            </c:strRef>
          </c:tx>
          <c:spPr>
            <a:ln w="12700" cap="rnd">
              <a:solidFill>
                <a:schemeClr val="accent3"/>
              </a:solidFill>
              <a:round/>
            </a:ln>
            <a:effectLst/>
          </c:spPr>
          <c:marker>
            <c:symbol val="none"/>
          </c:marker>
          <c:cat>
            <c:numRef>
              <c:f>'4.5 VAC ReT'!$BH$24:$BQ$24</c:f>
              <c:numCache>
                <c:formatCode>mmm\-yy</c:formatCode>
                <c:ptCount val="10"/>
                <c:pt idx="0">
                  <c:v>42369</c:v>
                </c:pt>
                <c:pt idx="1">
                  <c:v>42735</c:v>
                </c:pt>
                <c:pt idx="2">
                  <c:v>43100</c:v>
                </c:pt>
                <c:pt idx="3">
                  <c:v>43465</c:v>
                </c:pt>
                <c:pt idx="4">
                  <c:v>43830</c:v>
                </c:pt>
                <c:pt idx="5">
                  <c:v>44196</c:v>
                </c:pt>
                <c:pt idx="6">
                  <c:v>44561</c:v>
                </c:pt>
                <c:pt idx="7">
                  <c:v>44926</c:v>
                </c:pt>
                <c:pt idx="8">
                  <c:v>45291</c:v>
                </c:pt>
                <c:pt idx="9">
                  <c:v>45657</c:v>
                </c:pt>
              </c:numCache>
            </c:numRef>
          </c:cat>
          <c:val>
            <c:numRef>
              <c:f>'4.5 VAC ReT'!$BH$33:$BQ$33</c:f>
              <c:numCache>
                <c:formatCode>#\ ##0.0</c:formatCode>
                <c:ptCount val="10"/>
                <c:pt idx="0">
                  <c:v>9.0321099999999994</c:v>
                </c:pt>
                <c:pt idx="1">
                  <c:v>6.6209100000000003</c:v>
                </c:pt>
                <c:pt idx="2">
                  <c:v>7.71366</c:v>
                </c:pt>
                <c:pt idx="3">
                  <c:v>9.5730199999999996</c:v>
                </c:pt>
                <c:pt idx="4">
                  <c:v>9.2995000000000001</c:v>
                </c:pt>
                <c:pt idx="5">
                  <c:v>11.041219999999999</c:v>
                </c:pt>
                <c:pt idx="6">
                  <c:v>10.0799</c:v>
                </c:pt>
                <c:pt idx="7">
                  <c:v>8.2993799999999993</c:v>
                </c:pt>
                <c:pt idx="8">
                  <c:v>8.7157400000000003</c:v>
                </c:pt>
                <c:pt idx="9">
                  <c:v>6.6963299999999997</c:v>
                </c:pt>
              </c:numCache>
            </c:numRef>
          </c:val>
          <c:smooth val="0"/>
          <c:extLst>
            <c:ext xmlns:c16="http://schemas.microsoft.com/office/drawing/2014/chart" uri="{C3380CC4-5D6E-409C-BE32-E72D297353CC}">
              <c16:uniqueId val="{00000009-2031-47DE-8940-434C66771534}"/>
            </c:ext>
          </c:extLst>
        </c:ser>
        <c:ser>
          <c:idx val="9"/>
          <c:order val="9"/>
          <c:tx>
            <c:strRef>
              <c:f>'4.5 VAC ReT'!$AC$34</c:f>
              <c:strCache>
                <c:ptCount val="1"/>
              </c:strCache>
            </c:strRef>
          </c:tx>
          <c:spPr>
            <a:ln w="12700" cap="rnd">
              <a:solidFill>
                <a:schemeClr val="accent3"/>
              </a:solidFill>
              <a:round/>
            </a:ln>
            <a:effectLst/>
          </c:spPr>
          <c:marker>
            <c:symbol val="none"/>
          </c:marker>
          <c:cat>
            <c:numRef>
              <c:f>'4.5 VAC ReT'!$BH$24:$BQ$24</c:f>
              <c:numCache>
                <c:formatCode>mmm\-yy</c:formatCode>
                <c:ptCount val="10"/>
                <c:pt idx="0">
                  <c:v>42369</c:v>
                </c:pt>
                <c:pt idx="1">
                  <c:v>42735</c:v>
                </c:pt>
                <c:pt idx="2">
                  <c:v>43100</c:v>
                </c:pt>
                <c:pt idx="3">
                  <c:v>43465</c:v>
                </c:pt>
                <c:pt idx="4">
                  <c:v>43830</c:v>
                </c:pt>
                <c:pt idx="5">
                  <c:v>44196</c:v>
                </c:pt>
                <c:pt idx="6">
                  <c:v>44561</c:v>
                </c:pt>
                <c:pt idx="7">
                  <c:v>44926</c:v>
                </c:pt>
                <c:pt idx="8">
                  <c:v>45291</c:v>
                </c:pt>
                <c:pt idx="9">
                  <c:v>45657</c:v>
                </c:pt>
              </c:numCache>
            </c:numRef>
          </c:cat>
          <c:val>
            <c:numRef>
              <c:f>'4.5 VAC ReT'!$BH$34:$BQ$34</c:f>
              <c:numCache>
                <c:formatCode>#\ ##0.0</c:formatCode>
                <c:ptCount val="10"/>
                <c:pt idx="0">
                  <c:v>15.6791</c:v>
                </c:pt>
                <c:pt idx="1">
                  <c:v>11.920199999999999</c:v>
                </c:pt>
                <c:pt idx="2">
                  <c:v>14.66708</c:v>
                </c:pt>
                <c:pt idx="3">
                  <c:v>19.285789999999999</c:v>
                </c:pt>
                <c:pt idx="4">
                  <c:v>18.075569999999999</c:v>
                </c:pt>
                <c:pt idx="5">
                  <c:v>19.1205</c:v>
                </c:pt>
                <c:pt idx="6">
                  <c:v>19.470230000000001</c:v>
                </c:pt>
                <c:pt idx="7">
                  <c:v>17.542840000000002</c:v>
                </c:pt>
                <c:pt idx="8">
                  <c:v>14.598420000000001</c:v>
                </c:pt>
                <c:pt idx="9">
                  <c:v>12.88259</c:v>
                </c:pt>
              </c:numCache>
            </c:numRef>
          </c:val>
          <c:smooth val="0"/>
          <c:extLst>
            <c:ext xmlns:c16="http://schemas.microsoft.com/office/drawing/2014/chart" uri="{C3380CC4-5D6E-409C-BE32-E72D297353CC}">
              <c16:uniqueId val="{0000000A-2031-47DE-8940-434C66771534}"/>
            </c:ext>
          </c:extLst>
        </c:ser>
        <c:dLbls>
          <c:showLegendKey val="0"/>
          <c:showVal val="0"/>
          <c:showCatName val="0"/>
          <c:showSerName val="0"/>
          <c:showPercent val="0"/>
          <c:showBubbleSize val="0"/>
        </c:dLbls>
        <c:smooth val="0"/>
        <c:axId val="503709400"/>
        <c:axId val="503702840"/>
      </c:lineChart>
      <c:catAx>
        <c:axId val="503709400"/>
        <c:scaling>
          <c:orientation val="minMax"/>
        </c:scaling>
        <c:delete val="0"/>
        <c:axPos val="b"/>
        <c:numFmt formatCode="yyyy" sourceLinked="0"/>
        <c:majorTickMark val="none"/>
        <c:minorTickMark val="none"/>
        <c:tickLblPos val="low"/>
        <c:spPr>
          <a:noFill/>
          <a:ln w="19050" cap="flat" cmpd="sng" algn="ctr">
            <a:solidFill>
              <a:srgbClr val="D9D9D9"/>
            </a:solidFill>
            <a:round/>
          </a:ln>
          <a:effectLst/>
        </c:spPr>
        <c:txPr>
          <a:bodyPr rot="-2700000" spcFirstLastPara="1" vertOverflow="ellipsis" wrap="square" anchor="ctr" anchorCtr="1"/>
          <a:lstStyle/>
          <a:p>
            <a:pPr>
              <a:defRPr sz="5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Arial" panose="020B0604020202020204" pitchFamily="34" charset="0"/>
              </a:defRPr>
            </a:pPr>
            <a:endParaRPr lang="en-US"/>
          </a:p>
        </c:txPr>
        <c:crossAx val="503702840"/>
        <c:crosses val="autoZero"/>
        <c:auto val="0"/>
        <c:lblAlgn val="ctr"/>
        <c:lblOffset val="100"/>
        <c:tickLblSkip val="1"/>
        <c:noMultiLvlLbl val="0"/>
      </c:catAx>
      <c:valAx>
        <c:axId val="503702840"/>
        <c:scaling>
          <c:orientation val="minMax"/>
        </c:scaling>
        <c:delete val="0"/>
        <c:axPos val="l"/>
        <c:majorGridlines>
          <c:spPr>
            <a:ln w="9525" cap="flat" cmpd="sng" algn="ctr">
              <a:solidFill>
                <a:srgbClr val="465058">
                  <a:lumMod val="15000"/>
                  <a:lumOff val="85000"/>
                </a:srgbClr>
              </a:solidFill>
              <a:round/>
            </a:ln>
            <a:effectLst/>
          </c:spPr>
        </c:majorGridlines>
        <c:title>
          <c:tx>
            <c:rich>
              <a:bodyPr rot="0" spcFirstLastPara="1" vertOverflow="ellipsis" wrap="square" anchor="ctr" anchorCtr="1"/>
              <a:lstStyle/>
              <a:p>
                <a:pPr>
                  <a:defRPr sz="5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Arial" panose="020B0604020202020204" pitchFamily="34" charset="0"/>
                  </a:defRPr>
                </a:pPr>
                <a:r>
                  <a:rPr lang="en-GB" dirty="0"/>
                  <a:t>% p.a.</a:t>
                </a:r>
              </a:p>
            </c:rich>
          </c:tx>
          <c:layout>
            <c:manualLayout>
              <c:xMode val="edge"/>
              <c:yMode val="edge"/>
              <c:x val="1.027962962962963E-2"/>
              <c:y val="4.1572504708097929E-4"/>
            </c:manualLayout>
          </c:layout>
          <c:overlay val="0"/>
          <c:spPr>
            <a:noFill/>
            <a:ln>
              <a:noFill/>
            </a:ln>
            <a:effectLst/>
          </c:spPr>
          <c:txPr>
            <a:bodyPr rot="0" spcFirstLastPara="1" vertOverflow="ellipsis" wrap="square" anchor="ctr" anchorCtr="1"/>
            <a:lstStyle/>
            <a:p>
              <a:pPr>
                <a:defRPr sz="5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Arial" panose="020B0604020202020204" pitchFamily="34" charset="0"/>
                </a:defRPr>
              </a:pPr>
              <a:endParaRPr lang="en-US"/>
            </a:p>
          </c:txPr>
        </c:title>
        <c:numFmt formatCode="#,##0" sourceLinked="0"/>
        <c:majorTickMark val="none"/>
        <c:minorTickMark val="none"/>
        <c:tickLblPos val="low"/>
        <c:spPr>
          <a:noFill/>
          <a:ln w="12700">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Arial" panose="020B0604020202020204" pitchFamily="34" charset="0"/>
              </a:defRPr>
            </a:pPr>
            <a:endParaRPr lang="en-US"/>
          </a:p>
        </c:txPr>
        <c:crossAx val="503709400"/>
        <c:crosses val="autoZero"/>
        <c:crossBetween val="between"/>
      </c:valAx>
      <c:spPr>
        <a:noFill/>
        <a:ln w="25400">
          <a:noFill/>
        </a:ln>
        <a:effectLst/>
      </c:spPr>
    </c:plotArea>
    <c:legend>
      <c:legendPos val="b"/>
      <c:legendEntry>
        <c:idx val="2"/>
        <c:delete val="1"/>
      </c:legendEntry>
      <c:legendEntry>
        <c:idx val="3"/>
        <c:delete val="1"/>
      </c:legendEntry>
      <c:legendEntry>
        <c:idx val="4"/>
        <c:delete val="1"/>
      </c:legendEntry>
      <c:legendEntry>
        <c:idx val="5"/>
        <c:delete val="1"/>
      </c:legendEntry>
      <c:legendEntry>
        <c:idx val="6"/>
        <c:delete val="1"/>
      </c:legendEntry>
      <c:legendEntry>
        <c:idx val="7"/>
        <c:delete val="1"/>
      </c:legendEntry>
      <c:legendEntry>
        <c:idx val="8"/>
        <c:delete val="1"/>
      </c:legendEntry>
      <c:legendEntry>
        <c:idx val="9"/>
        <c:delete val="1"/>
      </c:legendEntry>
      <c:overlay val="0"/>
      <c:spPr>
        <a:noFill/>
        <a:ln>
          <a:noFill/>
        </a:ln>
        <a:effectLst/>
      </c:spPr>
      <c:txPr>
        <a:bodyPr rot="0" spcFirstLastPara="1" vertOverflow="ellipsis" vert="horz" wrap="square" anchor="ctr" anchorCtr="1"/>
        <a:lstStyle/>
        <a:p>
          <a:pPr>
            <a:defRPr sz="5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5400" cap="flat" cmpd="sng" algn="ctr">
      <a:noFill/>
      <a:round/>
    </a:ln>
    <a:effectLst/>
  </c:spPr>
  <c:txPr>
    <a:bodyPr/>
    <a:lstStyle/>
    <a:p>
      <a:pPr>
        <a:defRPr sz="500">
          <a:latin typeface="Roboto" panose="02000000000000000000" pitchFamily="2" charset="0"/>
          <a:ea typeface="Roboto" panose="02000000000000000000" pitchFamily="2"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0.036</cdr:x>
      <cdr:y>0.93409</cdr:y>
    </cdr:from>
    <cdr:to>
      <cdr:x>0.20787</cdr:x>
      <cdr:y>1</cdr:y>
    </cdr:to>
    <cdr:sp macro="" textlink="">
      <cdr:nvSpPr>
        <cdr:cNvPr id="2" name="TextBox 1">
          <a:extLst xmlns:a="http://schemas.openxmlformats.org/drawingml/2006/main">
            <a:ext uri="{FF2B5EF4-FFF2-40B4-BE49-F238E27FC236}">
              <a16:creationId xmlns:a16="http://schemas.microsoft.com/office/drawing/2014/main" id="{C07537BC-E605-4D45-AB9C-586D47DDB0C1}"/>
            </a:ext>
          </a:extLst>
        </cdr:cNvPr>
        <cdr:cNvSpPr txBox="1"/>
      </cdr:nvSpPr>
      <cdr:spPr>
        <a:xfrm xmlns:a="http://schemas.openxmlformats.org/drawingml/2006/main">
          <a:off x="309283" y="3295470"/>
          <a:ext cx="1476375" cy="232530"/>
        </a:xfrm>
        <a:prstGeom xmlns:a="http://schemas.openxmlformats.org/drawingml/2006/main" prst="rect">
          <a:avLst/>
        </a:prstGeom>
      </cdr:spPr>
      <cdr:txBody>
        <a:bodyPr xmlns:a="http://schemas.openxmlformats.org/drawingml/2006/main" vertOverflow="clip" wrap="square" lIns="0" rIns="0" rtlCol="0" anchor="ctr"/>
        <a:lstStyle xmlns:a="http://schemas.openxmlformats.org/drawingml/2006/main"/>
        <a:p xmlns:a="http://schemas.openxmlformats.org/drawingml/2006/main">
          <a:pPr algn="ctr"/>
          <a:r>
            <a:rPr lang="en-GB" sz="1000" baseline="0" dirty="0">
              <a:solidFill>
                <a:srgbClr val="595959"/>
              </a:solidFill>
              <a:latin typeface="Roboto" panose="02000000000000000000" pitchFamily="2" charset="0"/>
              <a:ea typeface="Roboto" panose="02000000000000000000" pitchFamily="2" charset="0"/>
            </a:rPr>
            <a:t>Suburban </a:t>
          </a:r>
          <a:r>
            <a:rPr lang="en-GB" sz="1000" dirty="0">
              <a:solidFill>
                <a:srgbClr val="595959"/>
              </a:solidFill>
              <a:latin typeface="Roboto" panose="02000000000000000000" pitchFamily="2" charset="0"/>
              <a:ea typeface="Roboto" panose="02000000000000000000" pitchFamily="2" charset="0"/>
            </a:rPr>
            <a:t>Retail</a:t>
          </a:r>
          <a:r>
            <a:rPr lang="en-GB" sz="1000" baseline="0" dirty="0">
              <a:solidFill>
                <a:srgbClr val="595959"/>
              </a:solidFill>
              <a:latin typeface="Roboto" panose="02000000000000000000" pitchFamily="2" charset="0"/>
              <a:ea typeface="Roboto" panose="02000000000000000000" pitchFamily="2" charset="0"/>
            </a:rPr>
            <a:t> </a:t>
          </a:r>
          <a:endParaRPr lang="en-GB" sz="1000" dirty="0">
            <a:solidFill>
              <a:srgbClr val="595959"/>
            </a:solidFill>
            <a:latin typeface="Roboto" panose="02000000000000000000" pitchFamily="2" charset="0"/>
            <a:ea typeface="Roboto" panose="02000000000000000000" pitchFamily="2" charset="0"/>
          </a:endParaRPr>
        </a:p>
      </cdr:txBody>
    </cdr:sp>
  </cdr:relSizeAnchor>
  <cdr:relSizeAnchor xmlns:cdr="http://schemas.openxmlformats.org/drawingml/2006/chartDrawing">
    <cdr:from>
      <cdr:x>0.25455</cdr:x>
      <cdr:y>0.93409</cdr:y>
    </cdr:from>
    <cdr:to>
      <cdr:x>0.4404</cdr:x>
      <cdr:y>1</cdr:y>
    </cdr:to>
    <cdr:sp macro="" textlink="">
      <cdr:nvSpPr>
        <cdr:cNvPr id="3" name="TextBox 1">
          <a:extLst xmlns:a="http://schemas.openxmlformats.org/drawingml/2006/main">
            <a:ext uri="{FF2B5EF4-FFF2-40B4-BE49-F238E27FC236}">
              <a16:creationId xmlns:a16="http://schemas.microsoft.com/office/drawing/2014/main" id="{DA042062-4FCF-4D19-85E0-FCD72C1CF0BE}"/>
            </a:ext>
          </a:extLst>
        </cdr:cNvPr>
        <cdr:cNvSpPr txBox="1"/>
      </cdr:nvSpPr>
      <cdr:spPr>
        <a:xfrm xmlns:a="http://schemas.openxmlformats.org/drawingml/2006/main">
          <a:off x="1600200" y="4011158"/>
          <a:ext cx="1168400" cy="283030"/>
        </a:xfrm>
        <a:prstGeom xmlns:a="http://schemas.openxmlformats.org/drawingml/2006/main" prst="rect">
          <a:avLst/>
        </a:prstGeom>
      </cdr:spPr>
      <cdr:txBody>
        <a:bodyPr xmlns:a="http://schemas.openxmlformats.org/drawingml/2006/main" wrap="square" lIns="0" rIns="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000" dirty="0">
              <a:solidFill>
                <a:srgbClr val="595959"/>
              </a:solidFill>
              <a:latin typeface="Roboto" panose="02000000000000000000" pitchFamily="2" charset="0"/>
              <a:ea typeface="Roboto" panose="02000000000000000000" pitchFamily="2" charset="0"/>
            </a:rPr>
            <a:t>Township Retail</a:t>
          </a:r>
        </a:p>
      </cdr:txBody>
    </cdr:sp>
  </cdr:relSizeAnchor>
  <cdr:relSizeAnchor xmlns:cdr="http://schemas.openxmlformats.org/drawingml/2006/chartDrawing">
    <cdr:from>
      <cdr:x>0.45051</cdr:x>
      <cdr:y>0.92971</cdr:y>
    </cdr:from>
    <cdr:to>
      <cdr:x>0.63636</cdr:x>
      <cdr:y>0.99562</cdr:y>
    </cdr:to>
    <cdr:sp macro="" textlink="">
      <cdr:nvSpPr>
        <cdr:cNvPr id="6" name="TextBox 1">
          <a:extLst xmlns:a="http://schemas.openxmlformats.org/drawingml/2006/main">
            <a:ext uri="{FF2B5EF4-FFF2-40B4-BE49-F238E27FC236}">
              <a16:creationId xmlns:a16="http://schemas.microsoft.com/office/drawing/2014/main" id="{7106C321-04F7-1D0E-3FE2-86158164884B}"/>
            </a:ext>
          </a:extLst>
        </cdr:cNvPr>
        <cdr:cNvSpPr txBox="1"/>
      </cdr:nvSpPr>
      <cdr:spPr>
        <a:xfrm xmlns:a="http://schemas.openxmlformats.org/drawingml/2006/main">
          <a:off x="2832100" y="3992335"/>
          <a:ext cx="1168400" cy="283030"/>
        </a:xfrm>
        <a:prstGeom xmlns:a="http://schemas.openxmlformats.org/drawingml/2006/main" prst="rect">
          <a:avLst/>
        </a:prstGeom>
      </cdr:spPr>
      <cdr:txBody>
        <a:bodyPr xmlns:a="http://schemas.openxmlformats.org/drawingml/2006/main" wrap="square" lIns="0" rIns="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000" dirty="0">
              <a:solidFill>
                <a:srgbClr val="595959"/>
              </a:solidFill>
              <a:latin typeface="Roboto" panose="02000000000000000000" pitchFamily="2" charset="0"/>
              <a:ea typeface="Roboto" panose="02000000000000000000" pitchFamily="2" charset="0"/>
            </a:rPr>
            <a:t>Town Retail</a:t>
          </a:r>
        </a:p>
      </cdr:txBody>
    </cdr:sp>
  </cdr:relSizeAnchor>
  <cdr:relSizeAnchor xmlns:cdr="http://schemas.openxmlformats.org/drawingml/2006/chartDrawing">
    <cdr:from>
      <cdr:x>0.64646</cdr:x>
      <cdr:y>0.92109</cdr:y>
    </cdr:from>
    <cdr:to>
      <cdr:x>0.83232</cdr:x>
      <cdr:y>0.987</cdr:y>
    </cdr:to>
    <cdr:sp macro="" textlink="">
      <cdr:nvSpPr>
        <cdr:cNvPr id="7" name="TextBox 1">
          <a:extLst xmlns:a="http://schemas.openxmlformats.org/drawingml/2006/main">
            <a:ext uri="{FF2B5EF4-FFF2-40B4-BE49-F238E27FC236}">
              <a16:creationId xmlns:a16="http://schemas.microsoft.com/office/drawing/2014/main" id="{7106C321-04F7-1D0E-3FE2-86158164884B}"/>
            </a:ext>
          </a:extLst>
        </cdr:cNvPr>
        <cdr:cNvSpPr txBox="1"/>
      </cdr:nvSpPr>
      <cdr:spPr>
        <a:xfrm xmlns:a="http://schemas.openxmlformats.org/drawingml/2006/main">
          <a:off x="4064000" y="3955351"/>
          <a:ext cx="1168400" cy="283030"/>
        </a:xfrm>
        <a:prstGeom xmlns:a="http://schemas.openxmlformats.org/drawingml/2006/main" prst="rect">
          <a:avLst/>
        </a:prstGeom>
      </cdr:spPr>
      <cdr:txBody>
        <a:bodyPr xmlns:a="http://schemas.openxmlformats.org/drawingml/2006/main" wrap="square" lIns="0" rIns="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000" dirty="0">
              <a:solidFill>
                <a:srgbClr val="595959"/>
              </a:solidFill>
              <a:latin typeface="Roboto" panose="02000000000000000000" pitchFamily="2" charset="0"/>
              <a:ea typeface="Roboto" panose="02000000000000000000" pitchFamily="2" charset="0"/>
            </a:rPr>
            <a:t>Rural Retail</a:t>
          </a:r>
        </a:p>
      </cdr:txBody>
    </cdr:sp>
  </cdr:relSizeAnchor>
</c:userShapes>
</file>

<file path=ppt/drawings/drawing2.xml><?xml version="1.0" encoding="utf-8"?>
<c:userShapes xmlns:c="http://schemas.openxmlformats.org/drawingml/2006/chart">
  <cdr:relSizeAnchor xmlns:cdr="http://schemas.openxmlformats.org/drawingml/2006/chartDrawing">
    <cdr:from>
      <cdr:x>0.24084</cdr:x>
      <cdr:y>0.03307</cdr:y>
    </cdr:from>
    <cdr:to>
      <cdr:x>0.75583</cdr:x>
      <cdr:y>0.18408</cdr:y>
    </cdr:to>
    <cdr:sp macro="" textlink="">
      <cdr:nvSpPr>
        <cdr:cNvPr id="2" name="TextBox 1">
          <a:extLst xmlns:a="http://schemas.openxmlformats.org/drawingml/2006/main">
            <a:ext uri="{FF2B5EF4-FFF2-40B4-BE49-F238E27FC236}">
              <a16:creationId xmlns:a16="http://schemas.microsoft.com/office/drawing/2014/main" id="{2BD8A80A-DDC7-4118-8534-6DEA34BFDBA9}"/>
            </a:ext>
          </a:extLst>
        </cdr:cNvPr>
        <cdr:cNvSpPr txBox="1"/>
      </cdr:nvSpPr>
      <cdr:spPr>
        <a:xfrm xmlns:a="http://schemas.openxmlformats.org/drawingml/2006/main">
          <a:off x="2080858" y="39358"/>
          <a:ext cx="4449513" cy="1797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800" b="1">
              <a:solidFill>
                <a:srgbClr val="0626A9"/>
              </a:solidFill>
              <a:latin typeface="Roboto" panose="02000000000000000000" pitchFamily="2" charset="0"/>
              <a:ea typeface="Roboto" panose="02000000000000000000" pitchFamily="2" charset="0"/>
            </a:rPr>
            <a:t>Average range</a:t>
          </a:r>
          <a:r>
            <a:rPr lang="en-US" sz="800" b="1" baseline="0">
              <a:solidFill>
                <a:srgbClr val="0626A9"/>
              </a:solidFill>
              <a:latin typeface="Roboto" panose="02000000000000000000" pitchFamily="2" charset="0"/>
              <a:ea typeface="Roboto" panose="02000000000000000000" pitchFamily="2" charset="0"/>
            </a:rPr>
            <a:t> 10th and 90th percentile: 24,7</a:t>
          </a:r>
          <a:endParaRPr lang="LID4096" sz="800" b="1">
            <a:solidFill>
              <a:srgbClr val="0626A9"/>
            </a:solidFill>
            <a:latin typeface="Roboto" panose="02000000000000000000" pitchFamily="2" charset="0"/>
            <a:ea typeface="Roboto" panose="02000000000000000000" pitchFamily="2"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14790A07-196B-4F4B-8E8C-301FB387CBE5}" type="datetimeFigureOut">
              <a:rPr lang="nl-NL" smtClean="0"/>
              <a:t>8-4-2025</a:t>
            </a:fld>
            <a:endParaRPr lang="nl-NL"/>
          </a:p>
        </p:txBody>
      </p:sp>
      <p:sp>
        <p:nvSpPr>
          <p:cNvPr id="4" name="Tijdelijke aanduiding voor dia-afbeelding 3"/>
          <p:cNvSpPr>
            <a:spLocks noGrp="1" noRot="1" noChangeAspect="1"/>
          </p:cNvSpPr>
          <p:nvPr>
            <p:ph type="sldImg" idx="2"/>
          </p:nvPr>
        </p:nvSpPr>
        <p:spPr>
          <a:xfrm>
            <a:off x="447675" y="1243013"/>
            <a:ext cx="5962650" cy="3357562"/>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48C176B4-2F3E-4542-A88B-B482618D0CAA}" type="slidenum">
              <a:rPr lang="nl-NL" smtClean="0"/>
              <a:t>‹#›</a:t>
            </a:fld>
            <a:endParaRPr lang="nl-NL"/>
          </a:p>
        </p:txBody>
      </p:sp>
    </p:spTree>
    <p:extLst>
      <p:ext uri="{BB962C8B-B14F-4D97-AF65-F5344CB8AC3E}">
        <p14:creationId xmlns:p14="http://schemas.microsoft.com/office/powerpoint/2010/main" val="4017792607"/>
      </p:ext>
    </p:extLst>
  </p:cSld>
  <p:clrMap bg1="lt1" tx1="dk1" bg2="lt2" tx2="dk2" accent1="accent1" accent2="accent2" accent3="accent3" accent4="accent4" accent5="accent5" accent6="accent6" hlink="hlink" folHlink="folHlink"/>
  <p:notesStyle>
    <a:lvl1pPr marL="0" algn="l" defTabSz="685983" rtl="0" eaLnBrk="1" latinLnBrk="0" hangingPunct="1">
      <a:defRPr sz="900" kern="1200">
        <a:solidFill>
          <a:schemeClr val="tx1"/>
        </a:solidFill>
        <a:latin typeface="+mn-lt"/>
        <a:ea typeface="+mn-ea"/>
        <a:cs typeface="+mn-cs"/>
      </a:defRPr>
    </a:lvl1pPr>
    <a:lvl2pPr marL="342991" algn="l" defTabSz="685983" rtl="0" eaLnBrk="1" latinLnBrk="0" hangingPunct="1">
      <a:defRPr sz="900" kern="1200">
        <a:solidFill>
          <a:schemeClr val="tx1"/>
        </a:solidFill>
        <a:latin typeface="+mn-lt"/>
        <a:ea typeface="+mn-ea"/>
        <a:cs typeface="+mn-cs"/>
      </a:defRPr>
    </a:lvl2pPr>
    <a:lvl3pPr marL="685983" algn="l" defTabSz="685983" rtl="0" eaLnBrk="1" latinLnBrk="0" hangingPunct="1">
      <a:defRPr sz="900" kern="1200">
        <a:solidFill>
          <a:schemeClr val="tx1"/>
        </a:solidFill>
        <a:latin typeface="+mn-lt"/>
        <a:ea typeface="+mn-ea"/>
        <a:cs typeface="+mn-cs"/>
      </a:defRPr>
    </a:lvl3pPr>
    <a:lvl4pPr marL="1028974" algn="l" defTabSz="685983" rtl="0" eaLnBrk="1" latinLnBrk="0" hangingPunct="1">
      <a:defRPr sz="900" kern="1200">
        <a:solidFill>
          <a:schemeClr val="tx1"/>
        </a:solidFill>
        <a:latin typeface="+mn-lt"/>
        <a:ea typeface="+mn-ea"/>
        <a:cs typeface="+mn-cs"/>
      </a:defRPr>
    </a:lvl4pPr>
    <a:lvl5pPr marL="1371966" algn="l" defTabSz="685983" rtl="0" eaLnBrk="1" latinLnBrk="0" hangingPunct="1">
      <a:defRPr sz="900" kern="1200">
        <a:solidFill>
          <a:schemeClr val="tx1"/>
        </a:solidFill>
        <a:latin typeface="+mn-lt"/>
        <a:ea typeface="+mn-ea"/>
        <a:cs typeface="+mn-cs"/>
      </a:defRPr>
    </a:lvl5pPr>
    <a:lvl6pPr marL="1714957" algn="l" defTabSz="685983" rtl="0" eaLnBrk="1" latinLnBrk="0" hangingPunct="1">
      <a:defRPr sz="900" kern="1200">
        <a:solidFill>
          <a:schemeClr val="tx1"/>
        </a:solidFill>
        <a:latin typeface="+mn-lt"/>
        <a:ea typeface="+mn-ea"/>
        <a:cs typeface="+mn-cs"/>
      </a:defRPr>
    </a:lvl6pPr>
    <a:lvl7pPr marL="2057949" algn="l" defTabSz="685983" rtl="0" eaLnBrk="1" latinLnBrk="0" hangingPunct="1">
      <a:defRPr sz="900" kern="1200">
        <a:solidFill>
          <a:schemeClr val="tx1"/>
        </a:solidFill>
        <a:latin typeface="+mn-lt"/>
        <a:ea typeface="+mn-ea"/>
        <a:cs typeface="+mn-cs"/>
      </a:defRPr>
    </a:lvl7pPr>
    <a:lvl8pPr marL="2400940" algn="l" defTabSz="685983" rtl="0" eaLnBrk="1" latinLnBrk="0" hangingPunct="1">
      <a:defRPr sz="900" kern="1200">
        <a:solidFill>
          <a:schemeClr val="tx1"/>
        </a:solidFill>
        <a:latin typeface="+mn-lt"/>
        <a:ea typeface="+mn-ea"/>
        <a:cs typeface="+mn-cs"/>
      </a:defRPr>
    </a:lvl8pPr>
    <a:lvl9pPr marL="2743932" algn="l" defTabSz="6859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48C176B4-2F3E-4542-A88B-B482618D0CAA}" type="slidenum">
              <a:rPr lang="nl-NL" smtClean="0"/>
              <a:t>2</a:t>
            </a:fld>
            <a:endParaRPr lang="nl-NL"/>
          </a:p>
        </p:txBody>
      </p:sp>
    </p:spTree>
    <p:extLst>
      <p:ext uri="{BB962C8B-B14F-4D97-AF65-F5344CB8AC3E}">
        <p14:creationId xmlns:p14="http://schemas.microsoft.com/office/powerpoint/2010/main" val="1482822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Unpacking the two components of total return, i.e. Income return and capital growth we have seen in both. Income has growth faster than values even while values have grown which puts the sector in a good position for income growth going forward </a:t>
            </a:r>
          </a:p>
          <a:p>
            <a:r>
              <a:rPr lang="en-GB" dirty="0"/>
              <a:t>If we look at the period from 2017 through to 2019, the inverse was true and that why we got values needed a bit of a reset which is what happened in 2020, regardless of covid</a:t>
            </a:r>
            <a:endParaRPr lang="en-ZA" dirty="0"/>
          </a:p>
        </p:txBody>
      </p:sp>
      <p:sp>
        <p:nvSpPr>
          <p:cNvPr id="4" name="Slide Number Placeholder 3"/>
          <p:cNvSpPr>
            <a:spLocks noGrp="1"/>
          </p:cNvSpPr>
          <p:nvPr>
            <p:ph type="sldNum" sz="quarter" idx="5"/>
          </p:nvPr>
        </p:nvSpPr>
        <p:spPr/>
        <p:txBody>
          <a:bodyPr/>
          <a:lstStyle/>
          <a:p>
            <a:fld id="{48C176B4-2F3E-4542-A88B-B482618D0CAA}" type="slidenum">
              <a:rPr lang="nl-NL" smtClean="0"/>
              <a:t>11</a:t>
            </a:fld>
            <a:endParaRPr lang="nl-NL"/>
          </a:p>
        </p:txBody>
      </p:sp>
    </p:spTree>
    <p:extLst>
      <p:ext uri="{BB962C8B-B14F-4D97-AF65-F5344CB8AC3E}">
        <p14:creationId xmlns:p14="http://schemas.microsoft.com/office/powerpoint/2010/main" val="2352246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we are comparing transactions values to the assessed values that the index uses to calculate returns. Across the three retail property types where we saw transactions, the sale price was within rage of the assed values. The regional centres are on the lower end but that was expected as those were the </a:t>
            </a:r>
            <a:r>
              <a:rPr lang="en-GB" dirty="0" err="1"/>
              <a:t>Rebosis</a:t>
            </a:r>
            <a:r>
              <a:rPr lang="en-GB" dirty="0"/>
              <a:t> regional shopping centres  that were sold  were. </a:t>
            </a:r>
          </a:p>
          <a:p>
            <a:endParaRPr lang="en-GB" dirty="0"/>
          </a:p>
          <a:p>
            <a:r>
              <a:rPr lang="en-GB" dirty="0"/>
              <a:t>Factors like location, asset quality, vacancy, lease expiry profile will impact that sale price so we don’t expect it to be exactly on the 50</a:t>
            </a:r>
            <a:r>
              <a:rPr lang="en-GB" baseline="30000" dirty="0"/>
              <a:t>th</a:t>
            </a:r>
            <a:r>
              <a:rPr lang="en-GB" dirty="0"/>
              <a:t> percentile but we do want it to be with the range.</a:t>
            </a:r>
          </a:p>
          <a:p>
            <a:endParaRPr lang="en-GB" dirty="0"/>
          </a:p>
          <a:p>
            <a:endParaRPr lang="en-ZA" dirty="0"/>
          </a:p>
        </p:txBody>
      </p:sp>
      <p:sp>
        <p:nvSpPr>
          <p:cNvPr id="4" name="Slide Number Placeholder 3"/>
          <p:cNvSpPr>
            <a:spLocks noGrp="1"/>
          </p:cNvSpPr>
          <p:nvPr>
            <p:ph type="sldNum" sz="quarter" idx="5"/>
          </p:nvPr>
        </p:nvSpPr>
        <p:spPr/>
        <p:txBody>
          <a:bodyPr/>
          <a:lstStyle/>
          <a:p>
            <a:fld id="{48C176B4-2F3E-4542-A88B-B482618D0CAA}" type="slidenum">
              <a:rPr lang="nl-NL" smtClean="0"/>
              <a:t>12</a:t>
            </a:fld>
            <a:endParaRPr lang="nl-NL"/>
          </a:p>
        </p:txBody>
      </p:sp>
    </p:spTree>
    <p:extLst>
      <p:ext uri="{BB962C8B-B14F-4D97-AF65-F5344CB8AC3E}">
        <p14:creationId xmlns:p14="http://schemas.microsoft.com/office/powerpoint/2010/main" val="3997185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tried to answer the question, how healthy is the NIG withing the assets that we measure, and the answer is that at least half of the assets are achieving real growth. Its similar to where we were in the pre-covid period and if we go further back to the 2004-2007 growth period, that really where we want to be as a sector but we are improving</a:t>
            </a:r>
            <a:endParaRPr lang="en-ZA" dirty="0"/>
          </a:p>
        </p:txBody>
      </p:sp>
      <p:sp>
        <p:nvSpPr>
          <p:cNvPr id="4" name="Slide Number Placeholder 3"/>
          <p:cNvSpPr>
            <a:spLocks noGrp="1"/>
          </p:cNvSpPr>
          <p:nvPr>
            <p:ph type="sldNum" sz="quarter" idx="5"/>
          </p:nvPr>
        </p:nvSpPr>
        <p:spPr/>
        <p:txBody>
          <a:bodyPr/>
          <a:lstStyle/>
          <a:p>
            <a:fld id="{48C176B4-2F3E-4542-A88B-B482618D0CAA}" type="slidenum">
              <a:rPr lang="nl-NL" smtClean="0"/>
              <a:t>13</a:t>
            </a:fld>
            <a:endParaRPr lang="nl-NL"/>
          </a:p>
        </p:txBody>
      </p:sp>
    </p:spTree>
    <p:extLst>
      <p:ext uri="{BB962C8B-B14F-4D97-AF65-F5344CB8AC3E}">
        <p14:creationId xmlns:p14="http://schemas.microsoft.com/office/powerpoint/2010/main" val="2803990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spread of vacancy. Vacancy is always </a:t>
            </a:r>
            <a:r>
              <a:rPr lang="en-GB" dirty="0" err="1"/>
              <a:t>intereing</a:t>
            </a:r>
            <a:r>
              <a:rPr lang="en-GB" dirty="0"/>
              <a:t> because Is the leasing indicator of where  the market might go.</a:t>
            </a:r>
          </a:p>
          <a:p>
            <a:endParaRPr lang="en-GB" dirty="0"/>
          </a:p>
          <a:p>
            <a:r>
              <a:rPr lang="en-GB" dirty="0"/>
              <a:t>Overall vacancies are static,  but as the </a:t>
            </a:r>
            <a:r>
              <a:rPr lang="en-GB" dirty="0" err="1"/>
              <a:t>sread</a:t>
            </a:r>
            <a:r>
              <a:rPr lang="en-GB" dirty="0"/>
              <a:t> widens is does show that the lower end of the market is ticking up.</a:t>
            </a:r>
            <a:endParaRPr lang="en-ZA" dirty="0"/>
          </a:p>
        </p:txBody>
      </p:sp>
      <p:sp>
        <p:nvSpPr>
          <p:cNvPr id="4" name="Slide Number Placeholder 3"/>
          <p:cNvSpPr>
            <a:spLocks noGrp="1"/>
          </p:cNvSpPr>
          <p:nvPr>
            <p:ph type="sldNum" sz="quarter" idx="5"/>
          </p:nvPr>
        </p:nvSpPr>
        <p:spPr/>
        <p:txBody>
          <a:bodyPr/>
          <a:lstStyle/>
          <a:p>
            <a:fld id="{48C176B4-2F3E-4542-A88B-B482618D0CAA}" type="slidenum">
              <a:rPr lang="nl-NL" smtClean="0"/>
              <a:t>14</a:t>
            </a:fld>
            <a:endParaRPr lang="nl-NL"/>
          </a:p>
        </p:txBody>
      </p:sp>
    </p:spTree>
    <p:extLst>
      <p:ext uri="{BB962C8B-B14F-4D97-AF65-F5344CB8AC3E}">
        <p14:creationId xmlns:p14="http://schemas.microsoft.com/office/powerpoint/2010/main" val="630317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Basic rental growth, which for us is the measure of rental income earned from one period to another, is aligned with inflation. The spread is widening showing that there are parts of the market where rental growth is the average quite substantially</a:t>
            </a:r>
            <a:endParaRPr lang="en-ZA" dirty="0"/>
          </a:p>
        </p:txBody>
      </p:sp>
      <p:sp>
        <p:nvSpPr>
          <p:cNvPr id="4" name="Slide Number Placeholder 3"/>
          <p:cNvSpPr>
            <a:spLocks noGrp="1"/>
          </p:cNvSpPr>
          <p:nvPr>
            <p:ph type="sldNum" sz="quarter" idx="5"/>
          </p:nvPr>
        </p:nvSpPr>
        <p:spPr/>
        <p:txBody>
          <a:bodyPr/>
          <a:lstStyle/>
          <a:p>
            <a:fld id="{48C176B4-2F3E-4542-A88B-B482618D0CAA}" type="slidenum">
              <a:rPr lang="nl-NL" smtClean="0"/>
              <a:t>15</a:t>
            </a:fld>
            <a:endParaRPr lang="nl-NL"/>
          </a:p>
        </p:txBody>
      </p:sp>
    </p:spTree>
    <p:extLst>
      <p:ext uri="{BB962C8B-B14F-4D97-AF65-F5344CB8AC3E}">
        <p14:creationId xmlns:p14="http://schemas.microsoft.com/office/powerpoint/2010/main" val="932377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gross cost to income ratio, and this is calculated as gross on gross, remined static at 4,28%</a:t>
            </a:r>
          </a:p>
          <a:p>
            <a:endParaRPr lang="en-GB" dirty="0"/>
          </a:p>
          <a:p>
            <a:r>
              <a:rPr lang="en-GB" dirty="0"/>
              <a:t>It </a:t>
            </a:r>
            <a:r>
              <a:rPr lang="en-GB" dirty="0" err="1"/>
              <a:t>grw</a:t>
            </a:r>
            <a:r>
              <a:rPr lang="en-GB" dirty="0"/>
              <a:t> substantially through 2017 to 2022 but in the last two years, it has stayed flat. This is very encouraging because it is a consequence of improved rentals and slowing costs growth</a:t>
            </a:r>
            <a:endParaRPr lang="en-ZA" dirty="0"/>
          </a:p>
        </p:txBody>
      </p:sp>
      <p:sp>
        <p:nvSpPr>
          <p:cNvPr id="4" name="Slide Number Placeholder 3"/>
          <p:cNvSpPr>
            <a:spLocks noGrp="1"/>
          </p:cNvSpPr>
          <p:nvPr>
            <p:ph type="sldNum" sz="quarter" idx="5"/>
          </p:nvPr>
        </p:nvSpPr>
        <p:spPr/>
        <p:txBody>
          <a:bodyPr/>
          <a:lstStyle/>
          <a:p>
            <a:fld id="{48C176B4-2F3E-4542-A88B-B482618D0CAA}" type="slidenum">
              <a:rPr lang="nl-NL" smtClean="0"/>
              <a:t>16</a:t>
            </a:fld>
            <a:endParaRPr lang="nl-NL"/>
          </a:p>
        </p:txBody>
      </p:sp>
    </p:spTree>
    <p:extLst>
      <p:ext uri="{BB962C8B-B14F-4D97-AF65-F5344CB8AC3E}">
        <p14:creationId xmlns:p14="http://schemas.microsoft.com/office/powerpoint/2010/main" val="506697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8FC41-6034-47B5-6359-8B33EFAFF5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020E94-0CEA-F34E-7EE1-CBF4638D87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163D9B-4059-860D-82BA-62ED36D6618C}"/>
              </a:ext>
            </a:extLst>
          </p:cNvPr>
          <p:cNvSpPr>
            <a:spLocks noGrp="1"/>
          </p:cNvSpPr>
          <p:nvPr>
            <p:ph type="body" idx="1"/>
          </p:nvPr>
        </p:nvSpPr>
        <p:spPr/>
        <p:txBody>
          <a:bodyPr/>
          <a:lstStyle/>
          <a:p>
            <a:r>
              <a:rPr lang="en-GB" dirty="0"/>
              <a:t>Cost growth was below inflation growing at 3,2%. The biggest driver of that cost growth was electricity. </a:t>
            </a:r>
          </a:p>
          <a:p>
            <a:endParaRPr lang="en-GB" dirty="0"/>
          </a:p>
          <a:p>
            <a:r>
              <a:rPr lang="en-GB" dirty="0"/>
              <a:t>The right-hand side chart, we weighted the costs by the value of the cost and its contribution to total costs. Electricity has the biggest contracting impact, but off setting that was a decrease in rates, which might shock many of you, and on general R&amp;M. the R&amp;M and is diesel  and running generators. With alternatives in many centres and well as the lack of loadshedding in 2024 compared to 2023, this stand to reason. </a:t>
            </a:r>
          </a:p>
          <a:p>
            <a:endParaRPr lang="en-GB" dirty="0"/>
          </a:p>
          <a:p>
            <a:r>
              <a:rPr lang="en-GB" dirty="0"/>
              <a:t>Increasing TI, also stand to reason as owners are fighting hard and spending more to get tenants into their building. </a:t>
            </a:r>
          </a:p>
          <a:p>
            <a:endParaRPr lang="en-GB" dirty="0"/>
          </a:p>
          <a:p>
            <a:endParaRPr lang="en-GB" dirty="0"/>
          </a:p>
        </p:txBody>
      </p:sp>
      <p:sp>
        <p:nvSpPr>
          <p:cNvPr id="4" name="Slide Number Placeholder 3">
            <a:extLst>
              <a:ext uri="{FF2B5EF4-FFF2-40B4-BE49-F238E27FC236}">
                <a16:creationId xmlns:a16="http://schemas.microsoft.com/office/drawing/2014/main" id="{1E4ABB39-DD22-FFB5-482D-F1C671AD8A8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A8E0B5-1AE9-4C3A-AFD1-8E2E6F868CB5}" type="slidenum">
              <a:rPr kumimoji="0" lang="en-GB" sz="1200" b="0" i="0" u="none" strike="noStrike" kern="1200" cap="none" spc="0" normalizeH="0" baseline="0" noProof="0" smtClean="0">
                <a:ln>
                  <a:noFill/>
                </a:ln>
                <a:solidFill>
                  <a:prstClr val="black"/>
                </a:solidFill>
                <a:effectLst/>
                <a:uLnTx/>
                <a:uFillTx/>
                <a:latin typeface="Inter" panose="02000503000000020004"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Inter" panose="02000503000000020004" pitchFamily="2" charset="0"/>
              <a:ea typeface="+mn-ea"/>
              <a:cs typeface="+mn-cs"/>
            </a:endParaRPr>
          </a:p>
        </p:txBody>
      </p:sp>
    </p:spTree>
    <p:extLst>
      <p:ext uri="{BB962C8B-B14F-4D97-AF65-F5344CB8AC3E}">
        <p14:creationId xmlns:p14="http://schemas.microsoft.com/office/powerpoint/2010/main" val="4022964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48C176B4-2F3E-4542-A88B-B482618D0CAA}" type="slidenum">
              <a:rPr lang="nl-NL" smtClean="0"/>
              <a:t>18</a:t>
            </a:fld>
            <a:endParaRPr lang="nl-NL"/>
          </a:p>
        </p:txBody>
      </p:sp>
    </p:spTree>
    <p:extLst>
      <p:ext uri="{BB962C8B-B14F-4D97-AF65-F5344CB8AC3E}">
        <p14:creationId xmlns:p14="http://schemas.microsoft.com/office/powerpoint/2010/main" val="3895489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75002-C51E-1FC5-0992-7B34619D95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D09230-7F3E-8E79-D99C-E9280C7DE3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97AF39-8677-F10C-5C97-2946A7E69EE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C31C4C2-5936-7619-99FD-7C9ACA67EB9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A8E0B5-1AE9-4C3A-AFD1-8E2E6F868CB5}" type="slidenum">
              <a:rPr kumimoji="0" lang="en-GB" sz="1200" b="0" i="0" u="none" strike="noStrike" kern="1200" cap="none" spc="0" normalizeH="0" baseline="0" noProof="0" smtClean="0">
                <a:ln>
                  <a:noFill/>
                </a:ln>
                <a:solidFill>
                  <a:prstClr val="black"/>
                </a:solidFill>
                <a:effectLst/>
                <a:uLnTx/>
                <a:uFillTx/>
                <a:latin typeface="Inter" panose="02000503000000020004"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Inter" panose="02000503000000020004" pitchFamily="2" charset="0"/>
              <a:ea typeface="+mn-ea"/>
              <a:cs typeface="+mn-cs"/>
            </a:endParaRPr>
          </a:p>
        </p:txBody>
      </p:sp>
    </p:spTree>
    <p:extLst>
      <p:ext uri="{BB962C8B-B14F-4D97-AF65-F5344CB8AC3E}">
        <p14:creationId xmlns:p14="http://schemas.microsoft.com/office/powerpoint/2010/main" val="2800229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3D53E-4907-FAB3-3B5D-25DD3F550E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B7CE65-0443-7BA7-EC8B-903D108580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6CCE50-C6DC-F9EE-8B76-A8E74F06C27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20F4BE-C6E3-EFD1-9EE0-DB5C4721569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A8E0B5-1AE9-4C3A-AFD1-8E2E6F868CB5}" type="slidenum">
              <a:rPr kumimoji="0" lang="en-GB" sz="1200" b="0" i="0" u="none" strike="noStrike" kern="1200" cap="none" spc="0" normalizeH="0" baseline="0" noProof="0" smtClean="0">
                <a:ln>
                  <a:noFill/>
                </a:ln>
                <a:solidFill>
                  <a:prstClr val="black"/>
                </a:solidFill>
                <a:effectLst/>
                <a:uLnTx/>
                <a:uFillTx/>
                <a:latin typeface="Inter" panose="02000503000000020004"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Inter" panose="02000503000000020004" pitchFamily="2" charset="0"/>
              <a:ea typeface="+mn-ea"/>
              <a:cs typeface="+mn-cs"/>
            </a:endParaRPr>
          </a:p>
        </p:txBody>
      </p:sp>
    </p:spTree>
    <p:extLst>
      <p:ext uri="{BB962C8B-B14F-4D97-AF65-F5344CB8AC3E}">
        <p14:creationId xmlns:p14="http://schemas.microsoft.com/office/powerpoint/2010/main" val="2156691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to all the contributors, not so much in giving data to us -  technology advancements have made part that very simple these days but rather for the validation process they go through with us. MSCI processes all the data as per the MSCI taxonomy to ensure data quality and benchmark credibility and this can be rigorous at times.</a:t>
            </a:r>
            <a:endParaRPr lang="en-ZA" dirty="0"/>
          </a:p>
        </p:txBody>
      </p:sp>
      <p:sp>
        <p:nvSpPr>
          <p:cNvPr id="4" name="Slide Number Placeholder 3"/>
          <p:cNvSpPr>
            <a:spLocks noGrp="1"/>
          </p:cNvSpPr>
          <p:nvPr>
            <p:ph type="sldNum" sz="quarter" idx="5"/>
          </p:nvPr>
        </p:nvSpPr>
        <p:spPr/>
        <p:txBody>
          <a:bodyPr/>
          <a:lstStyle/>
          <a:p>
            <a:fld id="{1D5A51AE-8A2C-43AE-9658-D80575C537EB}" type="slidenum">
              <a:rPr lang="en-ZA" smtClean="0"/>
              <a:t>3</a:t>
            </a:fld>
            <a:endParaRPr lang="en-ZA"/>
          </a:p>
        </p:txBody>
      </p:sp>
    </p:spTree>
    <p:extLst>
      <p:ext uri="{BB962C8B-B14F-4D97-AF65-F5344CB8AC3E}">
        <p14:creationId xmlns:p14="http://schemas.microsoft.com/office/powerpoint/2010/main" val="1580503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48C176B4-2F3E-4542-A88B-B482618D0CAA}" type="slidenum">
              <a:rPr lang="nl-NL" smtClean="0"/>
              <a:t>21</a:t>
            </a:fld>
            <a:endParaRPr lang="nl-NL"/>
          </a:p>
        </p:txBody>
      </p:sp>
    </p:spTree>
    <p:extLst>
      <p:ext uri="{BB962C8B-B14F-4D97-AF65-F5344CB8AC3E}">
        <p14:creationId xmlns:p14="http://schemas.microsoft.com/office/powerpoint/2010/main" val="24026738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Still distress in the office market</a:t>
            </a:r>
            <a:endParaRPr lang="en-ZA" dirty="0"/>
          </a:p>
        </p:txBody>
      </p:sp>
      <p:sp>
        <p:nvSpPr>
          <p:cNvPr id="4" name="Slide Number Placeholder 3"/>
          <p:cNvSpPr>
            <a:spLocks noGrp="1"/>
          </p:cNvSpPr>
          <p:nvPr>
            <p:ph type="sldNum" sz="quarter" idx="5"/>
          </p:nvPr>
        </p:nvSpPr>
        <p:spPr/>
        <p:txBody>
          <a:bodyPr/>
          <a:lstStyle/>
          <a:p>
            <a:fld id="{48C176B4-2F3E-4542-A88B-B482618D0CAA}" type="slidenum">
              <a:rPr lang="nl-NL" smtClean="0"/>
              <a:t>22</a:t>
            </a:fld>
            <a:endParaRPr lang="nl-NL"/>
          </a:p>
        </p:txBody>
      </p:sp>
    </p:spTree>
    <p:extLst>
      <p:ext uri="{BB962C8B-B14F-4D97-AF65-F5344CB8AC3E}">
        <p14:creationId xmlns:p14="http://schemas.microsoft.com/office/powerpoint/2010/main" val="16188638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48C176B4-2F3E-4542-A88B-B482618D0CAA}" type="slidenum">
              <a:rPr lang="nl-NL" smtClean="0"/>
              <a:t>23</a:t>
            </a:fld>
            <a:endParaRPr lang="nl-NL"/>
          </a:p>
        </p:txBody>
      </p:sp>
    </p:spTree>
    <p:extLst>
      <p:ext uri="{BB962C8B-B14F-4D97-AF65-F5344CB8AC3E}">
        <p14:creationId xmlns:p14="http://schemas.microsoft.com/office/powerpoint/2010/main" val="39927560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48C176B4-2F3E-4542-A88B-B482618D0CAA}" type="slidenum">
              <a:rPr lang="nl-NL" smtClean="0"/>
              <a:t>24</a:t>
            </a:fld>
            <a:endParaRPr lang="nl-NL"/>
          </a:p>
        </p:txBody>
      </p:sp>
    </p:spTree>
    <p:extLst>
      <p:ext uri="{BB962C8B-B14F-4D97-AF65-F5344CB8AC3E}">
        <p14:creationId xmlns:p14="http://schemas.microsoft.com/office/powerpoint/2010/main" val="15479665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48C176B4-2F3E-4542-A88B-B482618D0CAA}" type="slidenum">
              <a:rPr lang="nl-NL" smtClean="0"/>
              <a:t>25</a:t>
            </a:fld>
            <a:endParaRPr lang="nl-NL"/>
          </a:p>
        </p:txBody>
      </p:sp>
    </p:spTree>
    <p:extLst>
      <p:ext uri="{BB962C8B-B14F-4D97-AF65-F5344CB8AC3E}">
        <p14:creationId xmlns:p14="http://schemas.microsoft.com/office/powerpoint/2010/main" val="36254191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48C176B4-2F3E-4542-A88B-B482618D0CAA}" type="slidenum">
              <a:rPr lang="nl-NL" smtClean="0"/>
              <a:t>26</a:t>
            </a:fld>
            <a:endParaRPr lang="nl-NL"/>
          </a:p>
        </p:txBody>
      </p:sp>
    </p:spTree>
    <p:extLst>
      <p:ext uri="{BB962C8B-B14F-4D97-AF65-F5344CB8AC3E}">
        <p14:creationId xmlns:p14="http://schemas.microsoft.com/office/powerpoint/2010/main" val="1412075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80B3C-D9DD-825F-92C0-CE84AF5306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57C455-7EE7-2324-67E0-31383E219C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FD6FD6-3FFD-8884-C14B-BDD550F8807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1FE7907-5F9C-45A6-EB90-1F5C024C1A4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A8E0B5-1AE9-4C3A-AFD1-8E2E6F868CB5}" type="slidenum">
              <a:rPr kumimoji="0" lang="en-GB" sz="1200" b="0" i="0" u="none" strike="noStrike" kern="1200" cap="none" spc="0" normalizeH="0" baseline="0" noProof="0" smtClean="0">
                <a:ln>
                  <a:noFill/>
                </a:ln>
                <a:solidFill>
                  <a:prstClr val="black"/>
                </a:solidFill>
                <a:effectLst/>
                <a:uLnTx/>
                <a:uFillTx/>
                <a:latin typeface="Inter" panose="02000503000000020004"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Inter" panose="02000503000000020004" pitchFamily="2" charset="0"/>
              <a:ea typeface="+mn-ea"/>
              <a:cs typeface="+mn-cs"/>
            </a:endParaRPr>
          </a:p>
        </p:txBody>
      </p:sp>
    </p:spTree>
    <p:extLst>
      <p:ext uri="{BB962C8B-B14F-4D97-AF65-F5344CB8AC3E}">
        <p14:creationId xmlns:p14="http://schemas.microsoft.com/office/powerpoint/2010/main" val="1313662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1C8D7-59CA-1F03-1658-85F7ACB4FB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BC1709-79CA-0273-623B-2B26FA450D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2FEB82-3100-FD6B-8A61-3CA2A6D349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B6B73F9-ABE1-4E77-125E-F015323DE6C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A8E0B5-1AE9-4C3A-AFD1-8E2E6F868CB5}" type="slidenum">
              <a:rPr kumimoji="0" lang="en-GB" sz="1200" b="0" i="0" u="none" strike="noStrike" kern="1200" cap="none" spc="0" normalizeH="0" baseline="0" noProof="0" smtClean="0">
                <a:ln>
                  <a:noFill/>
                </a:ln>
                <a:solidFill>
                  <a:prstClr val="black"/>
                </a:solidFill>
                <a:effectLst/>
                <a:uLnTx/>
                <a:uFillTx/>
                <a:latin typeface="Inter" panose="02000503000000020004"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dirty="0">
              <a:ln>
                <a:noFill/>
              </a:ln>
              <a:solidFill>
                <a:prstClr val="black"/>
              </a:solidFill>
              <a:effectLst/>
              <a:uLnTx/>
              <a:uFillTx/>
              <a:latin typeface="Inter" panose="02000503000000020004" pitchFamily="2" charset="0"/>
              <a:ea typeface="+mn-ea"/>
              <a:cs typeface="+mn-cs"/>
            </a:endParaRPr>
          </a:p>
        </p:txBody>
      </p:sp>
    </p:spTree>
    <p:extLst>
      <p:ext uri="{BB962C8B-B14F-4D97-AF65-F5344CB8AC3E}">
        <p14:creationId xmlns:p14="http://schemas.microsoft.com/office/powerpoint/2010/main" val="6522712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1C8D7-59CA-1F03-1658-85F7ACB4FB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BC1709-79CA-0273-623B-2B26FA450D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2FEB82-3100-FD6B-8A61-3CA2A6D349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B6B73F9-ABE1-4E77-125E-F015323DE6C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A8E0B5-1AE9-4C3A-AFD1-8E2E6F868CB5}" type="slidenum">
              <a:rPr kumimoji="0" lang="en-GB" sz="1200" b="0" i="0" u="none" strike="noStrike" kern="1200" cap="none" spc="0" normalizeH="0" baseline="0" noProof="0" smtClean="0">
                <a:ln>
                  <a:noFill/>
                </a:ln>
                <a:solidFill>
                  <a:prstClr val="black"/>
                </a:solidFill>
                <a:effectLst/>
                <a:uLnTx/>
                <a:uFillTx/>
                <a:latin typeface="Inter" panose="02000503000000020004"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prstClr val="black"/>
              </a:solidFill>
              <a:effectLst/>
              <a:uLnTx/>
              <a:uFillTx/>
              <a:latin typeface="Inter" panose="02000503000000020004" pitchFamily="2" charset="0"/>
              <a:ea typeface="+mn-ea"/>
              <a:cs typeface="+mn-cs"/>
            </a:endParaRPr>
          </a:p>
        </p:txBody>
      </p:sp>
    </p:spTree>
    <p:extLst>
      <p:ext uri="{BB962C8B-B14F-4D97-AF65-F5344CB8AC3E}">
        <p14:creationId xmlns:p14="http://schemas.microsoft.com/office/powerpoint/2010/main" val="6522712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48C176B4-2F3E-4542-A88B-B482618D0CAA}" type="slidenum">
              <a:rPr lang="nl-NL" smtClean="0"/>
              <a:t>30</a:t>
            </a:fld>
            <a:endParaRPr lang="nl-NL"/>
          </a:p>
        </p:txBody>
      </p:sp>
    </p:spTree>
    <p:extLst>
      <p:ext uri="{BB962C8B-B14F-4D97-AF65-F5344CB8AC3E}">
        <p14:creationId xmlns:p14="http://schemas.microsoft.com/office/powerpoint/2010/main" val="5944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MSCI index has growth substantially since it began in 1997 not so much because out coverage has changed, MSCI  and before that IPD always covered about 60-70% of the commercial property market excluding owner-occupied property. </a:t>
            </a:r>
          </a:p>
          <a:p>
            <a:endParaRPr lang="en-GB" dirty="0"/>
          </a:p>
          <a:p>
            <a:r>
              <a:rPr lang="en-GB" dirty="0"/>
              <a:t>This a reflection of how the investment market has grown in south Africa over the last 28 years, peaking in 2018 and then dropping off owning both to both of value as well as institutional investors selling off non-core properties to either owner occupiers or small private investors. Since 2022, investment into real estate has begin to climb again. Again,  because  values are increases but net invest into the sector has swung to being positive. </a:t>
            </a:r>
          </a:p>
          <a:p>
            <a:endParaRPr lang="en-GB" dirty="0"/>
          </a:p>
          <a:p>
            <a:r>
              <a:rPr lang="en-GB" dirty="0"/>
              <a:t>The shows the commercial property invest is starting to build some momentum</a:t>
            </a:r>
          </a:p>
          <a:p>
            <a:endParaRPr lang="en-GB" dirty="0"/>
          </a:p>
          <a:p>
            <a:endParaRPr lang="en-GB" dirty="0"/>
          </a:p>
          <a:p>
            <a:endParaRPr lang="en-GB" dirty="0"/>
          </a:p>
          <a:p>
            <a:endParaRPr lang="en-ZA" dirty="0"/>
          </a:p>
        </p:txBody>
      </p:sp>
      <p:sp>
        <p:nvSpPr>
          <p:cNvPr id="4" name="Slide Number Placeholder 3"/>
          <p:cNvSpPr>
            <a:spLocks noGrp="1"/>
          </p:cNvSpPr>
          <p:nvPr>
            <p:ph type="sldNum" sz="quarter" idx="5"/>
          </p:nvPr>
        </p:nvSpPr>
        <p:spPr/>
        <p:txBody>
          <a:bodyPr/>
          <a:lstStyle/>
          <a:p>
            <a:fld id="{48C176B4-2F3E-4542-A88B-B482618D0CAA}" type="slidenum">
              <a:rPr lang="nl-NL" smtClean="0"/>
              <a:t>4</a:t>
            </a:fld>
            <a:endParaRPr lang="nl-NL"/>
          </a:p>
        </p:txBody>
      </p:sp>
    </p:spTree>
    <p:extLst>
      <p:ext uri="{BB962C8B-B14F-4D97-AF65-F5344CB8AC3E}">
        <p14:creationId xmlns:p14="http://schemas.microsoft.com/office/powerpoint/2010/main" val="27041703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48C176B4-2F3E-4542-A88B-B482618D0CAA}" type="slidenum">
              <a:rPr lang="nl-NL" smtClean="0"/>
              <a:t>31</a:t>
            </a:fld>
            <a:endParaRPr lang="nl-NL"/>
          </a:p>
        </p:txBody>
      </p:sp>
    </p:spTree>
    <p:extLst>
      <p:ext uri="{BB962C8B-B14F-4D97-AF65-F5344CB8AC3E}">
        <p14:creationId xmlns:p14="http://schemas.microsoft.com/office/powerpoint/2010/main" val="1371854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48C176B4-2F3E-4542-A88B-B482618D0CAA}" type="slidenum">
              <a:rPr lang="nl-NL" smtClean="0"/>
              <a:t>32</a:t>
            </a:fld>
            <a:endParaRPr lang="nl-NL"/>
          </a:p>
        </p:txBody>
      </p:sp>
    </p:spTree>
    <p:extLst>
      <p:ext uri="{BB962C8B-B14F-4D97-AF65-F5344CB8AC3E}">
        <p14:creationId xmlns:p14="http://schemas.microsoft.com/office/powerpoint/2010/main" val="3616862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48C176B4-2F3E-4542-A88B-B482618D0CAA}" type="slidenum">
              <a:rPr lang="nl-NL" smtClean="0"/>
              <a:t>33</a:t>
            </a:fld>
            <a:endParaRPr lang="nl-NL"/>
          </a:p>
        </p:txBody>
      </p:sp>
    </p:spTree>
    <p:extLst>
      <p:ext uri="{BB962C8B-B14F-4D97-AF65-F5344CB8AC3E}">
        <p14:creationId xmlns:p14="http://schemas.microsoft.com/office/powerpoint/2010/main" val="17379105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48C176B4-2F3E-4542-A88B-B482618D0CAA}" type="slidenum">
              <a:rPr lang="nl-NL" smtClean="0"/>
              <a:t>37</a:t>
            </a:fld>
            <a:endParaRPr lang="nl-NL"/>
          </a:p>
        </p:txBody>
      </p:sp>
    </p:spTree>
    <p:extLst>
      <p:ext uri="{BB962C8B-B14F-4D97-AF65-F5344CB8AC3E}">
        <p14:creationId xmlns:p14="http://schemas.microsoft.com/office/powerpoint/2010/main" val="26892796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8C176B4-2F3E-4542-A88B-B482618D0CAA}" type="slidenum">
              <a:rPr lang="nl-NL" smtClean="0"/>
              <a:t>38</a:t>
            </a:fld>
            <a:endParaRPr lang="nl-NL"/>
          </a:p>
        </p:txBody>
      </p:sp>
    </p:spTree>
    <p:extLst>
      <p:ext uri="{BB962C8B-B14F-4D97-AF65-F5344CB8AC3E}">
        <p14:creationId xmlns:p14="http://schemas.microsoft.com/office/powerpoint/2010/main" val="21043360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48C176B4-2F3E-4542-A88B-B482618D0CAA}" type="slidenum">
              <a:rPr lang="nl-NL" smtClean="0"/>
              <a:t>39</a:t>
            </a:fld>
            <a:endParaRPr lang="nl-NL"/>
          </a:p>
        </p:txBody>
      </p:sp>
    </p:spTree>
    <p:extLst>
      <p:ext uri="{BB962C8B-B14F-4D97-AF65-F5344CB8AC3E}">
        <p14:creationId xmlns:p14="http://schemas.microsoft.com/office/powerpoint/2010/main" val="3571231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we see that capex expressed both per m2 and as % of value and one can see the pick-up. </a:t>
            </a:r>
          </a:p>
          <a:p>
            <a:endParaRPr lang="en-GB" dirty="0"/>
          </a:p>
          <a:p>
            <a:r>
              <a:rPr lang="en-GB" dirty="0"/>
              <a:t>The 10-year average have the covid so one can argue that we need to see a lot more before we can celebrate it,  and that probably true but unlikely until we see real economic growth. </a:t>
            </a:r>
          </a:p>
          <a:p>
            <a:endParaRPr lang="en-GB" dirty="0"/>
          </a:p>
          <a:p>
            <a:r>
              <a:rPr lang="en-GB" dirty="0"/>
              <a:t>Interesting you can see the boom when offices where being built through 2004 right through to 2016, and the spoke in 2016 is when MOA  was built.</a:t>
            </a:r>
          </a:p>
          <a:p>
            <a:endParaRPr lang="en-GB" dirty="0"/>
          </a:p>
          <a:p>
            <a:endParaRPr lang="en-ZA" dirty="0"/>
          </a:p>
        </p:txBody>
      </p:sp>
      <p:sp>
        <p:nvSpPr>
          <p:cNvPr id="4" name="Slide Number Placeholder 3"/>
          <p:cNvSpPr>
            <a:spLocks noGrp="1"/>
          </p:cNvSpPr>
          <p:nvPr>
            <p:ph type="sldNum" sz="quarter" idx="5"/>
          </p:nvPr>
        </p:nvSpPr>
        <p:spPr/>
        <p:txBody>
          <a:bodyPr/>
          <a:lstStyle/>
          <a:p>
            <a:fld id="{48C176B4-2F3E-4542-A88B-B482618D0CAA}" type="slidenum">
              <a:rPr lang="nl-NL" smtClean="0"/>
              <a:t>5</a:t>
            </a:fld>
            <a:endParaRPr lang="nl-NL"/>
          </a:p>
        </p:txBody>
      </p:sp>
    </p:spTree>
    <p:extLst>
      <p:ext uri="{BB962C8B-B14F-4D97-AF65-F5344CB8AC3E}">
        <p14:creationId xmlns:p14="http://schemas.microsoft.com/office/powerpoint/2010/main" val="2584279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Transactions values have picked up in 2024- we recorded 136 commercial property deal ranging for 3mill for a small warehouse in n only industrial node to a large retail centre for over 5bill with a whole lot of variation in between. </a:t>
            </a:r>
          </a:p>
          <a:p>
            <a:endParaRPr lang="en-GB" dirty="0"/>
          </a:p>
          <a:p>
            <a:r>
              <a:rPr lang="en-GB" dirty="0"/>
              <a:t>The net effect shown on the right-hand slide graph is that net aquations was positive in terms of value. More capital flowing in than out. </a:t>
            </a:r>
            <a:endParaRPr lang="en-ZA" dirty="0"/>
          </a:p>
        </p:txBody>
      </p:sp>
      <p:sp>
        <p:nvSpPr>
          <p:cNvPr id="4" name="Slide Number Placeholder 3"/>
          <p:cNvSpPr>
            <a:spLocks noGrp="1"/>
          </p:cNvSpPr>
          <p:nvPr>
            <p:ph type="sldNum" sz="quarter" idx="5"/>
          </p:nvPr>
        </p:nvSpPr>
        <p:spPr/>
        <p:txBody>
          <a:bodyPr/>
          <a:lstStyle/>
          <a:p>
            <a:fld id="{48C176B4-2F3E-4542-A88B-B482618D0CAA}" type="slidenum">
              <a:rPr lang="nl-NL" smtClean="0"/>
              <a:t>6</a:t>
            </a:fld>
            <a:endParaRPr lang="nl-NL"/>
          </a:p>
        </p:txBody>
      </p:sp>
    </p:spTree>
    <p:extLst>
      <p:ext uri="{BB962C8B-B14F-4D97-AF65-F5344CB8AC3E}">
        <p14:creationId xmlns:p14="http://schemas.microsoft.com/office/powerpoint/2010/main" val="1829419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Total return on direct and ungeared property investment tracks GDP growth very closely. AS growth waned through 2011 and  2018, returns declined. They bumped about throug2020 and 2021, through covid and then picked up some 2022 as GDP growth as improved. However, until GDP growth improves and the magic number, I believe is 2,5%, we are unlikely to see return continue to track sideways</a:t>
            </a:r>
            <a:endParaRPr lang="en-ZA" dirty="0"/>
          </a:p>
        </p:txBody>
      </p:sp>
      <p:sp>
        <p:nvSpPr>
          <p:cNvPr id="4" name="Slide Number Placeholder 3"/>
          <p:cNvSpPr>
            <a:spLocks noGrp="1"/>
          </p:cNvSpPr>
          <p:nvPr>
            <p:ph type="sldNum" sz="quarter" idx="5"/>
          </p:nvPr>
        </p:nvSpPr>
        <p:spPr/>
        <p:txBody>
          <a:bodyPr/>
          <a:lstStyle/>
          <a:p>
            <a:fld id="{48C176B4-2F3E-4542-A88B-B482618D0CAA}" type="slidenum">
              <a:rPr lang="nl-NL" smtClean="0"/>
              <a:t>7</a:t>
            </a:fld>
            <a:endParaRPr lang="nl-NL"/>
          </a:p>
        </p:txBody>
      </p:sp>
    </p:spTree>
    <p:extLst>
      <p:ext uri="{BB962C8B-B14F-4D97-AF65-F5344CB8AC3E}">
        <p14:creationId xmlns:p14="http://schemas.microsoft.com/office/powerpoint/2010/main" val="1485805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2A548-E7E1-528B-C199-FD046E8307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3BBF6E-77EA-8744-1AF4-D8CA90B226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303645-1369-FE8F-4FB3-95B9725A9AEF}"/>
              </a:ext>
            </a:extLst>
          </p:cNvPr>
          <p:cNvSpPr>
            <a:spLocks noGrp="1"/>
          </p:cNvSpPr>
          <p:nvPr>
            <p:ph type="body" idx="1"/>
          </p:nvPr>
        </p:nvSpPr>
        <p:spPr/>
        <p:txBody>
          <a:bodyPr/>
          <a:lstStyle/>
          <a:p>
            <a:r>
              <a:rPr lang="en-GB" dirty="0"/>
              <a:t>If we compare SA returns to other markets where MSCI published property indexes, South Africa , in Local currency, outperformed substantially.</a:t>
            </a:r>
          </a:p>
          <a:p>
            <a:endParaRPr lang="en-GB" dirty="0"/>
          </a:p>
          <a:p>
            <a:r>
              <a:rPr lang="en-GB" dirty="0"/>
              <a:t>All markets have improved from 20203 benefiting from the declining interest rates, Hungry being the only exception. </a:t>
            </a:r>
          </a:p>
        </p:txBody>
      </p:sp>
      <p:sp>
        <p:nvSpPr>
          <p:cNvPr id="4" name="Slide Number Placeholder 3">
            <a:extLst>
              <a:ext uri="{FF2B5EF4-FFF2-40B4-BE49-F238E27FC236}">
                <a16:creationId xmlns:a16="http://schemas.microsoft.com/office/drawing/2014/main" id="{5BE95E84-4CCF-1CCA-8ED3-C7ABD3E73AC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A8E0B5-1AE9-4C3A-AFD1-8E2E6F868CB5}" type="slidenum">
              <a:rPr kumimoji="0" lang="en-GB" sz="1200" b="0" i="0" u="none" strike="noStrike" kern="1200" cap="none" spc="0" normalizeH="0" baseline="0" noProof="0" smtClean="0">
                <a:ln>
                  <a:noFill/>
                </a:ln>
                <a:solidFill>
                  <a:prstClr val="black"/>
                </a:solidFill>
                <a:effectLst/>
                <a:uLnTx/>
                <a:uFillTx/>
                <a:latin typeface="Inter" panose="02000503000000020004"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Inter" panose="02000503000000020004" pitchFamily="2" charset="0"/>
              <a:ea typeface="+mn-ea"/>
              <a:cs typeface="+mn-cs"/>
            </a:endParaRPr>
          </a:p>
        </p:txBody>
      </p:sp>
    </p:spTree>
    <p:extLst>
      <p:ext uri="{BB962C8B-B14F-4D97-AF65-F5344CB8AC3E}">
        <p14:creationId xmlns:p14="http://schemas.microsoft.com/office/powerpoint/2010/main" val="936023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48C176B4-2F3E-4542-A88B-B482618D0CAA}" type="slidenum">
              <a:rPr lang="nl-NL" smtClean="0"/>
              <a:t>9</a:t>
            </a:fld>
            <a:endParaRPr lang="nl-NL"/>
          </a:p>
        </p:txBody>
      </p:sp>
    </p:spTree>
    <p:extLst>
      <p:ext uri="{BB962C8B-B14F-4D97-AF65-F5344CB8AC3E}">
        <p14:creationId xmlns:p14="http://schemas.microsoft.com/office/powerpoint/2010/main" val="3189823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6AB9F-F960-A47B-72B9-DE66F7297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B8364C-A007-A1A2-5FE0-FA2AAFC10D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04BE3D-DFCA-3C12-72EE-3CB829FCA492}"/>
              </a:ext>
            </a:extLst>
          </p:cNvPr>
          <p:cNvSpPr>
            <a:spLocks noGrp="1"/>
          </p:cNvSpPr>
          <p:nvPr>
            <p:ph type="body" idx="1"/>
          </p:nvPr>
        </p:nvSpPr>
        <p:spPr/>
        <p:txBody>
          <a:bodyPr/>
          <a:lstStyle/>
          <a:p>
            <a:r>
              <a:rPr lang="en-GB" dirty="0"/>
              <a:t>Spreads  shows that whole market has improved, not just the biggest assets by value that are improving but the tail is also moving up.  This talks to the market starting to gain some momentum</a:t>
            </a:r>
          </a:p>
        </p:txBody>
      </p:sp>
      <p:sp>
        <p:nvSpPr>
          <p:cNvPr id="4" name="Slide Number Placeholder 3">
            <a:extLst>
              <a:ext uri="{FF2B5EF4-FFF2-40B4-BE49-F238E27FC236}">
                <a16:creationId xmlns:a16="http://schemas.microsoft.com/office/drawing/2014/main" id="{C0638864-1C10-76CA-311F-8469F1ACF0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A8E0B5-1AE9-4C3A-AFD1-8E2E6F868CB5}" type="slidenum">
              <a:rPr kumimoji="0" lang="en-GB" sz="1200" b="0" i="0" u="none" strike="noStrike" kern="1200" cap="none" spc="0" normalizeH="0" baseline="0" noProof="0" smtClean="0">
                <a:ln>
                  <a:noFill/>
                </a:ln>
                <a:solidFill>
                  <a:prstClr val="black"/>
                </a:solidFill>
                <a:effectLst/>
                <a:uLnTx/>
                <a:uFillTx/>
                <a:latin typeface="Inter" panose="02000503000000020004"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Inter" panose="02000503000000020004" pitchFamily="2" charset="0"/>
              <a:ea typeface="+mn-ea"/>
              <a:cs typeface="+mn-cs"/>
            </a:endParaRPr>
          </a:p>
        </p:txBody>
      </p:sp>
    </p:spTree>
    <p:extLst>
      <p:ext uri="{BB962C8B-B14F-4D97-AF65-F5344CB8AC3E}">
        <p14:creationId xmlns:p14="http://schemas.microsoft.com/office/powerpoint/2010/main" val="10336834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AFSLUITIN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104BC9A4-C991-4F53-A0A7-889E630CFEAA}"/>
              </a:ext>
            </a:extLst>
          </p:cNvPr>
          <p:cNvSpPr/>
          <p:nvPr userDrawn="1"/>
        </p:nvSpPr>
        <p:spPr>
          <a:xfrm>
            <a:off x="-2" y="0"/>
            <a:ext cx="9144002"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endParaRPr lang="nl-NL" sz="1200" noProof="0" dirty="0"/>
          </a:p>
        </p:txBody>
      </p:sp>
      <p:sp>
        <p:nvSpPr>
          <p:cNvPr id="25" name="Tijdelijke aanduiding voor tekst 9">
            <a:extLst>
              <a:ext uri="{FF2B5EF4-FFF2-40B4-BE49-F238E27FC236}">
                <a16:creationId xmlns:a16="http://schemas.microsoft.com/office/drawing/2014/main" id="{C75CE4DD-58C0-4779-ADB1-4FC233CAB26A}"/>
              </a:ext>
            </a:extLst>
          </p:cNvPr>
          <p:cNvSpPr>
            <a:spLocks noGrp="1"/>
          </p:cNvSpPr>
          <p:nvPr>
            <p:ph type="body" sz="quarter" idx="19" hasCustomPrompt="1"/>
          </p:nvPr>
        </p:nvSpPr>
        <p:spPr>
          <a:xfrm>
            <a:off x="8003248" y="4847939"/>
            <a:ext cx="1015487" cy="191939"/>
          </a:xfrm>
          <a:prstGeom prst="rect">
            <a:avLst/>
          </a:prstGeom>
          <a:blipFill>
            <a:blip r:embed="rId2"/>
            <a:srcRect/>
            <a:stretch>
              <a:fillRect t="782" b="782"/>
            </a:stretch>
          </a:blipFill>
          <a:ln w="9525">
            <a:noFill/>
          </a:ln>
        </p:spPr>
        <p:txBody>
          <a:bodyPr anchor="ctr"/>
          <a:lstStyle>
            <a:lvl1pPr marL="0" indent="0" algn="ctr">
              <a:buNone/>
              <a:defRPr sz="100">
                <a:solidFill>
                  <a:schemeClr val="bg1"/>
                </a:solidFill>
              </a:defRPr>
            </a:lvl1pPr>
            <a:lvl2pPr algn="ctr">
              <a:defRPr/>
            </a:lvl2pPr>
            <a:lvl3pPr algn="ctr">
              <a:defRPr/>
            </a:lvl3pPr>
            <a:lvl4pPr algn="ctr">
              <a:defRPr/>
            </a:lvl4pPr>
            <a:lvl5pPr algn="ctr">
              <a:defRPr/>
            </a:lvl5pPr>
          </a:lstStyle>
          <a:p>
            <a:pPr lvl="0"/>
            <a:r>
              <a:rPr lang="nl-NL" noProof="0" dirty="0"/>
              <a:t> </a:t>
            </a:r>
          </a:p>
        </p:txBody>
      </p:sp>
      <p:sp>
        <p:nvSpPr>
          <p:cNvPr id="8" name="Tijdelijke aanduiding voor afbeelding 16">
            <a:extLst>
              <a:ext uri="{FF2B5EF4-FFF2-40B4-BE49-F238E27FC236}">
                <a16:creationId xmlns:a16="http://schemas.microsoft.com/office/drawing/2014/main" id="{1AE1DD67-91EA-45BC-A069-9AC4D021582E}"/>
              </a:ext>
            </a:extLst>
          </p:cNvPr>
          <p:cNvSpPr>
            <a:spLocks noGrp="1"/>
          </p:cNvSpPr>
          <p:nvPr>
            <p:ph type="pic" sz="quarter" idx="13" hasCustomPrompt="1"/>
          </p:nvPr>
        </p:nvSpPr>
        <p:spPr>
          <a:xfrm>
            <a:off x="-2" y="-1"/>
            <a:ext cx="9144000" cy="3678435"/>
          </a:xfrm>
          <a:solidFill>
            <a:schemeClr val="bg1">
              <a:lumMod val="95000"/>
            </a:schemeClr>
          </a:solidFill>
        </p:spPr>
        <p:txBody>
          <a:bodyPr tIns="2016000"/>
          <a:lstStyle>
            <a:lvl1pPr marL="0" indent="0" algn="ctr">
              <a:buNone/>
              <a:defRPr sz="900" i="1">
                <a:solidFill>
                  <a:schemeClr val="bg1">
                    <a:lumMod val="50000"/>
                  </a:schemeClr>
                </a:solidFill>
              </a:defRPr>
            </a:lvl1pPr>
          </a:lstStyle>
          <a:p>
            <a:r>
              <a:rPr lang="nl-NL" noProof="0" dirty="0"/>
              <a:t>Klik op onderstaand pictogram om een afbeelding in te voegen</a:t>
            </a:r>
          </a:p>
        </p:txBody>
      </p:sp>
      <p:sp>
        <p:nvSpPr>
          <p:cNvPr id="2" name="Titel 1">
            <a:extLst>
              <a:ext uri="{FF2B5EF4-FFF2-40B4-BE49-F238E27FC236}">
                <a16:creationId xmlns:a16="http://schemas.microsoft.com/office/drawing/2014/main" id="{2A71DEDF-37F1-4689-8FA1-5E743C7DD6C0}"/>
              </a:ext>
            </a:extLst>
          </p:cNvPr>
          <p:cNvSpPr>
            <a:spLocks noGrp="1"/>
          </p:cNvSpPr>
          <p:nvPr>
            <p:ph type="ctrTitle" hasCustomPrompt="1"/>
          </p:nvPr>
        </p:nvSpPr>
        <p:spPr>
          <a:xfrm>
            <a:off x="810011" y="3990480"/>
            <a:ext cx="7523978" cy="358730"/>
          </a:xfrm>
        </p:spPr>
        <p:txBody>
          <a:bodyPr anchor="b"/>
          <a:lstStyle>
            <a:lvl1pPr algn="ctr">
              <a:defRPr sz="3000"/>
            </a:lvl1pPr>
          </a:lstStyle>
          <a:p>
            <a:r>
              <a:rPr lang="nl-NL" noProof="0" dirty="0"/>
              <a:t>Titel van de presentatie van max. 1 regel</a:t>
            </a:r>
          </a:p>
        </p:txBody>
      </p:sp>
      <p:sp>
        <p:nvSpPr>
          <p:cNvPr id="3" name="Ondertitel 2">
            <a:extLst>
              <a:ext uri="{FF2B5EF4-FFF2-40B4-BE49-F238E27FC236}">
                <a16:creationId xmlns:a16="http://schemas.microsoft.com/office/drawing/2014/main" id="{CEA18CD7-32A7-41E4-9DF7-7259FA2187F6}"/>
              </a:ext>
            </a:extLst>
          </p:cNvPr>
          <p:cNvSpPr>
            <a:spLocks noGrp="1"/>
          </p:cNvSpPr>
          <p:nvPr>
            <p:ph type="subTitle" idx="1" hasCustomPrompt="1"/>
          </p:nvPr>
        </p:nvSpPr>
        <p:spPr>
          <a:xfrm>
            <a:off x="810011" y="4470324"/>
            <a:ext cx="7523978" cy="191939"/>
          </a:xfrm>
        </p:spPr>
        <p:txBody>
          <a:bodyPr anchor="b"/>
          <a:lstStyle>
            <a:lvl1pPr marL="0" indent="0" algn="ctr">
              <a:buNone/>
              <a:defRPr sz="1500"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noProof="0" dirty="0"/>
              <a:t>Naam spreker  |  Plaats  |  Datum</a:t>
            </a:r>
          </a:p>
        </p:txBody>
      </p:sp>
      <p:sp>
        <p:nvSpPr>
          <p:cNvPr id="5" name="Tijdelijke aanduiding voor voettekst 4">
            <a:extLst>
              <a:ext uri="{FF2B5EF4-FFF2-40B4-BE49-F238E27FC236}">
                <a16:creationId xmlns:a16="http://schemas.microsoft.com/office/drawing/2014/main" id="{9494CA00-555D-4751-8668-226BC887CEBE}"/>
              </a:ext>
            </a:extLst>
          </p:cNvPr>
          <p:cNvSpPr>
            <a:spLocks noGrp="1"/>
          </p:cNvSpPr>
          <p:nvPr>
            <p:ph type="ftr" sz="quarter" idx="11"/>
          </p:nvPr>
        </p:nvSpPr>
        <p:spPr>
          <a:xfrm>
            <a:off x="5648909" y="5255913"/>
            <a:ext cx="3086100" cy="113948"/>
          </a:xfrm>
        </p:spPr>
        <p:txBody>
          <a:bodyPr/>
          <a:lstStyle>
            <a:lvl1pPr algn="r">
              <a:defRPr sz="788"/>
            </a:lvl1pPr>
          </a:lstStyle>
          <a:p>
            <a:r>
              <a:rPr lang="nl-NL"/>
              <a:t>Achmea Real Estate</a:t>
            </a:r>
            <a:endParaRPr lang="nl-NL" dirty="0"/>
          </a:p>
        </p:txBody>
      </p:sp>
      <p:sp>
        <p:nvSpPr>
          <p:cNvPr id="6" name="Tijdelijke aanduiding voor dianummer 5">
            <a:extLst>
              <a:ext uri="{FF2B5EF4-FFF2-40B4-BE49-F238E27FC236}">
                <a16:creationId xmlns:a16="http://schemas.microsoft.com/office/drawing/2014/main" id="{2D1BBC6E-F9BF-4357-8F2F-8FFB4D00068A}"/>
              </a:ext>
            </a:extLst>
          </p:cNvPr>
          <p:cNvSpPr>
            <a:spLocks noGrp="1"/>
          </p:cNvSpPr>
          <p:nvPr>
            <p:ph type="sldNum" sz="quarter" idx="12"/>
          </p:nvPr>
        </p:nvSpPr>
        <p:spPr>
          <a:xfrm>
            <a:off x="8805288" y="5255913"/>
            <a:ext cx="213448" cy="113948"/>
          </a:xfrm>
        </p:spPr>
        <p:txBody>
          <a:bodyPr/>
          <a:lstStyle/>
          <a:p>
            <a:fld id="{D7B5DC5B-6873-43DB-ADC7-B15ACCE0DFDB}" type="slidenum">
              <a:rPr lang="nl-NL" noProof="0" smtClean="0"/>
              <a:t>‹#›</a:t>
            </a:fld>
            <a:endParaRPr lang="nl-NL" noProof="0" dirty="0"/>
          </a:p>
        </p:txBody>
      </p:sp>
      <p:sp>
        <p:nvSpPr>
          <p:cNvPr id="7" name="Rechthoek: afgeronde hoeken 6">
            <a:extLst>
              <a:ext uri="{FF2B5EF4-FFF2-40B4-BE49-F238E27FC236}">
                <a16:creationId xmlns:a16="http://schemas.microsoft.com/office/drawing/2014/main" id="{7D3AA19E-3DC8-4556-BC42-05B65FEB6237}"/>
              </a:ext>
            </a:extLst>
          </p:cNvPr>
          <p:cNvSpPr/>
          <p:nvPr userDrawn="1"/>
        </p:nvSpPr>
        <p:spPr>
          <a:xfrm>
            <a:off x="2286000" y="-368829"/>
            <a:ext cx="4572000" cy="22539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nl-NL" sz="2100" b="0" cap="all" baseline="0" noProof="0" dirty="0">
                <a:solidFill>
                  <a:schemeClr val="accent1"/>
                </a:solidFill>
                <a:latin typeface="+mn-lt"/>
              </a:rPr>
              <a:t>TITELDIA/Afsluiting</a:t>
            </a:r>
          </a:p>
        </p:txBody>
      </p:sp>
      <p:sp>
        <p:nvSpPr>
          <p:cNvPr id="21" name="Tijdelijke aanduiding voor tekst 9">
            <a:extLst>
              <a:ext uri="{FF2B5EF4-FFF2-40B4-BE49-F238E27FC236}">
                <a16:creationId xmlns:a16="http://schemas.microsoft.com/office/drawing/2014/main" id="{D162A0BC-575D-4DA1-806F-F51EC72B72CA}"/>
              </a:ext>
            </a:extLst>
          </p:cNvPr>
          <p:cNvSpPr>
            <a:spLocks noGrp="1"/>
          </p:cNvSpPr>
          <p:nvPr>
            <p:ph type="body" sz="quarter" idx="15" hasCustomPrompt="1"/>
          </p:nvPr>
        </p:nvSpPr>
        <p:spPr>
          <a:xfrm>
            <a:off x="4167000" y="3678719"/>
            <a:ext cx="810000" cy="54050"/>
          </a:xfrm>
          <a:prstGeom prst="rect">
            <a:avLst/>
          </a:prstGeom>
          <a:solidFill>
            <a:schemeClr val="accent1"/>
          </a:solidFill>
          <a:ln w="9525">
            <a:noFill/>
          </a:ln>
        </p:spPr>
        <p:txBody>
          <a:bodyPr anchor="ctr"/>
          <a:lstStyle>
            <a:lvl1pPr marL="0" indent="0" algn="ctr">
              <a:buNone/>
              <a:defRPr sz="100">
                <a:solidFill>
                  <a:schemeClr val="accent1"/>
                </a:solidFill>
              </a:defRPr>
            </a:lvl1pPr>
            <a:lvl2pPr algn="ctr">
              <a:defRPr/>
            </a:lvl2pPr>
            <a:lvl3pPr algn="ctr">
              <a:defRPr/>
            </a:lvl3pPr>
            <a:lvl4pPr algn="ctr">
              <a:defRPr/>
            </a:lvl4pPr>
            <a:lvl5pPr algn="ctr">
              <a:defRPr/>
            </a:lvl5pPr>
          </a:lstStyle>
          <a:p>
            <a:pPr lvl="0"/>
            <a:r>
              <a:rPr lang="nl-NL" noProof="0" dirty="0"/>
              <a:t> </a:t>
            </a:r>
          </a:p>
        </p:txBody>
      </p:sp>
      <p:sp>
        <p:nvSpPr>
          <p:cNvPr id="26" name="Tijdelijke aanduiding voor tekst 9">
            <a:extLst>
              <a:ext uri="{FF2B5EF4-FFF2-40B4-BE49-F238E27FC236}">
                <a16:creationId xmlns:a16="http://schemas.microsoft.com/office/drawing/2014/main" id="{B1B4D0D6-0979-4945-8789-95A2B294D691}"/>
              </a:ext>
            </a:extLst>
          </p:cNvPr>
          <p:cNvSpPr>
            <a:spLocks noGrp="1"/>
          </p:cNvSpPr>
          <p:nvPr>
            <p:ph type="body" sz="quarter" idx="16" hasCustomPrompt="1"/>
          </p:nvPr>
        </p:nvSpPr>
        <p:spPr>
          <a:xfrm>
            <a:off x="3085463" y="3197591"/>
            <a:ext cx="2973095" cy="355610"/>
          </a:xfrm>
          <a:prstGeom prst="roundRect">
            <a:avLst>
              <a:gd name="adj" fmla="val 13596"/>
            </a:avLst>
          </a:prstGeom>
          <a:solidFill>
            <a:schemeClr val="accent1"/>
          </a:solidFill>
          <a:ln w="9525">
            <a:noFill/>
          </a:ln>
        </p:spPr>
        <p:txBody>
          <a:bodyPr wrap="none" lIns="108000" tIns="72000" rIns="108000" bIns="72000" anchor="ctr">
            <a:spAutoFit/>
          </a:bodyPr>
          <a:lstStyle>
            <a:lvl1pPr marL="0" indent="0" algn="ctr">
              <a:buNone/>
              <a:defRPr sz="1200">
                <a:solidFill>
                  <a:schemeClr val="bg1"/>
                </a:solidFill>
              </a:defRPr>
            </a:lvl1pPr>
            <a:lvl2pPr algn="ctr">
              <a:defRPr/>
            </a:lvl2pPr>
            <a:lvl3pPr algn="ctr">
              <a:defRPr/>
            </a:lvl3pPr>
            <a:lvl4pPr algn="ctr">
              <a:defRPr/>
            </a:lvl4pPr>
            <a:lvl5pPr algn="ctr">
              <a:defRPr/>
            </a:lvl5pPr>
          </a:lstStyle>
          <a:p>
            <a:pPr lvl="0"/>
            <a:r>
              <a:rPr lang="nl-NL" noProof="0" dirty="0"/>
              <a:t>Vul hier de naam van je bedrijfsonderdeel in</a:t>
            </a:r>
          </a:p>
        </p:txBody>
      </p:sp>
      <p:sp>
        <p:nvSpPr>
          <p:cNvPr id="24" name="Tijdelijke aanduiding voor tekst 9">
            <a:extLst>
              <a:ext uri="{FF2B5EF4-FFF2-40B4-BE49-F238E27FC236}">
                <a16:creationId xmlns:a16="http://schemas.microsoft.com/office/drawing/2014/main" id="{B90DCB3A-5392-4CF4-8622-F077FEB7E798}"/>
              </a:ext>
            </a:extLst>
          </p:cNvPr>
          <p:cNvSpPr>
            <a:spLocks noGrp="1"/>
          </p:cNvSpPr>
          <p:nvPr>
            <p:ph type="body" sz="quarter" idx="17" hasCustomPrompt="1"/>
          </p:nvPr>
        </p:nvSpPr>
        <p:spPr>
          <a:xfrm>
            <a:off x="-2" y="5094213"/>
            <a:ext cx="9144000" cy="54050"/>
          </a:xfrm>
          <a:prstGeom prst="rect">
            <a:avLst/>
          </a:prstGeom>
          <a:solidFill>
            <a:srgbClr val="427EA1"/>
          </a:solidFill>
          <a:ln w="9525">
            <a:noFill/>
          </a:ln>
        </p:spPr>
        <p:txBody>
          <a:bodyPr anchor="ctr"/>
          <a:lstStyle>
            <a:lvl1pPr marL="0" indent="0" algn="ctr">
              <a:buNone/>
              <a:defRPr sz="100">
                <a:solidFill>
                  <a:schemeClr val="bg1"/>
                </a:solidFill>
              </a:defRPr>
            </a:lvl1pPr>
            <a:lvl2pPr algn="ctr">
              <a:defRPr/>
            </a:lvl2pPr>
            <a:lvl3pPr algn="ctr">
              <a:defRPr/>
            </a:lvl3pPr>
            <a:lvl4pPr algn="ctr">
              <a:defRPr/>
            </a:lvl4pPr>
            <a:lvl5pPr algn="ctr">
              <a:defRPr/>
            </a:lvl5pPr>
          </a:lstStyle>
          <a:p>
            <a:pPr lvl="0"/>
            <a:r>
              <a:rPr lang="nl-NL" noProof="0" dirty="0"/>
              <a:t> </a:t>
            </a:r>
          </a:p>
        </p:txBody>
      </p:sp>
      <p:grpSp>
        <p:nvGrpSpPr>
          <p:cNvPr id="59" name="GRID" hidden="1">
            <a:extLst>
              <a:ext uri="{FF2B5EF4-FFF2-40B4-BE49-F238E27FC236}">
                <a16:creationId xmlns:a16="http://schemas.microsoft.com/office/drawing/2014/main" id="{E4C2A759-8F26-4F33-B83B-C40BE60F085F}"/>
              </a:ext>
            </a:extLst>
          </p:cNvPr>
          <p:cNvGrpSpPr/>
          <p:nvPr userDrawn="1"/>
        </p:nvGrpSpPr>
        <p:grpSpPr>
          <a:xfrm>
            <a:off x="0" y="0"/>
            <a:ext cx="9144000" cy="5148263"/>
            <a:chOff x="0" y="0"/>
            <a:chExt cx="12192000" cy="6858000"/>
          </a:xfrm>
          <a:solidFill>
            <a:schemeClr val="tx1">
              <a:alpha val="30000"/>
            </a:schemeClr>
          </a:solidFill>
        </p:grpSpPr>
        <p:sp>
          <p:nvSpPr>
            <p:cNvPr id="60" name="Rechthoek 59">
              <a:extLst>
                <a:ext uri="{FF2B5EF4-FFF2-40B4-BE49-F238E27FC236}">
                  <a16:creationId xmlns:a16="http://schemas.microsoft.com/office/drawing/2014/main" id="{B34F9F53-D2D3-4D8E-A83D-3B954A176349}"/>
                </a:ext>
              </a:extLst>
            </p:cNvPr>
            <p:cNvSpPr/>
            <p:nvPr userDrawn="1"/>
          </p:nvSpPr>
          <p:spPr>
            <a:xfrm>
              <a:off x="0" y="0"/>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61" name="Rechthoek 60">
              <a:extLst>
                <a:ext uri="{FF2B5EF4-FFF2-40B4-BE49-F238E27FC236}">
                  <a16:creationId xmlns:a16="http://schemas.microsoft.com/office/drawing/2014/main" id="{4E03818F-4B22-4B19-A092-A2F8C97EBBC1}"/>
                </a:ext>
              </a:extLst>
            </p:cNvPr>
            <p:cNvSpPr/>
            <p:nvPr userDrawn="1"/>
          </p:nvSpPr>
          <p:spPr>
            <a:xfrm>
              <a:off x="0" y="0"/>
              <a:ext cx="54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62" name="Rechthoek 61">
              <a:extLst>
                <a:ext uri="{FF2B5EF4-FFF2-40B4-BE49-F238E27FC236}">
                  <a16:creationId xmlns:a16="http://schemas.microsoft.com/office/drawing/2014/main" id="{D8D3F0EC-420E-48DC-AFD1-32B337B33BEA}"/>
                </a:ext>
              </a:extLst>
            </p:cNvPr>
            <p:cNvSpPr/>
            <p:nvPr userDrawn="1"/>
          </p:nvSpPr>
          <p:spPr>
            <a:xfrm>
              <a:off x="11652000" y="0"/>
              <a:ext cx="54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63" name="Rechthoek 62">
              <a:extLst>
                <a:ext uri="{FF2B5EF4-FFF2-40B4-BE49-F238E27FC236}">
                  <a16:creationId xmlns:a16="http://schemas.microsoft.com/office/drawing/2014/main" id="{0571A95A-D1C2-4221-94DA-22CEB80F9B52}"/>
                </a:ext>
              </a:extLst>
            </p:cNvPr>
            <p:cNvSpPr/>
            <p:nvPr userDrawn="1"/>
          </p:nvSpPr>
          <p:spPr>
            <a:xfrm>
              <a:off x="0" y="1099111"/>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64" name="Rechthoek 63">
              <a:extLst>
                <a:ext uri="{FF2B5EF4-FFF2-40B4-BE49-F238E27FC236}">
                  <a16:creationId xmlns:a16="http://schemas.microsoft.com/office/drawing/2014/main" id="{3AA57B5A-A3CF-4D53-BDDF-A09CD9FC28B8}"/>
                </a:ext>
              </a:extLst>
            </p:cNvPr>
            <p:cNvSpPr/>
            <p:nvPr userDrawn="1"/>
          </p:nvSpPr>
          <p:spPr>
            <a:xfrm>
              <a:off x="0" y="6678000"/>
              <a:ext cx="12192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65" name="Rechthoek 64">
              <a:extLst>
                <a:ext uri="{FF2B5EF4-FFF2-40B4-BE49-F238E27FC236}">
                  <a16:creationId xmlns:a16="http://schemas.microsoft.com/office/drawing/2014/main" id="{45BE349D-76A4-4C5E-8712-6532587820F9}"/>
                </a:ext>
              </a:extLst>
            </p:cNvPr>
            <p:cNvSpPr/>
            <p:nvPr userDrawn="1"/>
          </p:nvSpPr>
          <p:spPr>
            <a:xfrm>
              <a:off x="0" y="6426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dirty="0"/>
            </a:p>
          </p:txBody>
        </p:sp>
        <p:sp>
          <p:nvSpPr>
            <p:cNvPr id="68" name="Rechthoek 67">
              <a:extLst>
                <a:ext uri="{FF2B5EF4-FFF2-40B4-BE49-F238E27FC236}">
                  <a16:creationId xmlns:a16="http://schemas.microsoft.com/office/drawing/2014/main" id="{1F721CCE-28AF-4770-A966-48719EA5DD36}"/>
                </a:ext>
              </a:extLst>
            </p:cNvPr>
            <p:cNvSpPr/>
            <p:nvPr userDrawn="1"/>
          </p:nvSpPr>
          <p:spPr>
            <a:xfrm>
              <a:off x="12024980" y="0"/>
              <a:ext cx="16702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69" name="Rechthoek 68">
              <a:extLst>
                <a:ext uri="{FF2B5EF4-FFF2-40B4-BE49-F238E27FC236}">
                  <a16:creationId xmlns:a16="http://schemas.microsoft.com/office/drawing/2014/main" id="{652CC678-784F-447B-B4D7-B10F5335906A}"/>
                </a:ext>
              </a:extLst>
            </p:cNvPr>
            <p:cNvSpPr/>
            <p:nvPr userDrawn="1"/>
          </p:nvSpPr>
          <p:spPr>
            <a:xfrm>
              <a:off x="0" y="0"/>
              <a:ext cx="16702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70" name="Rechthoek 69">
              <a:extLst>
                <a:ext uri="{FF2B5EF4-FFF2-40B4-BE49-F238E27FC236}">
                  <a16:creationId xmlns:a16="http://schemas.microsoft.com/office/drawing/2014/main" id="{D5BC6CEE-7574-4A92-92B5-AD22648B1A96}"/>
                </a:ext>
              </a:extLst>
            </p:cNvPr>
            <p:cNvSpPr/>
            <p:nvPr userDrawn="1"/>
          </p:nvSpPr>
          <p:spPr>
            <a:xfrm>
              <a:off x="0" y="4972421"/>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dirty="0"/>
            </a:p>
          </p:txBody>
        </p:sp>
      </p:grpSp>
      <p:grpSp>
        <p:nvGrpSpPr>
          <p:cNvPr id="76" name="Instructie">
            <a:extLst>
              <a:ext uri="{FF2B5EF4-FFF2-40B4-BE49-F238E27FC236}">
                <a16:creationId xmlns:a16="http://schemas.microsoft.com/office/drawing/2014/main" id="{A7C5DCED-18A8-4BCA-88A6-26A48943BA7B}"/>
              </a:ext>
            </a:extLst>
          </p:cNvPr>
          <p:cNvGrpSpPr/>
          <p:nvPr userDrawn="1"/>
        </p:nvGrpSpPr>
        <p:grpSpPr>
          <a:xfrm>
            <a:off x="9293701" y="0"/>
            <a:ext cx="2387759" cy="2914955"/>
            <a:chOff x="12391601" y="0"/>
            <a:chExt cx="3183678" cy="3883011"/>
          </a:xfrm>
        </p:grpSpPr>
        <p:grpSp>
          <p:nvGrpSpPr>
            <p:cNvPr id="80" name="Groep 79">
              <a:extLst>
                <a:ext uri="{FF2B5EF4-FFF2-40B4-BE49-F238E27FC236}">
                  <a16:creationId xmlns:a16="http://schemas.microsoft.com/office/drawing/2014/main" id="{B2FD0359-C487-4235-8B0B-4F8441D51C3E}"/>
                </a:ext>
              </a:extLst>
            </p:cNvPr>
            <p:cNvGrpSpPr/>
            <p:nvPr userDrawn="1"/>
          </p:nvGrpSpPr>
          <p:grpSpPr>
            <a:xfrm>
              <a:off x="12757282" y="3100116"/>
              <a:ext cx="1499406" cy="678267"/>
              <a:chOff x="12757283" y="3120781"/>
              <a:chExt cx="1499406" cy="678267"/>
            </a:xfrm>
          </p:grpSpPr>
          <p:sp>
            <p:nvSpPr>
              <p:cNvPr id="103" name="Rechthoek 102">
                <a:extLst>
                  <a:ext uri="{FF2B5EF4-FFF2-40B4-BE49-F238E27FC236}">
                    <a16:creationId xmlns:a16="http://schemas.microsoft.com/office/drawing/2014/main" id="{30339959-42BF-44BD-9B32-446D1EDF5D55}"/>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104" name="Rechthoek 103">
                <a:extLst>
                  <a:ext uri="{FF2B5EF4-FFF2-40B4-BE49-F238E27FC236}">
                    <a16:creationId xmlns:a16="http://schemas.microsoft.com/office/drawing/2014/main" id="{5B4BA334-5B96-4122-A9DE-CC3D57E9B95C}"/>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105" name="Tekstvak 104">
                <a:extLst>
                  <a:ext uri="{FF2B5EF4-FFF2-40B4-BE49-F238E27FC236}">
                    <a16:creationId xmlns:a16="http://schemas.microsoft.com/office/drawing/2014/main" id="{7F6D4F7E-978D-4740-9136-0C46F575BEFB}"/>
                  </a:ext>
                </a:extLst>
              </p:cNvPr>
              <p:cNvSpPr txBox="1"/>
              <p:nvPr userDrawn="1"/>
            </p:nvSpPr>
            <p:spPr>
              <a:xfrm>
                <a:off x="12997648" y="3159891"/>
                <a:ext cx="957818" cy="233694"/>
              </a:xfrm>
              <a:prstGeom prst="rect">
                <a:avLst/>
              </a:prstGeom>
              <a:noFill/>
            </p:spPr>
            <p:txBody>
              <a:bodyPr wrap="square" rtlCol="0">
                <a:spAutoFit/>
              </a:bodyPr>
              <a:lstStyle/>
              <a:p>
                <a:pPr marL="0" algn="l" defTabSz="913134" rtl="0" eaLnBrk="1" latinLnBrk="0" hangingPunct="1">
                  <a:lnSpc>
                    <a:spcPct val="90000"/>
                  </a:lnSpc>
                  <a:spcBef>
                    <a:spcPts val="450"/>
                  </a:spcBef>
                  <a:spcAft>
                    <a:spcPts val="450"/>
                  </a:spcAft>
                </a:pPr>
                <a:r>
                  <a:rPr lang="nl-NL" sz="600" b="0" kern="1200" noProof="0" dirty="0">
                    <a:solidFill>
                      <a:schemeClr val="tx1"/>
                    </a:solidFill>
                    <a:latin typeface="Arial" panose="020B0604020202020204" pitchFamily="34" charset="0"/>
                    <a:ea typeface="+mn-ea"/>
                    <a:cs typeface="Arial" panose="020B0604020202020204" pitchFamily="34" charset="0"/>
                  </a:rPr>
                  <a:t>Naar voorgrond</a:t>
                </a:r>
              </a:p>
            </p:txBody>
          </p:sp>
          <p:sp>
            <p:nvSpPr>
              <p:cNvPr id="106" name="Tekstvak 105">
                <a:extLst>
                  <a:ext uri="{FF2B5EF4-FFF2-40B4-BE49-F238E27FC236}">
                    <a16:creationId xmlns:a16="http://schemas.microsoft.com/office/drawing/2014/main" id="{34A034C6-50DE-4BFE-952B-32B7F38C7FA3}"/>
                  </a:ext>
                </a:extLst>
              </p:cNvPr>
              <p:cNvSpPr txBox="1"/>
              <p:nvPr userDrawn="1"/>
            </p:nvSpPr>
            <p:spPr>
              <a:xfrm>
                <a:off x="12984219" y="3481017"/>
                <a:ext cx="1165563" cy="233694"/>
              </a:xfrm>
              <a:prstGeom prst="rect">
                <a:avLst/>
              </a:prstGeom>
              <a:noFill/>
            </p:spPr>
            <p:txBody>
              <a:bodyPr wrap="square" rtlCol="0">
                <a:spAutoFit/>
              </a:bodyPr>
              <a:lstStyle/>
              <a:p>
                <a:pPr marL="0" algn="l" defTabSz="913134" rtl="0" eaLnBrk="1" latinLnBrk="0" hangingPunct="1">
                  <a:lnSpc>
                    <a:spcPct val="90000"/>
                  </a:lnSpc>
                  <a:spcBef>
                    <a:spcPts val="450"/>
                  </a:spcBef>
                  <a:spcAft>
                    <a:spcPts val="450"/>
                  </a:spcAft>
                </a:pPr>
                <a:r>
                  <a:rPr lang="nl-NL" sz="600" b="0" kern="1200" noProof="0">
                    <a:solidFill>
                      <a:schemeClr val="tx1"/>
                    </a:solidFill>
                    <a:latin typeface="Arial" panose="020B0604020202020204" pitchFamily="34" charset="0"/>
                    <a:ea typeface="+mn-ea"/>
                    <a:cs typeface="Arial" panose="020B0604020202020204" pitchFamily="34" charset="0"/>
                  </a:rPr>
                  <a:t>Naar achtergrond</a:t>
                </a:r>
              </a:p>
            </p:txBody>
          </p:sp>
          <p:pic>
            <p:nvPicPr>
              <p:cNvPr id="107" name="Picture 3">
                <a:extLst>
                  <a:ext uri="{FF2B5EF4-FFF2-40B4-BE49-F238E27FC236}">
                    <a16:creationId xmlns:a16="http://schemas.microsoft.com/office/drawing/2014/main" id="{F0977799-6EC4-45FE-BFE7-98A224CBF11A}"/>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 name="Gelijkbenige driehoek 107">
                <a:extLst>
                  <a:ext uri="{FF2B5EF4-FFF2-40B4-BE49-F238E27FC236}">
                    <a16:creationId xmlns:a16="http://schemas.microsoft.com/office/drawing/2014/main" id="{7D08ACEE-7813-4912-B1B0-96C65D6A4642}"/>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nvGrpSpPr>
              <p:cNvPr id="109" name="Groep 108">
                <a:extLst>
                  <a:ext uri="{FF2B5EF4-FFF2-40B4-BE49-F238E27FC236}">
                    <a16:creationId xmlns:a16="http://schemas.microsoft.com/office/drawing/2014/main" id="{9242D21B-8D47-4460-BFC3-999A110474CC}"/>
                  </a:ext>
                </a:extLst>
              </p:cNvPr>
              <p:cNvGrpSpPr/>
              <p:nvPr userDrawn="1"/>
            </p:nvGrpSpPr>
            <p:grpSpPr>
              <a:xfrm>
                <a:off x="12822311" y="3178534"/>
                <a:ext cx="182309" cy="163794"/>
                <a:chOff x="12832541" y="3162395"/>
                <a:chExt cx="219532" cy="197236"/>
              </a:xfrm>
            </p:grpSpPr>
            <p:sp>
              <p:nvSpPr>
                <p:cNvPr id="114" name="Rechthoek 113">
                  <a:extLst>
                    <a:ext uri="{FF2B5EF4-FFF2-40B4-BE49-F238E27FC236}">
                      <a16:creationId xmlns:a16="http://schemas.microsoft.com/office/drawing/2014/main" id="{D236EB61-5263-4D5F-8FD7-9E9F2B1BCBEC}"/>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115" name="Rechthoek 114">
                  <a:extLst>
                    <a:ext uri="{FF2B5EF4-FFF2-40B4-BE49-F238E27FC236}">
                      <a16:creationId xmlns:a16="http://schemas.microsoft.com/office/drawing/2014/main" id="{7BCC57FF-07F3-44A6-BDDA-18FF86611859}"/>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116" name="Rechthoek 115">
                  <a:extLst>
                    <a:ext uri="{FF2B5EF4-FFF2-40B4-BE49-F238E27FC236}">
                      <a16:creationId xmlns:a16="http://schemas.microsoft.com/office/drawing/2014/main" id="{E5D57E57-89A7-4E8E-8268-3046F6A94D44}"/>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nvGrpSpPr>
              <p:cNvPr id="110" name="Groep 109">
                <a:extLst>
                  <a:ext uri="{FF2B5EF4-FFF2-40B4-BE49-F238E27FC236}">
                    <a16:creationId xmlns:a16="http://schemas.microsoft.com/office/drawing/2014/main" id="{CE64DD25-4A21-48E9-BA5B-742A72C00E87}"/>
                  </a:ext>
                </a:extLst>
              </p:cNvPr>
              <p:cNvGrpSpPr/>
              <p:nvPr userDrawn="1"/>
            </p:nvGrpSpPr>
            <p:grpSpPr>
              <a:xfrm>
                <a:off x="12822311" y="3480352"/>
                <a:ext cx="182309" cy="163794"/>
                <a:chOff x="12832541" y="3162395"/>
                <a:chExt cx="219532" cy="197236"/>
              </a:xfrm>
            </p:grpSpPr>
            <p:sp>
              <p:nvSpPr>
                <p:cNvPr id="111" name="Rechthoek 110">
                  <a:extLst>
                    <a:ext uri="{FF2B5EF4-FFF2-40B4-BE49-F238E27FC236}">
                      <a16:creationId xmlns:a16="http://schemas.microsoft.com/office/drawing/2014/main" id="{D9A03206-EC98-4032-A2BA-F307061D1DA9}"/>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112" name="Rechthoek 111">
                  <a:extLst>
                    <a:ext uri="{FF2B5EF4-FFF2-40B4-BE49-F238E27FC236}">
                      <a16:creationId xmlns:a16="http://schemas.microsoft.com/office/drawing/2014/main" id="{5B162F1D-7353-4CE6-A1B0-E1E071915FC0}"/>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113" name="Rechthoek 112">
                  <a:extLst>
                    <a:ext uri="{FF2B5EF4-FFF2-40B4-BE49-F238E27FC236}">
                      <a16:creationId xmlns:a16="http://schemas.microsoft.com/office/drawing/2014/main" id="{91B8FD5F-CC8C-47E1-BC4E-423EEBCCD7AC}"/>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sp>
          <p:nvSpPr>
            <p:cNvPr id="81" name="Rechthoek 80">
              <a:extLst>
                <a:ext uri="{FF2B5EF4-FFF2-40B4-BE49-F238E27FC236}">
                  <a16:creationId xmlns:a16="http://schemas.microsoft.com/office/drawing/2014/main" id="{00B59C7E-193F-4D0B-A955-FCD17B9AABE1}"/>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80000"/>
                </a:lnSpc>
                <a:spcBef>
                  <a:spcPts val="0"/>
                </a:spcBef>
                <a:spcAft>
                  <a:spcPts val="0"/>
                </a:spcAft>
                <a:buClrTx/>
                <a:buSzTx/>
                <a:buFontTx/>
                <a:buNone/>
                <a:tabLst/>
                <a:defRPr/>
              </a:pPr>
              <a:r>
                <a:rPr kumimoji="0" lang="nl-NL" sz="1050" b="1" i="0" u="none" strike="noStrike" kern="0" cap="all" spc="0" normalizeH="0" baseline="0" noProof="0" dirty="0">
                  <a:ln>
                    <a:noFill/>
                  </a:ln>
                  <a:solidFill>
                    <a:schemeClr val="bg1">
                      <a:lumMod val="50000"/>
                    </a:schemeClr>
                  </a:solidFill>
                  <a:effectLst/>
                  <a:uLnTx/>
                  <a:uFillTx/>
                  <a:latin typeface="+mj-lt"/>
                  <a:cs typeface="Segoe UI Light" panose="020B0502040204020203" pitchFamily="34" charset="0"/>
                </a:rPr>
                <a:t>Afbeelding invoegen/veranderen</a:t>
              </a:r>
            </a:p>
          </p:txBody>
        </p:sp>
        <p:sp>
          <p:nvSpPr>
            <p:cNvPr id="82" name="Ovaal 81">
              <a:extLst>
                <a:ext uri="{FF2B5EF4-FFF2-40B4-BE49-F238E27FC236}">
                  <a16:creationId xmlns:a16="http://schemas.microsoft.com/office/drawing/2014/main" id="{C88F2BFE-1EBD-4088-8F39-6534E79E23A9}"/>
                </a:ext>
              </a:extLst>
            </p:cNvPr>
            <p:cNvSpPr/>
            <p:nvPr userDrawn="1"/>
          </p:nvSpPr>
          <p:spPr>
            <a:xfrm>
              <a:off x="12391601" y="366490"/>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83" name="Rechte verbindingslijn 82">
              <a:extLst>
                <a:ext uri="{FF2B5EF4-FFF2-40B4-BE49-F238E27FC236}">
                  <a16:creationId xmlns:a16="http://schemas.microsoft.com/office/drawing/2014/main" id="{76CB2299-2B62-4F43-BA2C-96DCFFE8C528}"/>
                </a:ext>
              </a:extLst>
            </p:cNvPr>
            <p:cNvCxnSpPr>
              <a:cxnSpLocks/>
            </p:cNvCxnSpPr>
            <p:nvPr userDrawn="1"/>
          </p:nvCxnSpPr>
          <p:spPr>
            <a:xfrm>
              <a:off x="12397261" y="241635"/>
              <a:ext cx="3178017" cy="0"/>
            </a:xfrm>
            <a:prstGeom prst="line">
              <a:avLst/>
            </a:prstGeom>
            <a:noFill/>
            <a:ln w="3175" cap="flat" cmpd="sng" algn="ctr">
              <a:solidFill>
                <a:schemeClr val="bg1">
                  <a:lumMod val="50000"/>
                </a:schemeClr>
              </a:solidFill>
              <a:prstDash val="solid"/>
            </a:ln>
            <a:effectLst/>
          </p:spPr>
        </p:cxnSp>
        <p:cxnSp>
          <p:nvCxnSpPr>
            <p:cNvPr id="84" name="Rechte verbindingslijn 83">
              <a:extLst>
                <a:ext uri="{FF2B5EF4-FFF2-40B4-BE49-F238E27FC236}">
                  <a16:creationId xmlns:a16="http://schemas.microsoft.com/office/drawing/2014/main" id="{057D3894-88C4-4C83-8F87-599712FFABDE}"/>
                </a:ext>
              </a:extLst>
            </p:cNvPr>
            <p:cNvCxnSpPr>
              <a:cxnSpLocks/>
            </p:cNvCxnSpPr>
            <p:nvPr userDrawn="1"/>
          </p:nvCxnSpPr>
          <p:spPr>
            <a:xfrm>
              <a:off x="12397261" y="1577933"/>
              <a:ext cx="3178017" cy="0"/>
            </a:xfrm>
            <a:prstGeom prst="line">
              <a:avLst/>
            </a:prstGeom>
            <a:noFill/>
            <a:ln w="3175" cap="flat" cmpd="sng" algn="ctr">
              <a:solidFill>
                <a:schemeClr val="bg1">
                  <a:lumMod val="50000"/>
                </a:schemeClr>
              </a:solidFill>
              <a:prstDash val="solid"/>
            </a:ln>
            <a:effectLst/>
          </p:spPr>
        </p:cxnSp>
        <p:sp>
          <p:nvSpPr>
            <p:cNvPr id="85" name="Rechthoek 84">
              <a:extLst>
                <a:ext uri="{FF2B5EF4-FFF2-40B4-BE49-F238E27FC236}">
                  <a16:creationId xmlns:a16="http://schemas.microsoft.com/office/drawing/2014/main" id="{1495C823-2C18-4951-B86A-749D9631FEFE}"/>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
                  <a:schemeClr val="accent1"/>
                </a:buClr>
                <a:buSzTx/>
                <a:buFont typeface="Arial" panose="020B0604020202020204" pitchFamily="34" charset="0"/>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825"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86" name="Rechte verbindingslijn 85">
              <a:extLst>
                <a:ext uri="{FF2B5EF4-FFF2-40B4-BE49-F238E27FC236}">
                  <a16:creationId xmlns:a16="http://schemas.microsoft.com/office/drawing/2014/main" id="{E802DE7B-E1F2-4686-87CD-4AF993D27E9E}"/>
                </a:ext>
              </a:extLst>
            </p:cNvPr>
            <p:cNvCxnSpPr>
              <a:cxnSpLocks/>
            </p:cNvCxnSpPr>
            <p:nvPr userDrawn="1"/>
          </p:nvCxnSpPr>
          <p:spPr>
            <a:xfrm>
              <a:off x="12397261" y="3883011"/>
              <a:ext cx="3178017" cy="0"/>
            </a:xfrm>
            <a:prstGeom prst="line">
              <a:avLst/>
            </a:prstGeom>
            <a:noFill/>
            <a:ln w="3175" cap="flat" cmpd="sng" algn="ctr">
              <a:solidFill>
                <a:schemeClr val="bg1">
                  <a:lumMod val="50000"/>
                </a:schemeClr>
              </a:solidFill>
              <a:prstDash val="solid"/>
            </a:ln>
            <a:effectLst/>
          </p:spPr>
        </p:cxnSp>
        <p:sp>
          <p:nvSpPr>
            <p:cNvPr id="87" name="Ovaal 86">
              <a:extLst>
                <a:ext uri="{FF2B5EF4-FFF2-40B4-BE49-F238E27FC236}">
                  <a16:creationId xmlns:a16="http://schemas.microsoft.com/office/drawing/2014/main" id="{26DDAD4D-4022-4A00-8486-8F987CB38474}"/>
                </a:ext>
              </a:extLst>
            </p:cNvPr>
            <p:cNvSpPr/>
            <p:nvPr userDrawn="1"/>
          </p:nvSpPr>
          <p:spPr>
            <a:xfrm>
              <a:off x="12391601" y="1706398"/>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88" name="Rechthoek 87">
              <a:extLst>
                <a:ext uri="{FF2B5EF4-FFF2-40B4-BE49-F238E27FC236}">
                  <a16:creationId xmlns:a16="http://schemas.microsoft.com/office/drawing/2014/main" id="{F057954F-8C77-4E11-9DB0-51F7FA70896A}"/>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
                  <a:schemeClr val="accent1"/>
                </a:buClr>
                <a:buSzTx/>
                <a:buFont typeface="Arial" panose="020B0604020202020204" pitchFamily="34" charset="0"/>
                <a:buNone/>
                <a:tabLst/>
                <a:defRPr/>
              </a:pPr>
              <a:r>
                <a:rPr kumimoji="0" lang="nl-NL" sz="825"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825"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825"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89" name="Groep 88">
              <a:extLst>
                <a:ext uri="{FF2B5EF4-FFF2-40B4-BE49-F238E27FC236}">
                  <a16:creationId xmlns:a16="http://schemas.microsoft.com/office/drawing/2014/main" id="{033A4A22-69F6-43DF-99D3-71C402EF6A17}"/>
                </a:ext>
              </a:extLst>
            </p:cNvPr>
            <p:cNvGrpSpPr/>
            <p:nvPr userDrawn="1"/>
          </p:nvGrpSpPr>
          <p:grpSpPr>
            <a:xfrm>
              <a:off x="12757282" y="2184550"/>
              <a:ext cx="825500" cy="209550"/>
              <a:chOff x="13504624" y="2482850"/>
              <a:chExt cx="825500" cy="209550"/>
            </a:xfrm>
          </p:grpSpPr>
          <p:sp>
            <p:nvSpPr>
              <p:cNvPr id="100" name="Rechthoek 99">
                <a:extLst>
                  <a:ext uri="{FF2B5EF4-FFF2-40B4-BE49-F238E27FC236}">
                    <a16:creationId xmlns:a16="http://schemas.microsoft.com/office/drawing/2014/main" id="{EF286B8A-5D47-43BE-8E5D-AD52C28E3121}"/>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00" b="0" noProof="0">
                    <a:solidFill>
                      <a:schemeClr val="tx1"/>
                    </a:solidFill>
                    <a:latin typeface="Arial" panose="020B0604020202020204" pitchFamily="34" charset="0"/>
                    <a:cs typeface="Arial" panose="020B0604020202020204" pitchFamily="34" charset="0"/>
                  </a:rPr>
                  <a:t>Invoegen</a:t>
                </a:r>
              </a:p>
            </p:txBody>
          </p:sp>
          <p:cxnSp>
            <p:nvCxnSpPr>
              <p:cNvPr id="101" name="Rechte verbindingslijn 100">
                <a:extLst>
                  <a:ext uri="{FF2B5EF4-FFF2-40B4-BE49-F238E27FC236}">
                    <a16:creationId xmlns:a16="http://schemas.microsoft.com/office/drawing/2014/main" id="{69C398AB-B347-40EF-9457-D1299C60B646}"/>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02" name="Gelijkbenige driehoek 101">
                <a:extLst>
                  <a:ext uri="{FF2B5EF4-FFF2-40B4-BE49-F238E27FC236}">
                    <a16:creationId xmlns:a16="http://schemas.microsoft.com/office/drawing/2014/main" id="{FF708588-A9DE-4739-8F50-C24064DF259D}"/>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nvGrpSpPr>
            <p:cNvPr id="90" name="Groep 89">
              <a:extLst>
                <a:ext uri="{FF2B5EF4-FFF2-40B4-BE49-F238E27FC236}">
                  <a16:creationId xmlns:a16="http://schemas.microsoft.com/office/drawing/2014/main" id="{45EA5EB3-AA32-4BA2-95F3-261E7B7754D6}"/>
                </a:ext>
              </a:extLst>
            </p:cNvPr>
            <p:cNvGrpSpPr/>
            <p:nvPr userDrawn="1"/>
          </p:nvGrpSpPr>
          <p:grpSpPr>
            <a:xfrm>
              <a:off x="12757282" y="1141626"/>
              <a:ext cx="294789" cy="318834"/>
              <a:chOff x="14466489" y="1001522"/>
              <a:chExt cx="290627" cy="314333"/>
            </a:xfrm>
          </p:grpSpPr>
          <p:sp>
            <p:nvSpPr>
              <p:cNvPr id="94" name="Rechthoek 93">
                <a:extLst>
                  <a:ext uri="{FF2B5EF4-FFF2-40B4-BE49-F238E27FC236}">
                    <a16:creationId xmlns:a16="http://schemas.microsoft.com/office/drawing/2014/main" id="{273118CE-989E-42B3-9023-6090BCE5D1D6}"/>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95" name="Ovaal 94">
                <a:extLst>
                  <a:ext uri="{FF2B5EF4-FFF2-40B4-BE49-F238E27FC236}">
                    <a16:creationId xmlns:a16="http://schemas.microsoft.com/office/drawing/2014/main" id="{EFF5EAE8-1B89-422E-A5AD-78F52E3348A3}"/>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96" name="Vrije vorm: vorm 95">
                <a:extLst>
                  <a:ext uri="{FF2B5EF4-FFF2-40B4-BE49-F238E27FC236}">
                    <a16:creationId xmlns:a16="http://schemas.microsoft.com/office/drawing/2014/main" id="{1941F0BB-D4B4-4BA2-8B19-9BE4186761A5}"/>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97" name="Rechthoek: afgeronde hoeken 96">
                <a:extLst>
                  <a:ext uri="{FF2B5EF4-FFF2-40B4-BE49-F238E27FC236}">
                    <a16:creationId xmlns:a16="http://schemas.microsoft.com/office/drawing/2014/main" id="{D4D148B3-B787-46A7-9F7A-3E7C332CCFF0}"/>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Arial" panose="020B0604020202020204" pitchFamily="34" charset="0"/>
                  <a:cs typeface="Arial" panose="020B0604020202020204" pitchFamily="34" charset="0"/>
                </a:endParaRPr>
              </a:p>
            </p:txBody>
          </p:sp>
          <p:cxnSp>
            <p:nvCxnSpPr>
              <p:cNvPr id="98" name="Rechte verbindingslijn 97">
                <a:extLst>
                  <a:ext uri="{FF2B5EF4-FFF2-40B4-BE49-F238E27FC236}">
                    <a16:creationId xmlns:a16="http://schemas.microsoft.com/office/drawing/2014/main" id="{0814D724-37D2-42AA-983F-CBB36268F35A}"/>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99" name="Rechte verbindingslijn 98">
                <a:extLst>
                  <a:ext uri="{FF2B5EF4-FFF2-40B4-BE49-F238E27FC236}">
                    <a16:creationId xmlns:a16="http://schemas.microsoft.com/office/drawing/2014/main" id="{F3A4A562-A36D-49D4-BD61-8826010E2FF8}"/>
                  </a:ext>
                </a:extLst>
              </p:cNvPr>
              <p:cNvCxnSpPr>
                <a:cxnSpLocks/>
                <a:stCxn id="97"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91" name="Ovaal 90">
              <a:extLst>
                <a:ext uri="{FF2B5EF4-FFF2-40B4-BE49-F238E27FC236}">
                  <a16:creationId xmlns:a16="http://schemas.microsoft.com/office/drawing/2014/main" id="{EA084D35-F4AE-403C-B8A9-EF038E119193}"/>
                </a:ext>
              </a:extLst>
            </p:cNvPr>
            <p:cNvSpPr/>
            <p:nvPr userDrawn="1"/>
          </p:nvSpPr>
          <p:spPr>
            <a:xfrm>
              <a:off x="12391601" y="2617951"/>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92" name="Rechthoek 91">
              <a:extLst>
                <a:ext uri="{FF2B5EF4-FFF2-40B4-BE49-F238E27FC236}">
                  <a16:creationId xmlns:a16="http://schemas.microsoft.com/office/drawing/2014/main" id="{F2A9A87D-41CE-4E32-BB70-B049CD638109}"/>
                </a:ext>
              </a:extLst>
            </p:cNvPr>
            <p:cNvSpPr/>
            <p:nvPr userDrawn="1"/>
          </p:nvSpPr>
          <p:spPr>
            <a:xfrm>
              <a:off x="12757283" y="2684015"/>
              <a:ext cx="2817996" cy="316612"/>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
                  <a:schemeClr val="accent1"/>
                </a:buClr>
                <a:buSzTx/>
                <a:buFont typeface="Arial" panose="020B0604020202020204" pitchFamily="34" charset="0"/>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afbeelding en kies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´Naar achtergrond´</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93" name="Rechte verbindingslijn 92">
              <a:extLst>
                <a:ext uri="{FF2B5EF4-FFF2-40B4-BE49-F238E27FC236}">
                  <a16:creationId xmlns:a16="http://schemas.microsoft.com/office/drawing/2014/main" id="{F9BD3C04-532C-47B1-A6A5-35552C24B529}"/>
                </a:ext>
              </a:extLst>
            </p:cNvPr>
            <p:cNvCxnSpPr>
              <a:cxnSpLocks/>
            </p:cNvCxnSpPr>
            <p:nvPr userDrawn="1"/>
          </p:nvCxnSpPr>
          <p:spPr>
            <a:xfrm>
              <a:off x="12397261" y="2499789"/>
              <a:ext cx="3178017" cy="0"/>
            </a:xfrm>
            <a:prstGeom prst="line">
              <a:avLst/>
            </a:prstGeom>
            <a:noFill/>
            <a:ln w="3175" cap="flat" cmpd="sng" algn="ctr">
              <a:solidFill>
                <a:schemeClr val="bg1">
                  <a:lumMod val="50000"/>
                </a:schemeClr>
              </a:solidFill>
              <a:prstDash val="solid"/>
            </a:ln>
            <a:effectLst/>
          </p:spPr>
        </p:cxnSp>
      </p:grpSp>
    </p:spTree>
    <p:extLst>
      <p:ext uri="{BB962C8B-B14F-4D97-AF65-F5344CB8AC3E}">
        <p14:creationId xmlns:p14="http://schemas.microsoft.com/office/powerpoint/2010/main" val="612260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outVertical)">
                                      <p:cBhvr>
                                        <p:cTn id="7" dur="600"/>
                                        <p:tgtEl>
                                          <p:spTgt spid="24"/>
                                        </p:tgtEl>
                                      </p:cBhvr>
                                    </p:animEffect>
                                  </p:childTnLst>
                                </p:cTn>
                              </p:par>
                              <p:par>
                                <p:cTn id="8" presetID="17" presetClass="entr" presetSubtype="10" fill="hold" grpId="1" nodeType="withEffect">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cBhvr>
                                        <p:cTn id="10" dur="600" fill="hold"/>
                                        <p:tgtEl>
                                          <p:spTgt spid="24"/>
                                        </p:tgtEl>
                                        <p:attrNameLst>
                                          <p:attrName>ppt_w</p:attrName>
                                        </p:attrNameLst>
                                      </p:cBhvr>
                                      <p:tavLst>
                                        <p:tav tm="0">
                                          <p:val>
                                            <p:fltVal val="0"/>
                                          </p:val>
                                        </p:tav>
                                        <p:tav tm="100000">
                                          <p:val>
                                            <p:strVal val="#ppt_w"/>
                                          </p:val>
                                        </p:tav>
                                      </p:tavLst>
                                    </p:anim>
                                    <p:anim calcmode="lin" valueType="num">
                                      <p:cBhvr>
                                        <p:cTn id="11" dur="600" fill="hold"/>
                                        <p:tgtEl>
                                          <p:spTgt spid="24"/>
                                        </p:tgtEl>
                                        <p:attrNameLst>
                                          <p:attrName>ppt_h</p:attrName>
                                        </p:attrNameLst>
                                      </p:cBhvr>
                                      <p:tavLst>
                                        <p:tav tm="0">
                                          <p:val>
                                            <p:strVal val="#ppt_h"/>
                                          </p:val>
                                        </p:tav>
                                        <p:tav tm="100000">
                                          <p:val>
                                            <p:strVal val="#ppt_h"/>
                                          </p:val>
                                        </p:tav>
                                      </p:tavLst>
                                    </p:anim>
                                  </p:childTnLst>
                                </p:cTn>
                              </p:par>
                              <p:par>
                                <p:cTn id="12" presetID="2" presetClass="entr" presetSubtype="1" decel="10000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750" fill="hold"/>
                                        <p:tgtEl>
                                          <p:spTgt spid="8"/>
                                        </p:tgtEl>
                                        <p:attrNameLst>
                                          <p:attrName>ppt_x</p:attrName>
                                        </p:attrNameLst>
                                      </p:cBhvr>
                                      <p:tavLst>
                                        <p:tav tm="0">
                                          <p:val>
                                            <p:strVal val="#ppt_x"/>
                                          </p:val>
                                        </p:tav>
                                        <p:tav tm="100000">
                                          <p:val>
                                            <p:strVal val="#ppt_x"/>
                                          </p:val>
                                        </p:tav>
                                      </p:tavLst>
                                    </p:anim>
                                    <p:anim calcmode="lin" valueType="num">
                                      <p:cBhvr additive="base">
                                        <p:cTn id="15" dur="750" fill="hold"/>
                                        <p:tgtEl>
                                          <p:spTgt spid="8"/>
                                        </p:tgtEl>
                                        <p:attrNameLst>
                                          <p:attrName>ppt_y</p:attrName>
                                        </p:attrNameLst>
                                      </p:cBhvr>
                                      <p:tavLst>
                                        <p:tav tm="0">
                                          <p:val>
                                            <p:strVal val="0-#ppt_h/2"/>
                                          </p:val>
                                        </p:tav>
                                        <p:tav tm="100000">
                                          <p:val>
                                            <p:strVal val="#ppt_y"/>
                                          </p:val>
                                        </p:tav>
                                      </p:tavLst>
                                    </p:anim>
                                  </p:childTnLst>
                                </p:cTn>
                              </p:par>
                              <p:par>
                                <p:cTn id="16" presetID="2" presetClass="entr" presetSubtype="4" decel="10000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750" fill="hold"/>
                                        <p:tgtEl>
                                          <p:spTgt spid="25"/>
                                        </p:tgtEl>
                                        <p:attrNameLst>
                                          <p:attrName>ppt_x</p:attrName>
                                        </p:attrNameLst>
                                      </p:cBhvr>
                                      <p:tavLst>
                                        <p:tav tm="0">
                                          <p:val>
                                            <p:strVal val="#ppt_x"/>
                                          </p:val>
                                        </p:tav>
                                        <p:tav tm="100000">
                                          <p:val>
                                            <p:strVal val="#ppt_x"/>
                                          </p:val>
                                        </p:tav>
                                      </p:tavLst>
                                    </p:anim>
                                    <p:anim calcmode="lin" valueType="num">
                                      <p:cBhvr additive="base">
                                        <p:cTn id="19" dur="750" fill="hold"/>
                                        <p:tgtEl>
                                          <p:spTgt spid="25"/>
                                        </p:tgtEl>
                                        <p:attrNameLst>
                                          <p:attrName>ppt_y</p:attrName>
                                        </p:attrNameLst>
                                      </p:cBhvr>
                                      <p:tavLst>
                                        <p:tav tm="0">
                                          <p:val>
                                            <p:strVal val="1+#ppt_h/2"/>
                                          </p:val>
                                        </p:tav>
                                        <p:tav tm="100000">
                                          <p:val>
                                            <p:strVal val="#ppt_y"/>
                                          </p:val>
                                        </p:tav>
                                      </p:tavLst>
                                    </p:anim>
                                  </p:childTnLst>
                                </p:cTn>
                              </p:par>
                              <p:par>
                                <p:cTn id="20" presetID="16" presetClass="entr" presetSubtype="37" fill="hold" grpId="0" nodeType="withEffect">
                                  <p:stCondLst>
                                    <p:cond delay="750"/>
                                  </p:stCondLst>
                                  <p:childTnLst>
                                    <p:set>
                                      <p:cBhvr>
                                        <p:cTn id="21" dur="1" fill="hold">
                                          <p:stCondLst>
                                            <p:cond delay="0"/>
                                          </p:stCondLst>
                                        </p:cTn>
                                        <p:tgtEl>
                                          <p:spTgt spid="21"/>
                                        </p:tgtEl>
                                        <p:attrNameLst>
                                          <p:attrName>style.visibility</p:attrName>
                                        </p:attrNameLst>
                                      </p:cBhvr>
                                      <p:to>
                                        <p:strVal val="visible"/>
                                      </p:to>
                                    </p:set>
                                    <p:animEffect transition="in" filter="barn(outVertical)">
                                      <p:cBhvr>
                                        <p:cTn id="22" dur="300"/>
                                        <p:tgtEl>
                                          <p:spTgt spid="21"/>
                                        </p:tgtEl>
                                      </p:cBhvr>
                                    </p:animEffect>
                                  </p:childTnLst>
                                </p:cTn>
                              </p:par>
                              <p:par>
                                <p:cTn id="23" presetID="17" presetClass="entr" presetSubtype="10" fill="hold" grpId="1" nodeType="withEffect">
                                  <p:stCondLst>
                                    <p:cond delay="750"/>
                                  </p:stCondLst>
                                  <p:childTnLst>
                                    <p:set>
                                      <p:cBhvr>
                                        <p:cTn id="24" dur="1" fill="hold">
                                          <p:stCondLst>
                                            <p:cond delay="0"/>
                                          </p:stCondLst>
                                        </p:cTn>
                                        <p:tgtEl>
                                          <p:spTgt spid="21"/>
                                        </p:tgtEl>
                                        <p:attrNameLst>
                                          <p:attrName>style.visibility</p:attrName>
                                        </p:attrNameLst>
                                      </p:cBhvr>
                                      <p:to>
                                        <p:strVal val="visible"/>
                                      </p:to>
                                    </p:set>
                                    <p:anim calcmode="lin" valueType="num">
                                      <p:cBhvr>
                                        <p:cTn id="25" dur="300" fill="hold"/>
                                        <p:tgtEl>
                                          <p:spTgt spid="21"/>
                                        </p:tgtEl>
                                        <p:attrNameLst>
                                          <p:attrName>ppt_w</p:attrName>
                                        </p:attrNameLst>
                                      </p:cBhvr>
                                      <p:tavLst>
                                        <p:tav tm="0">
                                          <p:val>
                                            <p:fltVal val="0"/>
                                          </p:val>
                                        </p:tav>
                                        <p:tav tm="100000">
                                          <p:val>
                                            <p:strVal val="#ppt_w"/>
                                          </p:val>
                                        </p:tav>
                                      </p:tavLst>
                                    </p:anim>
                                    <p:anim calcmode="lin" valueType="num">
                                      <p:cBhvr>
                                        <p:cTn id="26" dur="300" fill="hold"/>
                                        <p:tgtEl>
                                          <p:spTgt spid="21"/>
                                        </p:tgtEl>
                                        <p:attrNameLst>
                                          <p:attrName>ppt_h</p:attrName>
                                        </p:attrNameLst>
                                      </p:cBhvr>
                                      <p:tavLst>
                                        <p:tav tm="0">
                                          <p:val>
                                            <p:strVal val="#ppt_h"/>
                                          </p:val>
                                        </p:tav>
                                        <p:tav tm="100000">
                                          <p:val>
                                            <p:strVal val="#ppt_h"/>
                                          </p:val>
                                        </p:tav>
                                      </p:tavLst>
                                    </p:anim>
                                  </p:childTnLst>
                                </p:cTn>
                              </p:par>
                              <p:par>
                                <p:cTn id="27" presetID="16" presetClass="entr" presetSubtype="37" fill="hold" grpId="0" nodeType="withEffect">
                                  <p:stCondLst>
                                    <p:cond delay="1000"/>
                                  </p:stCondLst>
                                  <p:childTnLst>
                                    <p:set>
                                      <p:cBhvr>
                                        <p:cTn id="28" dur="1" fill="hold">
                                          <p:stCondLst>
                                            <p:cond delay="0"/>
                                          </p:stCondLst>
                                        </p:cTn>
                                        <p:tgtEl>
                                          <p:spTgt spid="26"/>
                                        </p:tgtEl>
                                        <p:attrNameLst>
                                          <p:attrName>style.visibility</p:attrName>
                                        </p:attrNameLst>
                                      </p:cBhvr>
                                      <p:to>
                                        <p:strVal val="visible"/>
                                      </p:to>
                                    </p:set>
                                    <p:animEffect transition="in" filter="barn(outVertical)">
                                      <p:cBhvr>
                                        <p:cTn id="29" dur="300"/>
                                        <p:tgtEl>
                                          <p:spTgt spid="26"/>
                                        </p:tgtEl>
                                      </p:cBhvr>
                                    </p:animEffect>
                                  </p:childTnLst>
                                </p:cTn>
                              </p:par>
                              <p:par>
                                <p:cTn id="30" presetID="17" presetClass="entr" presetSubtype="10" fill="hold" grpId="1" nodeType="withEffect">
                                  <p:stCondLst>
                                    <p:cond delay="1000"/>
                                  </p:stCondLst>
                                  <p:childTnLst>
                                    <p:set>
                                      <p:cBhvr>
                                        <p:cTn id="31" dur="1" fill="hold">
                                          <p:stCondLst>
                                            <p:cond delay="0"/>
                                          </p:stCondLst>
                                        </p:cTn>
                                        <p:tgtEl>
                                          <p:spTgt spid="26"/>
                                        </p:tgtEl>
                                        <p:attrNameLst>
                                          <p:attrName>style.visibility</p:attrName>
                                        </p:attrNameLst>
                                      </p:cBhvr>
                                      <p:to>
                                        <p:strVal val="visible"/>
                                      </p:to>
                                    </p:set>
                                    <p:anim calcmode="lin" valueType="num">
                                      <p:cBhvr>
                                        <p:cTn id="32" dur="300" fill="hold"/>
                                        <p:tgtEl>
                                          <p:spTgt spid="26"/>
                                        </p:tgtEl>
                                        <p:attrNameLst>
                                          <p:attrName>ppt_w</p:attrName>
                                        </p:attrNameLst>
                                      </p:cBhvr>
                                      <p:tavLst>
                                        <p:tav tm="0">
                                          <p:val>
                                            <p:fltVal val="0"/>
                                          </p:val>
                                        </p:tav>
                                        <p:tav tm="100000">
                                          <p:val>
                                            <p:strVal val="#ppt_w"/>
                                          </p:val>
                                        </p:tav>
                                      </p:tavLst>
                                    </p:anim>
                                    <p:anim calcmode="lin" valueType="num">
                                      <p:cBhvr>
                                        <p:cTn id="33" dur="300" fill="hold"/>
                                        <p:tgtEl>
                                          <p:spTgt spid="26"/>
                                        </p:tgtEl>
                                        <p:attrNameLst>
                                          <p:attrName>ppt_h</p:attrName>
                                        </p:attrNameLst>
                                      </p:cBhvr>
                                      <p:tavLst>
                                        <p:tav tm="0">
                                          <p:val>
                                            <p:strVal val="#ppt_h"/>
                                          </p:val>
                                        </p:tav>
                                        <p:tav tm="100000">
                                          <p:val>
                                            <p:strVal val="#ppt_h"/>
                                          </p:val>
                                        </p:tav>
                                      </p:tavLst>
                                    </p:anim>
                                  </p:childTnLst>
                                </p:cTn>
                              </p:par>
                              <p:par>
                                <p:cTn id="34" presetID="10" presetClass="entr" presetSubtype="0" fill="hold" grpId="0" nodeType="withEffect">
                                  <p:stCondLst>
                                    <p:cond delay="125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childTnLst>
                                </p:cTn>
                              </p:par>
                              <p:par>
                                <p:cTn id="37" presetID="10" presetClass="entr" presetSubtype="0" fill="hold" grpId="0" nodeType="withEffect">
                                  <p:stCondLst>
                                    <p:cond delay="175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tmplLst>
          <p:tmpl>
            <p:tnLst>
              <p:par>
                <p:cTn presetID="2" presetClass="entr" presetSubtype="4" decel="10000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750" fill="hold"/>
                        <p:tgtEl>
                          <p:spTgt spid="25"/>
                        </p:tgtEl>
                        <p:attrNameLst>
                          <p:attrName>ppt_x</p:attrName>
                        </p:attrNameLst>
                      </p:cBhvr>
                      <p:tavLst>
                        <p:tav tm="0">
                          <p:val>
                            <p:strVal val="#ppt_x"/>
                          </p:val>
                        </p:tav>
                        <p:tav tm="100000">
                          <p:val>
                            <p:strVal val="#ppt_x"/>
                          </p:val>
                        </p:tav>
                      </p:tavLst>
                    </p:anim>
                    <p:anim calcmode="lin" valueType="num">
                      <p:cBhvr additive="base">
                        <p:cTn dur="750" fill="hold"/>
                        <p:tgtEl>
                          <p:spTgt spid="25"/>
                        </p:tgtEl>
                        <p:attrNameLst>
                          <p:attrName>ppt_y</p:attrName>
                        </p:attrNameLst>
                      </p:cBhvr>
                      <p:tavLst>
                        <p:tav tm="0">
                          <p:val>
                            <p:strVal val="1+#ppt_h/2"/>
                          </p:val>
                        </p:tav>
                        <p:tav tm="100000">
                          <p:val>
                            <p:strVal val="#ppt_y"/>
                          </p:val>
                        </p:tav>
                      </p:tavLst>
                    </p:anim>
                  </p:childTnLst>
                </p:cTn>
              </p:par>
            </p:tnLst>
          </p:tmpl>
        </p:tmplLst>
      </p:bldP>
      <p:bldP spid="8" grpId="0" animBg="1"/>
      <p:bldP spid="2" grpId="0"/>
      <p:bldP spid="3" grpId="0">
        <p:tmplLst>
          <p:tmpl>
            <p:tnLst>
              <p:par>
                <p:cTn presetID="10" presetClass="entr" presetSubtype="0" fill="hold" nodeType="withEffect">
                  <p:stCondLst>
                    <p:cond delay="175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P spid="21" grpId="0" animBg="1">
        <p:tmplLst>
          <p:tmpl>
            <p:tnLst>
              <p:par>
                <p:cTn presetID="16" presetClass="entr" presetSubtype="37" fill="hold" nodeType="withEffect">
                  <p:stCondLst>
                    <p:cond delay="750"/>
                  </p:stCondLst>
                  <p:childTnLst>
                    <p:set>
                      <p:cBhvr>
                        <p:cTn dur="1" fill="hold">
                          <p:stCondLst>
                            <p:cond delay="0"/>
                          </p:stCondLst>
                        </p:cTn>
                        <p:tgtEl>
                          <p:spTgt spid="21"/>
                        </p:tgtEl>
                        <p:attrNameLst>
                          <p:attrName>style.visibility</p:attrName>
                        </p:attrNameLst>
                      </p:cBhvr>
                      <p:to>
                        <p:strVal val="visible"/>
                      </p:to>
                    </p:set>
                    <p:animEffect transition="in" filter="barn(outVertical)">
                      <p:cBhvr>
                        <p:cTn dur="300"/>
                        <p:tgtEl>
                          <p:spTgt spid="21"/>
                        </p:tgtEl>
                      </p:cBhvr>
                    </p:animEffect>
                  </p:childTnLst>
                </p:cTn>
              </p:par>
            </p:tnLst>
          </p:tmpl>
        </p:tmplLst>
      </p:bldP>
      <p:bldP spid="21" grpId="1" animBg="1"/>
      <p:bldP spid="26" grpId="0" animBg="1">
        <p:tmplLst>
          <p:tmpl>
            <p:tnLst>
              <p:par>
                <p:cTn presetID="16" presetClass="entr" presetSubtype="37" fill="hold" nodeType="withEffect">
                  <p:stCondLst>
                    <p:cond delay="1000"/>
                  </p:stCondLst>
                  <p:childTnLst>
                    <p:set>
                      <p:cBhvr>
                        <p:cTn dur="1" fill="hold">
                          <p:stCondLst>
                            <p:cond delay="0"/>
                          </p:stCondLst>
                        </p:cTn>
                        <p:tgtEl>
                          <p:spTgt spid="26"/>
                        </p:tgtEl>
                        <p:attrNameLst>
                          <p:attrName>style.visibility</p:attrName>
                        </p:attrNameLst>
                      </p:cBhvr>
                      <p:to>
                        <p:strVal val="visible"/>
                      </p:to>
                    </p:set>
                    <p:animEffect transition="in" filter="barn(outVertical)">
                      <p:cBhvr>
                        <p:cTn dur="300"/>
                        <p:tgtEl>
                          <p:spTgt spid="26"/>
                        </p:tgtEl>
                      </p:cBhvr>
                    </p:animEffect>
                  </p:childTnLst>
                </p:cTn>
              </p:par>
            </p:tnLst>
          </p:tmpl>
        </p:tmplLst>
      </p:bldP>
      <p:bldP spid="26" grpId="1" animBg="1"/>
      <p:bldP spid="24" grpId="0" animBg="1">
        <p:tmplLst>
          <p:tmpl>
            <p:tnLst>
              <p:par>
                <p:cTn presetID="16" presetClass="entr" presetSubtype="37"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barn(outVertical)">
                      <p:cBhvr>
                        <p:cTn dur="600"/>
                        <p:tgtEl>
                          <p:spTgt spid="24"/>
                        </p:tgtEl>
                      </p:cBhvr>
                    </p:animEffect>
                  </p:childTnLst>
                </p:cTn>
              </p:par>
            </p:tnLst>
          </p:tmpl>
        </p:tmplLst>
      </p:bldP>
      <p:bldP spid="24" grpId="1" animBg="1">
        <p:tmplLst>
          <p:tmpl>
            <p:tnLst>
              <p:par>
                <p:cTn presetID="17" presetClass="entr" presetSubtype="1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p:cTn dur="600" fill="hold"/>
                        <p:tgtEl>
                          <p:spTgt spid="24"/>
                        </p:tgtEl>
                        <p:attrNameLst>
                          <p:attrName>ppt_w</p:attrName>
                        </p:attrNameLst>
                      </p:cBhvr>
                      <p:tavLst>
                        <p:tav tm="0">
                          <p:val>
                            <p:fltVal val="0"/>
                          </p:val>
                        </p:tav>
                        <p:tav tm="100000">
                          <p:val>
                            <p:strVal val="#ppt_w"/>
                          </p:val>
                        </p:tav>
                      </p:tavLst>
                    </p:anim>
                    <p:anim calcmode="lin" valueType="num">
                      <p:cBhvr>
                        <p:cTn dur="600" fill="hold"/>
                        <p:tgtEl>
                          <p:spTgt spid="24"/>
                        </p:tgtEl>
                        <p:attrNameLst>
                          <p:attrName>ppt_h</p:attrName>
                        </p:attrNameLst>
                      </p:cBhvr>
                      <p:tavLst>
                        <p:tav tm="0">
                          <p:val>
                            <p:strVal val="#ppt_h"/>
                          </p:val>
                        </p:tav>
                        <p:tav tm="100000">
                          <p:val>
                            <p:strVal val="#ppt_h"/>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 GRAFIEK 2X">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B23073-572C-4F04-B89A-B107AB932F47}"/>
              </a:ext>
            </a:extLst>
          </p:cNvPr>
          <p:cNvSpPr>
            <a:spLocks noGrp="1"/>
          </p:cNvSpPr>
          <p:nvPr>
            <p:ph type="title" hasCustomPrompt="1"/>
          </p:nvPr>
        </p:nvSpPr>
        <p:spPr/>
        <p:txBody>
          <a:bodyPr/>
          <a:lstStyle>
            <a:lvl1pPr>
              <a:defRPr/>
            </a:lvl1pPr>
          </a:lstStyle>
          <a:p>
            <a:r>
              <a:rPr lang="nl-NL" noProof="0" dirty="0"/>
              <a:t>Voeg hier een titel in</a:t>
            </a:r>
            <a:endParaRPr lang="nl-NL" dirty="0"/>
          </a:p>
        </p:txBody>
      </p:sp>
      <p:sp>
        <p:nvSpPr>
          <p:cNvPr id="3" name="Tijdelijke aanduiding voor verticale tekst 2">
            <a:extLst>
              <a:ext uri="{FF2B5EF4-FFF2-40B4-BE49-F238E27FC236}">
                <a16:creationId xmlns:a16="http://schemas.microsoft.com/office/drawing/2014/main" id="{7C849E55-A25C-4202-801C-0514342EA9C6}"/>
              </a:ext>
            </a:extLst>
          </p:cNvPr>
          <p:cNvSpPr>
            <a:spLocks noGrp="1"/>
          </p:cNvSpPr>
          <p:nvPr>
            <p:ph type="body" orient="vert" idx="1" hasCustomPrompt="1"/>
          </p:nvPr>
        </p:nvSpPr>
        <p:spPr>
          <a:xfrm>
            <a:off x="405000" y="1095347"/>
            <a:ext cx="3761429" cy="3092692"/>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err="1"/>
              <a:t>Bullet</a:t>
            </a:r>
            <a:endParaRPr lang="nl-NL" noProof="0" dirty="0"/>
          </a:p>
          <a:p>
            <a:pPr lvl="1"/>
            <a:r>
              <a:rPr lang="nl-NL" noProof="0" dirty="0"/>
              <a:t>Sub-</a:t>
            </a:r>
            <a:r>
              <a:rPr lang="nl-NL" noProof="0" dirty="0" err="1"/>
              <a:t>bullet</a:t>
            </a:r>
            <a:r>
              <a:rPr lang="nl-NL" noProof="0" dirty="0"/>
              <a:t> #1</a:t>
            </a:r>
          </a:p>
          <a:p>
            <a:pPr lvl="2"/>
            <a:r>
              <a:rPr lang="nl-NL" noProof="0" dirty="0"/>
              <a:t>Sub-</a:t>
            </a:r>
            <a:r>
              <a:rPr lang="nl-NL" noProof="0" dirty="0" err="1"/>
              <a:t>bullet</a:t>
            </a:r>
            <a:r>
              <a:rPr lang="nl-NL" noProof="0" dirty="0"/>
              <a:t> #2</a:t>
            </a:r>
          </a:p>
          <a:p>
            <a:pPr lvl="3"/>
            <a:r>
              <a:rPr lang="nl-NL" noProof="0" dirty="0"/>
              <a:t>Leestekst</a:t>
            </a:r>
          </a:p>
          <a:p>
            <a:pPr lvl="4"/>
            <a:r>
              <a:rPr lang="nl-NL" noProof="0" dirty="0"/>
              <a:t>Tussenkop</a:t>
            </a:r>
          </a:p>
          <a:p>
            <a:pPr lvl="5"/>
            <a:r>
              <a:rPr lang="nl-NL" noProof="0" dirty="0"/>
              <a:t>Numerieke </a:t>
            </a:r>
            <a:r>
              <a:rPr lang="nl-NL" noProof="0" dirty="0" err="1"/>
              <a:t>bullet</a:t>
            </a:r>
            <a:endParaRPr lang="nl-NL" noProof="0" dirty="0"/>
          </a:p>
          <a:p>
            <a:pPr lvl="6"/>
            <a:r>
              <a:rPr lang="nl-NL" noProof="0" dirty="0"/>
              <a:t>Alfabetische </a:t>
            </a:r>
            <a:r>
              <a:rPr lang="nl-NL" noProof="0" dirty="0" err="1"/>
              <a:t>bullet</a:t>
            </a:r>
            <a:endParaRPr lang="nl-NL" noProof="0" dirty="0"/>
          </a:p>
          <a:p>
            <a:pPr lvl="7"/>
            <a:r>
              <a:rPr lang="nl-NL" noProof="0" dirty="0"/>
              <a:t>Fotobeschrijving</a:t>
            </a:r>
          </a:p>
          <a:p>
            <a:pPr lvl="8"/>
            <a:r>
              <a:rPr lang="nl-NL" noProof="0" dirty="0"/>
              <a:t>Quote tekst</a:t>
            </a:r>
          </a:p>
          <a:p>
            <a:pPr lvl="4"/>
            <a:endParaRPr lang="nl-NL" dirty="0"/>
          </a:p>
        </p:txBody>
      </p:sp>
      <p:sp>
        <p:nvSpPr>
          <p:cNvPr id="4" name="Tijdelijke aanduiding voor datum 3">
            <a:extLst>
              <a:ext uri="{FF2B5EF4-FFF2-40B4-BE49-F238E27FC236}">
                <a16:creationId xmlns:a16="http://schemas.microsoft.com/office/drawing/2014/main" id="{DABA8B2F-5EFD-4A05-8481-248C853EA1DE}"/>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7D35606D-4D2E-4F0A-88AD-FA9467155265}"/>
              </a:ext>
            </a:extLst>
          </p:cNvPr>
          <p:cNvSpPr>
            <a:spLocks noGrp="1"/>
          </p:cNvSpPr>
          <p:nvPr>
            <p:ph type="ftr" sz="quarter" idx="11"/>
          </p:nvPr>
        </p:nvSpPr>
        <p:spPr/>
        <p:txBody>
          <a:bodyPr/>
          <a:lstStyle/>
          <a:p>
            <a:r>
              <a:rPr lang="nl-NL"/>
              <a:t>Achmea Real Estate</a:t>
            </a:r>
          </a:p>
        </p:txBody>
      </p:sp>
      <p:sp>
        <p:nvSpPr>
          <p:cNvPr id="6" name="Tijdelijke aanduiding voor dianummer 5">
            <a:extLst>
              <a:ext uri="{FF2B5EF4-FFF2-40B4-BE49-F238E27FC236}">
                <a16:creationId xmlns:a16="http://schemas.microsoft.com/office/drawing/2014/main" id="{A7656491-ADD5-4A7E-BAFA-5FCFF07D6EB0}"/>
              </a:ext>
            </a:extLst>
          </p:cNvPr>
          <p:cNvSpPr>
            <a:spLocks noGrp="1"/>
          </p:cNvSpPr>
          <p:nvPr>
            <p:ph type="sldNum" sz="quarter" idx="12"/>
          </p:nvPr>
        </p:nvSpPr>
        <p:spPr/>
        <p:txBody>
          <a:bodyPr/>
          <a:lstStyle/>
          <a:p>
            <a:fld id="{8D374ABD-355D-4B52-8A38-020B3DD5CC75}" type="slidenum">
              <a:rPr lang="nl-NL" smtClean="0"/>
              <a:t>‹#›</a:t>
            </a:fld>
            <a:endParaRPr lang="nl-NL"/>
          </a:p>
        </p:txBody>
      </p:sp>
      <p:sp>
        <p:nvSpPr>
          <p:cNvPr id="7" name="Tijdelijke aanduiding voor tekst 32">
            <a:extLst>
              <a:ext uri="{FF2B5EF4-FFF2-40B4-BE49-F238E27FC236}">
                <a16:creationId xmlns:a16="http://schemas.microsoft.com/office/drawing/2014/main" id="{7175F566-3665-4B0F-B70C-72779DF2FDD6}"/>
              </a:ext>
            </a:extLst>
          </p:cNvPr>
          <p:cNvSpPr>
            <a:spLocks noGrp="1"/>
          </p:cNvSpPr>
          <p:nvPr>
            <p:ph type="body" sz="quarter" idx="13" hasCustomPrompt="1"/>
          </p:nvPr>
        </p:nvSpPr>
        <p:spPr>
          <a:xfrm>
            <a:off x="404999" y="630563"/>
            <a:ext cx="8334000" cy="194889"/>
          </a:xfrm>
        </p:spPr>
        <p:txBody>
          <a:bodyPr/>
          <a:lstStyle>
            <a:lvl1pPr marL="0" indent="0">
              <a:buNone/>
              <a:defRPr sz="1500" b="0">
                <a:solidFill>
                  <a:schemeClr val="accent1"/>
                </a:solidFill>
              </a:defRPr>
            </a:lvl1pPr>
          </a:lstStyle>
          <a:p>
            <a:pPr lvl="0"/>
            <a:r>
              <a:rPr lang="nl-NL" noProof="0" dirty="0"/>
              <a:t>Voeg hier een subtitel in</a:t>
            </a:r>
          </a:p>
        </p:txBody>
      </p:sp>
      <p:sp>
        <p:nvSpPr>
          <p:cNvPr id="17" name="Tijdelijke aanduiding voor tekst 34">
            <a:extLst>
              <a:ext uri="{FF2B5EF4-FFF2-40B4-BE49-F238E27FC236}">
                <a16:creationId xmlns:a16="http://schemas.microsoft.com/office/drawing/2014/main" id="{9955CEC2-0160-42D3-9E2E-941A4A11119D}"/>
              </a:ext>
            </a:extLst>
          </p:cNvPr>
          <p:cNvSpPr>
            <a:spLocks noGrp="1"/>
          </p:cNvSpPr>
          <p:nvPr>
            <p:ph type="body" sz="quarter" idx="14" hasCustomPrompt="1"/>
          </p:nvPr>
        </p:nvSpPr>
        <p:spPr>
          <a:xfrm>
            <a:off x="404812" y="4323167"/>
            <a:ext cx="8334187" cy="111089"/>
          </a:xfrm>
        </p:spPr>
        <p:txBody>
          <a:bodyPr anchor="b"/>
          <a:lstStyle>
            <a:lvl1pPr marL="0" indent="0">
              <a:buNone/>
              <a:defRPr sz="750" i="1"/>
            </a:lvl1pPr>
          </a:lstStyle>
          <a:p>
            <a:pPr lvl="0"/>
            <a:r>
              <a:rPr lang="nl-NL" noProof="0"/>
              <a:t>Bron…</a:t>
            </a:r>
          </a:p>
        </p:txBody>
      </p:sp>
      <p:sp>
        <p:nvSpPr>
          <p:cNvPr id="18" name="Rechthoek: afgeronde hoeken 17">
            <a:extLst>
              <a:ext uri="{FF2B5EF4-FFF2-40B4-BE49-F238E27FC236}">
                <a16:creationId xmlns:a16="http://schemas.microsoft.com/office/drawing/2014/main" id="{765A9402-96DA-4D08-A873-873C05E81C86}"/>
              </a:ext>
            </a:extLst>
          </p:cNvPr>
          <p:cNvSpPr/>
          <p:nvPr userDrawn="1"/>
        </p:nvSpPr>
        <p:spPr>
          <a:xfrm>
            <a:off x="2286000" y="-368830"/>
            <a:ext cx="4572000" cy="22539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lvl="0" algn="ctr"/>
            <a:r>
              <a:rPr lang="nl-NL" sz="2100" b="0" cap="all" baseline="0" noProof="0" dirty="0">
                <a:solidFill>
                  <a:schemeClr val="accent1"/>
                </a:solidFill>
                <a:latin typeface="+mn-lt"/>
              </a:rPr>
              <a:t>TEKST / GRAFIEK 2X</a:t>
            </a:r>
          </a:p>
        </p:txBody>
      </p:sp>
      <p:sp>
        <p:nvSpPr>
          <p:cNvPr id="21" name="Tijdelijke aanduiding voor grafiek 17">
            <a:extLst>
              <a:ext uri="{FF2B5EF4-FFF2-40B4-BE49-F238E27FC236}">
                <a16:creationId xmlns:a16="http://schemas.microsoft.com/office/drawing/2014/main" id="{92172253-6D4B-4AC5-AA1C-319C8E5A71AE}"/>
              </a:ext>
            </a:extLst>
          </p:cNvPr>
          <p:cNvSpPr>
            <a:spLocks noGrp="1"/>
          </p:cNvSpPr>
          <p:nvPr>
            <p:ph type="chart" sz="quarter" idx="15" hasCustomPrompt="1"/>
          </p:nvPr>
        </p:nvSpPr>
        <p:spPr>
          <a:xfrm>
            <a:off x="4977381" y="1095347"/>
            <a:ext cx="3761429" cy="1410435"/>
          </a:xfrm>
          <a:solidFill>
            <a:schemeClr val="bg1">
              <a:lumMod val="95000"/>
            </a:schemeClr>
          </a:solidFill>
        </p:spPr>
        <p:txBody>
          <a:bodyPr tIns="504000"/>
          <a:lstStyle>
            <a:lvl1pPr marL="0" indent="0" algn="ctr">
              <a:buNone/>
              <a:defRPr sz="900" i="1">
                <a:solidFill>
                  <a:schemeClr val="bg1">
                    <a:lumMod val="50000"/>
                  </a:schemeClr>
                </a:solidFill>
              </a:defRPr>
            </a:lvl1pPr>
          </a:lstStyle>
          <a:p>
            <a:r>
              <a:rPr lang="nl-NL" noProof="0" dirty="0"/>
              <a:t>Klik op onderstaand pictogram om een grafiek in te voegen</a:t>
            </a:r>
          </a:p>
        </p:txBody>
      </p:sp>
      <p:cxnSp>
        <p:nvCxnSpPr>
          <p:cNvPr id="23" name="Rechte verbindingslijn 22">
            <a:extLst>
              <a:ext uri="{FF2B5EF4-FFF2-40B4-BE49-F238E27FC236}">
                <a16:creationId xmlns:a16="http://schemas.microsoft.com/office/drawing/2014/main" id="{F758FBF6-EBB0-4F05-96EB-8AEB1E4BB59E}"/>
              </a:ext>
            </a:extLst>
          </p:cNvPr>
          <p:cNvCxnSpPr>
            <a:cxnSpLocks/>
          </p:cNvCxnSpPr>
          <p:nvPr userDrawn="1"/>
        </p:nvCxnSpPr>
        <p:spPr>
          <a:xfrm>
            <a:off x="4572000" y="1086002"/>
            <a:ext cx="0" cy="3094081"/>
          </a:xfrm>
          <a:prstGeom prst="line">
            <a:avLst/>
          </a:prstGeom>
          <a:ln w="12700" cap="rnd">
            <a:solidFill>
              <a:schemeClr val="accent1"/>
            </a:solidFill>
            <a:prstDash val="solid"/>
            <a:round/>
          </a:ln>
        </p:spPr>
        <p:style>
          <a:lnRef idx="1">
            <a:schemeClr val="accent1"/>
          </a:lnRef>
          <a:fillRef idx="0">
            <a:schemeClr val="accent1"/>
          </a:fillRef>
          <a:effectRef idx="0">
            <a:schemeClr val="accent1"/>
          </a:effectRef>
          <a:fontRef idx="minor">
            <a:schemeClr val="tx1"/>
          </a:fontRef>
        </p:style>
      </p:cxnSp>
      <p:sp>
        <p:nvSpPr>
          <p:cNvPr id="24" name="Tijdelijke aanduiding voor tekst 43">
            <a:extLst>
              <a:ext uri="{FF2B5EF4-FFF2-40B4-BE49-F238E27FC236}">
                <a16:creationId xmlns:a16="http://schemas.microsoft.com/office/drawing/2014/main" id="{E054E093-0CA2-4AA3-9379-A9449CBE767D}"/>
              </a:ext>
            </a:extLst>
          </p:cNvPr>
          <p:cNvSpPr>
            <a:spLocks noGrp="1"/>
          </p:cNvSpPr>
          <p:nvPr>
            <p:ph type="body" sz="quarter" idx="16" hasCustomPrompt="1"/>
          </p:nvPr>
        </p:nvSpPr>
        <p:spPr>
          <a:xfrm>
            <a:off x="405000" y="0"/>
            <a:ext cx="810000" cy="54050"/>
          </a:xfrm>
          <a:solidFill>
            <a:schemeClr val="accent1"/>
          </a:solidFill>
        </p:spPr>
        <p:txBody>
          <a:bodyPr/>
          <a:lstStyle>
            <a:lvl1pPr marL="0" indent="0">
              <a:buNone/>
              <a:defRPr sz="100">
                <a:solidFill>
                  <a:schemeClr val="bg2"/>
                </a:solidFill>
              </a:defRPr>
            </a:lvl1pPr>
            <a:lvl5pPr>
              <a:defRPr/>
            </a:lvl5pPr>
          </a:lstStyle>
          <a:p>
            <a:pPr lvl="0"/>
            <a:r>
              <a:rPr lang="en-GB" dirty="0"/>
              <a:t> </a:t>
            </a:r>
          </a:p>
        </p:txBody>
      </p:sp>
      <p:grpSp>
        <p:nvGrpSpPr>
          <p:cNvPr id="13" name="GRID" hidden="1">
            <a:extLst>
              <a:ext uri="{FF2B5EF4-FFF2-40B4-BE49-F238E27FC236}">
                <a16:creationId xmlns:a16="http://schemas.microsoft.com/office/drawing/2014/main" id="{2E339E7B-E5F0-4BB0-A7A8-08523662B92C}"/>
              </a:ext>
            </a:extLst>
          </p:cNvPr>
          <p:cNvGrpSpPr/>
          <p:nvPr userDrawn="1"/>
        </p:nvGrpSpPr>
        <p:grpSpPr>
          <a:xfrm>
            <a:off x="0" y="0"/>
            <a:ext cx="9144000" cy="5148263"/>
            <a:chOff x="0" y="0"/>
            <a:chExt cx="12192000" cy="6858000"/>
          </a:xfrm>
          <a:solidFill>
            <a:schemeClr val="tx1">
              <a:alpha val="30000"/>
            </a:schemeClr>
          </a:solidFill>
        </p:grpSpPr>
        <p:sp>
          <p:nvSpPr>
            <p:cNvPr id="14" name="Rechthoek 13">
              <a:extLst>
                <a:ext uri="{FF2B5EF4-FFF2-40B4-BE49-F238E27FC236}">
                  <a16:creationId xmlns:a16="http://schemas.microsoft.com/office/drawing/2014/main" id="{04FEBC71-862F-4C04-AFB8-6DB58D37BD7A}"/>
                </a:ext>
              </a:extLst>
            </p:cNvPr>
            <p:cNvSpPr/>
            <p:nvPr userDrawn="1"/>
          </p:nvSpPr>
          <p:spPr>
            <a:xfrm>
              <a:off x="0" y="0"/>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15" name="Rechthoek 14">
              <a:extLst>
                <a:ext uri="{FF2B5EF4-FFF2-40B4-BE49-F238E27FC236}">
                  <a16:creationId xmlns:a16="http://schemas.microsoft.com/office/drawing/2014/main" id="{0333C89B-97F8-441B-8124-3FCC1D1260BC}"/>
                </a:ext>
              </a:extLst>
            </p:cNvPr>
            <p:cNvSpPr/>
            <p:nvPr userDrawn="1"/>
          </p:nvSpPr>
          <p:spPr>
            <a:xfrm>
              <a:off x="0" y="0"/>
              <a:ext cx="54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16" name="Rechthoek 15">
              <a:extLst>
                <a:ext uri="{FF2B5EF4-FFF2-40B4-BE49-F238E27FC236}">
                  <a16:creationId xmlns:a16="http://schemas.microsoft.com/office/drawing/2014/main" id="{59F01AF4-B6CB-4934-BDD9-96E56D3A7D49}"/>
                </a:ext>
              </a:extLst>
            </p:cNvPr>
            <p:cNvSpPr/>
            <p:nvPr userDrawn="1"/>
          </p:nvSpPr>
          <p:spPr>
            <a:xfrm>
              <a:off x="11652000" y="0"/>
              <a:ext cx="54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19" name="Rechthoek 18">
              <a:extLst>
                <a:ext uri="{FF2B5EF4-FFF2-40B4-BE49-F238E27FC236}">
                  <a16:creationId xmlns:a16="http://schemas.microsoft.com/office/drawing/2014/main" id="{B6B9EB7F-0454-4FE8-8F4A-0FDE18AF83EB}"/>
                </a:ext>
              </a:extLst>
            </p:cNvPr>
            <p:cNvSpPr/>
            <p:nvPr userDrawn="1"/>
          </p:nvSpPr>
          <p:spPr>
            <a:xfrm>
              <a:off x="0" y="1099111"/>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20" name="Rechthoek 19">
              <a:extLst>
                <a:ext uri="{FF2B5EF4-FFF2-40B4-BE49-F238E27FC236}">
                  <a16:creationId xmlns:a16="http://schemas.microsoft.com/office/drawing/2014/main" id="{A0471D66-391B-4CA0-9CE3-3508EB3D7096}"/>
                </a:ext>
              </a:extLst>
            </p:cNvPr>
            <p:cNvSpPr/>
            <p:nvPr userDrawn="1"/>
          </p:nvSpPr>
          <p:spPr>
            <a:xfrm>
              <a:off x="0" y="6678000"/>
              <a:ext cx="12192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22" name="Rechthoek 21">
              <a:extLst>
                <a:ext uri="{FF2B5EF4-FFF2-40B4-BE49-F238E27FC236}">
                  <a16:creationId xmlns:a16="http://schemas.microsoft.com/office/drawing/2014/main" id="{F607FFD1-EE10-4EE4-974D-D68FF051167C}"/>
                </a:ext>
              </a:extLst>
            </p:cNvPr>
            <p:cNvSpPr/>
            <p:nvPr userDrawn="1"/>
          </p:nvSpPr>
          <p:spPr>
            <a:xfrm>
              <a:off x="0" y="5906871"/>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dirty="0"/>
            </a:p>
          </p:txBody>
        </p:sp>
        <p:sp>
          <p:nvSpPr>
            <p:cNvPr id="25" name="Rechthoek 24">
              <a:extLst>
                <a:ext uri="{FF2B5EF4-FFF2-40B4-BE49-F238E27FC236}">
                  <a16:creationId xmlns:a16="http://schemas.microsoft.com/office/drawing/2014/main" id="{267B1A24-E5B5-44EF-BB26-289EC0FC99CF}"/>
                </a:ext>
              </a:extLst>
            </p:cNvPr>
            <p:cNvSpPr/>
            <p:nvPr userDrawn="1"/>
          </p:nvSpPr>
          <p:spPr>
            <a:xfrm>
              <a:off x="0" y="6295673"/>
              <a:ext cx="12192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26" name="Rechthoek 25">
              <a:extLst>
                <a:ext uri="{FF2B5EF4-FFF2-40B4-BE49-F238E27FC236}">
                  <a16:creationId xmlns:a16="http://schemas.microsoft.com/office/drawing/2014/main" id="{05615BB2-213B-4BE9-9A19-7700EE534E20}"/>
                </a:ext>
              </a:extLst>
            </p:cNvPr>
            <p:cNvSpPr/>
            <p:nvPr userDrawn="1"/>
          </p:nvSpPr>
          <p:spPr>
            <a:xfrm>
              <a:off x="0" y="5578887"/>
              <a:ext cx="12192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27" name="Rechthoek 26">
              <a:extLst>
                <a:ext uri="{FF2B5EF4-FFF2-40B4-BE49-F238E27FC236}">
                  <a16:creationId xmlns:a16="http://schemas.microsoft.com/office/drawing/2014/main" id="{7B4D9E53-D3BA-46E2-B48B-1C4CE63D58E8}"/>
                </a:ext>
              </a:extLst>
            </p:cNvPr>
            <p:cNvSpPr/>
            <p:nvPr userDrawn="1"/>
          </p:nvSpPr>
          <p:spPr>
            <a:xfrm>
              <a:off x="12024980" y="0"/>
              <a:ext cx="16702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28" name="Rechthoek 27">
              <a:extLst>
                <a:ext uri="{FF2B5EF4-FFF2-40B4-BE49-F238E27FC236}">
                  <a16:creationId xmlns:a16="http://schemas.microsoft.com/office/drawing/2014/main" id="{ACE0CB45-9785-4BE8-B63D-A19B8F833E83}"/>
                </a:ext>
              </a:extLst>
            </p:cNvPr>
            <p:cNvSpPr/>
            <p:nvPr userDrawn="1"/>
          </p:nvSpPr>
          <p:spPr>
            <a:xfrm>
              <a:off x="0" y="0"/>
              <a:ext cx="16702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29" name="Rechthoek 28">
              <a:extLst>
                <a:ext uri="{FF2B5EF4-FFF2-40B4-BE49-F238E27FC236}">
                  <a16:creationId xmlns:a16="http://schemas.microsoft.com/office/drawing/2014/main" id="{95CDFAA9-BDB5-4D8F-938D-9F60774CE5B7}"/>
                </a:ext>
              </a:extLst>
            </p:cNvPr>
            <p:cNvSpPr/>
            <p:nvPr userDrawn="1"/>
          </p:nvSpPr>
          <p:spPr>
            <a:xfrm>
              <a:off x="6095744" y="0"/>
              <a:ext cx="54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30" name="Rechthoek 29">
              <a:extLst>
                <a:ext uri="{FF2B5EF4-FFF2-40B4-BE49-F238E27FC236}">
                  <a16:creationId xmlns:a16="http://schemas.microsoft.com/office/drawing/2014/main" id="{D7E82FEE-89D5-4142-8839-67BDEF20414F}"/>
                </a:ext>
              </a:extLst>
            </p:cNvPr>
            <p:cNvSpPr/>
            <p:nvPr userDrawn="1"/>
          </p:nvSpPr>
          <p:spPr>
            <a:xfrm>
              <a:off x="5555744" y="0"/>
              <a:ext cx="54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31" name="Rechthoek 30">
              <a:extLst>
                <a:ext uri="{FF2B5EF4-FFF2-40B4-BE49-F238E27FC236}">
                  <a16:creationId xmlns:a16="http://schemas.microsoft.com/office/drawing/2014/main" id="{E2FF30C8-090C-4BBB-B89D-01F3F22EDF02}"/>
                </a:ext>
              </a:extLst>
            </p:cNvPr>
            <p:cNvSpPr/>
            <p:nvPr userDrawn="1"/>
          </p:nvSpPr>
          <p:spPr>
            <a:xfrm>
              <a:off x="5555238" y="3338999"/>
              <a:ext cx="6636762"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grpSp>
      <p:sp>
        <p:nvSpPr>
          <p:cNvPr id="32" name="Tijdelijke aanduiding voor grafiek 17">
            <a:extLst>
              <a:ext uri="{FF2B5EF4-FFF2-40B4-BE49-F238E27FC236}">
                <a16:creationId xmlns:a16="http://schemas.microsoft.com/office/drawing/2014/main" id="{0E9B9AC0-03CF-4DAA-9E37-B0A637E3422E}"/>
              </a:ext>
            </a:extLst>
          </p:cNvPr>
          <p:cNvSpPr>
            <a:spLocks noGrp="1"/>
          </p:cNvSpPr>
          <p:nvPr>
            <p:ph type="chart" sz="quarter" idx="17" hasCustomPrompt="1"/>
          </p:nvPr>
        </p:nvSpPr>
        <p:spPr>
          <a:xfrm>
            <a:off x="4977381" y="2776818"/>
            <a:ext cx="3761429" cy="1410435"/>
          </a:xfrm>
          <a:solidFill>
            <a:schemeClr val="bg1">
              <a:lumMod val="95000"/>
            </a:schemeClr>
          </a:solidFill>
        </p:spPr>
        <p:txBody>
          <a:bodyPr tIns="504000"/>
          <a:lstStyle>
            <a:lvl1pPr marL="0" indent="0" algn="ctr">
              <a:buNone/>
              <a:defRPr sz="900" i="1">
                <a:solidFill>
                  <a:schemeClr val="bg1">
                    <a:lumMod val="50000"/>
                  </a:schemeClr>
                </a:solidFill>
              </a:defRPr>
            </a:lvl1pPr>
          </a:lstStyle>
          <a:p>
            <a:r>
              <a:rPr lang="nl-NL" noProof="0" dirty="0"/>
              <a:t>Klik op onderstaand pictogram om een grafiek in te voegen</a:t>
            </a:r>
          </a:p>
        </p:txBody>
      </p:sp>
      <p:grpSp>
        <p:nvGrpSpPr>
          <p:cNvPr id="331" name="Instructie">
            <a:extLst>
              <a:ext uri="{FF2B5EF4-FFF2-40B4-BE49-F238E27FC236}">
                <a16:creationId xmlns:a16="http://schemas.microsoft.com/office/drawing/2014/main" id="{6D7E66DE-6C48-42A6-9F81-DC67C808EC69}"/>
              </a:ext>
            </a:extLst>
          </p:cNvPr>
          <p:cNvGrpSpPr/>
          <p:nvPr userDrawn="1"/>
        </p:nvGrpSpPr>
        <p:grpSpPr>
          <a:xfrm>
            <a:off x="-2578160" y="1077"/>
            <a:ext cx="2400995" cy="4535596"/>
            <a:chOff x="-3437547" y="1434"/>
            <a:chExt cx="3201327" cy="6041867"/>
          </a:xfrm>
        </p:grpSpPr>
        <p:cxnSp>
          <p:nvCxnSpPr>
            <p:cNvPr id="332" name="Rechte verbindingslijn 331">
              <a:extLst>
                <a:ext uri="{FF2B5EF4-FFF2-40B4-BE49-F238E27FC236}">
                  <a16:creationId xmlns:a16="http://schemas.microsoft.com/office/drawing/2014/main" id="{3DA2682F-3D0F-4CA4-920D-2ADF99C906DE}"/>
                </a:ext>
              </a:extLst>
            </p:cNvPr>
            <p:cNvCxnSpPr>
              <a:cxnSpLocks/>
            </p:cNvCxnSpPr>
            <p:nvPr userDrawn="1"/>
          </p:nvCxnSpPr>
          <p:spPr>
            <a:xfrm>
              <a:off x="-3419346" y="6043301"/>
              <a:ext cx="3176013" cy="0"/>
            </a:xfrm>
            <a:prstGeom prst="line">
              <a:avLst/>
            </a:prstGeom>
            <a:noFill/>
            <a:ln w="3175" cap="flat" cmpd="sng" algn="ctr">
              <a:solidFill>
                <a:schemeClr val="bg1">
                  <a:lumMod val="50000"/>
                </a:schemeClr>
              </a:solidFill>
              <a:prstDash val="solid"/>
            </a:ln>
            <a:effectLst/>
          </p:spPr>
        </p:cxnSp>
        <p:sp>
          <p:nvSpPr>
            <p:cNvPr id="333" name="Ovaal 332">
              <a:extLst>
                <a:ext uri="{FF2B5EF4-FFF2-40B4-BE49-F238E27FC236}">
                  <a16:creationId xmlns:a16="http://schemas.microsoft.com/office/drawing/2014/main" id="{6A564E50-1B5E-4A41-9520-647B0E1C378F}"/>
                </a:ext>
              </a:extLst>
            </p:cNvPr>
            <p:cNvSpPr/>
            <p:nvPr userDrawn="1"/>
          </p:nvSpPr>
          <p:spPr>
            <a:xfrm>
              <a:off x="-3425006" y="4548392"/>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334" name="Rechthoek 333">
              <a:extLst>
                <a:ext uri="{FF2B5EF4-FFF2-40B4-BE49-F238E27FC236}">
                  <a16:creationId xmlns:a16="http://schemas.microsoft.com/office/drawing/2014/main" id="{5D6145B1-0044-4007-90AE-4F84F6F9483C}"/>
                </a:ext>
              </a:extLst>
            </p:cNvPr>
            <p:cNvSpPr/>
            <p:nvPr userDrawn="1"/>
          </p:nvSpPr>
          <p:spPr>
            <a:xfrm>
              <a:off x="-3059324" y="4548391"/>
              <a:ext cx="2823104" cy="255963"/>
            </a:xfrm>
            <a:prstGeom prst="rect">
              <a:avLst/>
            </a:prstGeom>
            <a:noFill/>
            <a:ln w="25400" cap="flat" cmpd="sng" algn="ctr">
              <a:noFill/>
              <a:prstDash val="solid"/>
            </a:ln>
            <a:effectLst/>
          </p:spPr>
          <p:txBody>
            <a:bodyPr lIns="0" tIns="0" rIns="0" bIns="0" rtlCol="0" anchor="ctr"/>
            <a:lstStyle/>
            <a:p>
              <a:pPr marL="198835" marR="0" lvl="5" indent="-198835" algn="l" defTabSz="685800" rtl="0" eaLnBrk="1" fontAlgn="auto" latinLnBrk="0" hangingPunct="1">
                <a:lnSpc>
                  <a:spcPct val="100000"/>
                </a:lnSpc>
                <a:spcBef>
                  <a:spcPts val="225"/>
                </a:spcBef>
                <a:spcAft>
                  <a:spcPts val="225"/>
                </a:spcAft>
                <a:buClr>
                  <a:schemeClr val="tx1"/>
                </a:buClr>
                <a:buSzPct val="85000"/>
                <a:buFont typeface="+mj-lt"/>
                <a:buAutoNum type="arabicPeriod"/>
                <a:tabLst/>
                <a:defRPr/>
              </a:pPr>
              <a:r>
                <a:rPr lang="nl-NL" sz="1125" kern="1200" noProof="0" dirty="0">
                  <a:solidFill>
                    <a:schemeClr val="tx1"/>
                  </a:solidFill>
                  <a:latin typeface="+mn-lt"/>
                  <a:ea typeface="+mn-ea"/>
                  <a:cs typeface="+mn-cs"/>
                </a:rPr>
                <a:t>Numerieke </a:t>
              </a:r>
              <a:r>
                <a:rPr lang="nl-NL" sz="1125" kern="1200" noProof="0" dirty="0" err="1">
                  <a:solidFill>
                    <a:schemeClr val="tx1"/>
                  </a:solidFill>
                  <a:latin typeface="+mn-lt"/>
                  <a:ea typeface="+mn-ea"/>
                  <a:cs typeface="+mn-cs"/>
                </a:rPr>
                <a:t>bullet</a:t>
              </a:r>
              <a:r>
                <a:rPr lang="nl-NL" sz="1125" kern="1200" noProof="0" dirty="0">
                  <a:solidFill>
                    <a:schemeClr val="tx1"/>
                  </a:solidFill>
                  <a:latin typeface="+mn-lt"/>
                  <a:ea typeface="+mn-ea"/>
                  <a:cs typeface="+mn-cs"/>
                </a:rPr>
                <a:t> (15pt)</a:t>
              </a:r>
            </a:p>
          </p:txBody>
        </p:sp>
        <p:sp>
          <p:nvSpPr>
            <p:cNvPr id="335" name="Ovaal 334">
              <a:extLst>
                <a:ext uri="{FF2B5EF4-FFF2-40B4-BE49-F238E27FC236}">
                  <a16:creationId xmlns:a16="http://schemas.microsoft.com/office/drawing/2014/main" id="{1EFD867F-E8FC-461A-8D98-1B9B280F2F9E}"/>
                </a:ext>
              </a:extLst>
            </p:cNvPr>
            <p:cNvSpPr/>
            <p:nvPr userDrawn="1"/>
          </p:nvSpPr>
          <p:spPr>
            <a:xfrm>
              <a:off x="-3425006" y="4922568"/>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336" name="Rechthoek 335">
              <a:extLst>
                <a:ext uri="{FF2B5EF4-FFF2-40B4-BE49-F238E27FC236}">
                  <a16:creationId xmlns:a16="http://schemas.microsoft.com/office/drawing/2014/main" id="{BD376027-23AE-4850-9031-6FB44EF1A92F}"/>
                </a:ext>
              </a:extLst>
            </p:cNvPr>
            <p:cNvSpPr/>
            <p:nvPr userDrawn="1"/>
          </p:nvSpPr>
          <p:spPr>
            <a:xfrm>
              <a:off x="-3059324" y="4922567"/>
              <a:ext cx="2823104" cy="255963"/>
            </a:xfrm>
            <a:prstGeom prst="rect">
              <a:avLst/>
            </a:prstGeom>
            <a:noFill/>
            <a:ln w="25400" cap="flat" cmpd="sng" algn="ctr">
              <a:noFill/>
              <a:prstDash val="solid"/>
            </a:ln>
            <a:effectLst/>
          </p:spPr>
          <p:txBody>
            <a:bodyPr lIns="0" tIns="0" rIns="0" bIns="0" rtlCol="0" anchor="ctr"/>
            <a:lstStyle/>
            <a:p>
              <a:pPr marL="198835" marR="0" lvl="6" indent="-198835" algn="l" defTabSz="685800" rtl="0" eaLnBrk="1" fontAlgn="auto" latinLnBrk="0" hangingPunct="1">
                <a:lnSpc>
                  <a:spcPct val="100000"/>
                </a:lnSpc>
                <a:spcBef>
                  <a:spcPts val="225"/>
                </a:spcBef>
                <a:spcAft>
                  <a:spcPts val="225"/>
                </a:spcAft>
                <a:buClr>
                  <a:schemeClr val="tx1"/>
                </a:buClr>
                <a:buSzPct val="85000"/>
                <a:buFont typeface="+mj-lt"/>
                <a:buAutoNum type="alphaLcPeriod"/>
                <a:tabLst/>
                <a:defRPr/>
              </a:pPr>
              <a:r>
                <a:rPr lang="nl-NL" sz="1125" kern="1200" noProof="0" dirty="0">
                  <a:solidFill>
                    <a:schemeClr val="tx1"/>
                  </a:solidFill>
                  <a:latin typeface="+mn-lt"/>
                  <a:ea typeface="+mn-ea"/>
                  <a:cs typeface="+mn-cs"/>
                </a:rPr>
                <a:t>Alfabetische </a:t>
              </a:r>
              <a:r>
                <a:rPr lang="nl-NL" sz="1125" kern="1200" noProof="0" dirty="0" err="1">
                  <a:solidFill>
                    <a:schemeClr val="tx1"/>
                  </a:solidFill>
                  <a:latin typeface="+mn-lt"/>
                  <a:ea typeface="+mn-ea"/>
                  <a:cs typeface="+mn-cs"/>
                </a:rPr>
                <a:t>bullet</a:t>
              </a:r>
              <a:r>
                <a:rPr lang="nl-NL" sz="1125" kern="1200" noProof="0" dirty="0">
                  <a:solidFill>
                    <a:schemeClr val="tx1"/>
                  </a:solidFill>
                  <a:latin typeface="+mn-lt"/>
                  <a:ea typeface="+mn-ea"/>
                  <a:cs typeface="+mn-cs"/>
                </a:rPr>
                <a:t> (15pt)</a:t>
              </a:r>
            </a:p>
          </p:txBody>
        </p:sp>
        <p:sp>
          <p:nvSpPr>
            <p:cNvPr id="337" name="Ovaal 336">
              <a:extLst>
                <a:ext uri="{FF2B5EF4-FFF2-40B4-BE49-F238E27FC236}">
                  <a16:creationId xmlns:a16="http://schemas.microsoft.com/office/drawing/2014/main" id="{329F773E-6568-4D98-8C94-4D76225239FE}"/>
                </a:ext>
              </a:extLst>
            </p:cNvPr>
            <p:cNvSpPr/>
            <p:nvPr userDrawn="1"/>
          </p:nvSpPr>
          <p:spPr>
            <a:xfrm>
              <a:off x="-3425006" y="5295213"/>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338" name="Rechthoek 337">
              <a:extLst>
                <a:ext uri="{FF2B5EF4-FFF2-40B4-BE49-F238E27FC236}">
                  <a16:creationId xmlns:a16="http://schemas.microsoft.com/office/drawing/2014/main" id="{2806D305-F3D4-4EE5-8189-F615B63ADA05}"/>
                </a:ext>
              </a:extLst>
            </p:cNvPr>
            <p:cNvSpPr/>
            <p:nvPr userDrawn="1"/>
          </p:nvSpPr>
          <p:spPr>
            <a:xfrm>
              <a:off x="-3059324" y="5295212"/>
              <a:ext cx="2823104" cy="255963"/>
            </a:xfrm>
            <a:prstGeom prst="rect">
              <a:avLst/>
            </a:prstGeom>
            <a:noFill/>
            <a:ln w="25400" cap="flat" cmpd="sng" algn="ctr">
              <a:noFill/>
              <a:prstDash val="solid"/>
            </a:ln>
            <a:effectLst/>
          </p:spPr>
          <p:txBody>
            <a:bodyPr lIns="0" tIns="0" rIns="0" bIns="0" rtlCol="0" anchor="ctr"/>
            <a:lstStyle/>
            <a:p>
              <a:pPr marL="0" marR="0" lvl="7" indent="0" algn="l" defTabSz="685800" rtl="0" eaLnBrk="1" fontAlgn="auto" latinLnBrk="0" hangingPunct="1">
                <a:lnSpc>
                  <a:spcPct val="100000"/>
                </a:lnSpc>
                <a:spcBef>
                  <a:spcPts val="225"/>
                </a:spcBef>
                <a:spcAft>
                  <a:spcPts val="225"/>
                </a:spcAft>
                <a:buClr>
                  <a:schemeClr val="accent3"/>
                </a:buClr>
                <a:buSzTx/>
                <a:buFont typeface="Arial" panose="020B0604020202020204" pitchFamily="34" charset="0"/>
                <a:buNone/>
                <a:tabLst/>
                <a:defRPr/>
              </a:pPr>
              <a:r>
                <a:rPr lang="nl-NL" sz="750" i="1" kern="1200" noProof="0" dirty="0">
                  <a:solidFill>
                    <a:schemeClr val="tx1"/>
                  </a:solidFill>
                  <a:latin typeface="+mn-lt"/>
                  <a:ea typeface="+mn-ea"/>
                  <a:cs typeface="+mn-cs"/>
                </a:rPr>
                <a:t>Fotobeschrijving (10pt)</a:t>
              </a:r>
            </a:p>
          </p:txBody>
        </p:sp>
        <p:sp>
          <p:nvSpPr>
            <p:cNvPr id="339" name="Ovaal 338">
              <a:extLst>
                <a:ext uri="{FF2B5EF4-FFF2-40B4-BE49-F238E27FC236}">
                  <a16:creationId xmlns:a16="http://schemas.microsoft.com/office/drawing/2014/main" id="{35DBE988-EBDA-4753-BE5A-0E0472189A54}"/>
                </a:ext>
              </a:extLst>
            </p:cNvPr>
            <p:cNvSpPr/>
            <p:nvPr userDrawn="1"/>
          </p:nvSpPr>
          <p:spPr>
            <a:xfrm>
              <a:off x="-3425006" y="5668478"/>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340" name="Rechthoek 339">
              <a:extLst>
                <a:ext uri="{FF2B5EF4-FFF2-40B4-BE49-F238E27FC236}">
                  <a16:creationId xmlns:a16="http://schemas.microsoft.com/office/drawing/2014/main" id="{8D745FA2-1431-45BB-9FF4-D1A83CF7AD24}"/>
                </a:ext>
              </a:extLst>
            </p:cNvPr>
            <p:cNvSpPr/>
            <p:nvPr userDrawn="1"/>
          </p:nvSpPr>
          <p:spPr>
            <a:xfrm>
              <a:off x="-3059324" y="5668477"/>
              <a:ext cx="2823104" cy="255963"/>
            </a:xfrm>
            <a:prstGeom prst="rect">
              <a:avLst/>
            </a:prstGeom>
            <a:noFill/>
            <a:ln w="25400" cap="flat" cmpd="sng" algn="ctr">
              <a:noFill/>
              <a:prstDash val="solid"/>
            </a:ln>
            <a:effectLst/>
          </p:spPr>
          <p:txBody>
            <a:bodyPr lIns="0" tIns="0" rIns="0" bIns="0" rtlCol="0" anchor="ctr"/>
            <a:lstStyle/>
            <a:p>
              <a:pPr marL="0" marR="0" lvl="8" indent="0" algn="l" defTabSz="685800" rtl="0" eaLnBrk="1" fontAlgn="auto" latinLnBrk="0" hangingPunct="1">
                <a:lnSpc>
                  <a:spcPct val="100000"/>
                </a:lnSpc>
                <a:spcBef>
                  <a:spcPts val="450"/>
                </a:spcBef>
                <a:spcAft>
                  <a:spcPts val="225"/>
                </a:spcAft>
                <a:buClrTx/>
                <a:buSzTx/>
                <a:buFont typeface="Arial" panose="020B0604020202020204" pitchFamily="34" charset="0"/>
                <a:buNone/>
                <a:tabLst/>
                <a:defRPr/>
              </a:pPr>
              <a:r>
                <a:rPr lang="nl-NL" sz="1500" i="1" kern="1200" noProof="0" dirty="0">
                  <a:solidFill>
                    <a:schemeClr val="tx1"/>
                  </a:solidFill>
                  <a:latin typeface="+mn-lt"/>
                  <a:ea typeface="+mn-ea"/>
                  <a:cs typeface="+mn-cs"/>
                </a:rPr>
                <a:t>Quote tekst (20pt)</a:t>
              </a:r>
            </a:p>
          </p:txBody>
        </p:sp>
        <p:sp>
          <p:nvSpPr>
            <p:cNvPr id="341" name="Rechthoek 340">
              <a:extLst>
                <a:ext uri="{FF2B5EF4-FFF2-40B4-BE49-F238E27FC236}">
                  <a16:creationId xmlns:a16="http://schemas.microsoft.com/office/drawing/2014/main" id="{FD430301-FC57-415E-B18B-C8224E72FCC8}"/>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80000"/>
                </a:lnSpc>
                <a:spcBef>
                  <a:spcPts val="0"/>
                </a:spcBef>
                <a:spcAft>
                  <a:spcPts val="0"/>
                </a:spcAft>
                <a:buClrTx/>
                <a:buSzTx/>
                <a:buFontTx/>
                <a:buNone/>
                <a:tabLst/>
                <a:defRPr/>
              </a:pPr>
              <a:r>
                <a:rPr kumimoji="0" lang="nl-NL" sz="1050" b="1" i="0" u="none" strike="noStrike" kern="0" cap="all" spc="0" normalizeH="0" baseline="0" noProof="0" dirty="0">
                  <a:ln>
                    <a:noFill/>
                  </a:ln>
                  <a:solidFill>
                    <a:schemeClr val="bg1">
                      <a:lumMod val="50000"/>
                    </a:schemeClr>
                  </a:solidFill>
                  <a:effectLst/>
                  <a:uLnTx/>
                  <a:uFillTx/>
                  <a:latin typeface="+mj-lt"/>
                  <a:cs typeface="Segoe UI Light" panose="020B0502040204020203" pitchFamily="34" charset="0"/>
                </a:rPr>
                <a:t>TEKST</a:t>
              </a:r>
              <a:r>
                <a:rPr kumimoji="0" lang="nl-NL" sz="1050" b="1" i="0" u="none" strike="noStrike" kern="0" cap="all" spc="0" normalizeH="0" noProof="0" dirty="0">
                  <a:ln>
                    <a:noFill/>
                  </a:ln>
                  <a:solidFill>
                    <a:schemeClr val="bg1">
                      <a:lumMod val="50000"/>
                    </a:schemeClr>
                  </a:solidFill>
                  <a:effectLst/>
                  <a:uLnTx/>
                  <a:uFillTx/>
                  <a:latin typeface="+mj-lt"/>
                  <a:cs typeface="Segoe UI Light" panose="020B0502040204020203" pitchFamily="34" charset="0"/>
                </a:rPr>
                <a:t> NIVEAUS kiezen</a:t>
              </a:r>
              <a:endParaRPr kumimoji="0" lang="nl-NL" sz="1050" b="1" i="0" u="none" strike="noStrike" kern="0" cap="all" spc="0" normalizeH="0" baseline="0" noProof="0" dirty="0">
                <a:ln>
                  <a:noFill/>
                </a:ln>
                <a:solidFill>
                  <a:schemeClr val="bg1">
                    <a:lumMod val="50000"/>
                  </a:schemeClr>
                </a:solidFill>
                <a:effectLst/>
                <a:uLnTx/>
                <a:uFillTx/>
                <a:latin typeface="+mj-lt"/>
                <a:cs typeface="Segoe UI Light" panose="020B0502040204020203" pitchFamily="34" charset="0"/>
              </a:endParaRPr>
            </a:p>
          </p:txBody>
        </p:sp>
        <p:sp>
          <p:nvSpPr>
            <p:cNvPr id="342" name="Ovaal 341">
              <a:extLst>
                <a:ext uri="{FF2B5EF4-FFF2-40B4-BE49-F238E27FC236}">
                  <a16:creationId xmlns:a16="http://schemas.microsoft.com/office/drawing/2014/main" id="{F368EAF6-EE48-47DE-A004-0CA4F1417457}"/>
                </a:ext>
              </a:extLst>
            </p:cNvPr>
            <p:cNvSpPr/>
            <p:nvPr userDrawn="1"/>
          </p:nvSpPr>
          <p:spPr>
            <a:xfrm>
              <a:off x="-3425006" y="2678716"/>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343" name="Rechte verbindingslijn 342">
              <a:extLst>
                <a:ext uri="{FF2B5EF4-FFF2-40B4-BE49-F238E27FC236}">
                  <a16:creationId xmlns:a16="http://schemas.microsoft.com/office/drawing/2014/main" id="{D64337B1-F754-415E-82D2-D1316466BD74}"/>
                </a:ext>
              </a:extLst>
            </p:cNvPr>
            <p:cNvCxnSpPr>
              <a:cxnSpLocks/>
            </p:cNvCxnSpPr>
            <p:nvPr userDrawn="1"/>
          </p:nvCxnSpPr>
          <p:spPr>
            <a:xfrm>
              <a:off x="-3419346" y="243069"/>
              <a:ext cx="3176013" cy="0"/>
            </a:xfrm>
            <a:prstGeom prst="line">
              <a:avLst/>
            </a:prstGeom>
            <a:noFill/>
            <a:ln w="3175" cap="flat" cmpd="sng" algn="ctr">
              <a:solidFill>
                <a:schemeClr val="bg1">
                  <a:lumMod val="50000"/>
                </a:schemeClr>
              </a:solidFill>
              <a:prstDash val="solid"/>
            </a:ln>
            <a:effectLst/>
          </p:spPr>
        </p:cxnSp>
        <p:grpSp>
          <p:nvGrpSpPr>
            <p:cNvPr id="344" name="Groep 343">
              <a:extLst>
                <a:ext uri="{FF2B5EF4-FFF2-40B4-BE49-F238E27FC236}">
                  <a16:creationId xmlns:a16="http://schemas.microsoft.com/office/drawing/2014/main" id="{C7B1CA79-54CC-4A65-BAE2-A2BE520B4F2C}"/>
                </a:ext>
              </a:extLst>
            </p:cNvPr>
            <p:cNvGrpSpPr/>
            <p:nvPr userDrawn="1"/>
          </p:nvGrpSpPr>
          <p:grpSpPr>
            <a:xfrm>
              <a:off x="-3437547" y="1295337"/>
              <a:ext cx="2933825" cy="558875"/>
              <a:chOff x="-3419346" y="368233"/>
              <a:chExt cx="3904920" cy="743862"/>
            </a:xfrm>
          </p:grpSpPr>
          <p:sp>
            <p:nvSpPr>
              <p:cNvPr id="361" name="Rechthoek 360">
                <a:extLst>
                  <a:ext uri="{FF2B5EF4-FFF2-40B4-BE49-F238E27FC236}">
                    <a16:creationId xmlns:a16="http://schemas.microsoft.com/office/drawing/2014/main" id="{A69353A9-BFF5-41CA-8D7F-48790027126E}"/>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600" b="0" noProof="0" dirty="0">
                    <a:solidFill>
                      <a:srgbClr val="C00000"/>
                    </a:solidFill>
                    <a:latin typeface="Arial" panose="020B0604020202020204" pitchFamily="34" charset="0"/>
                    <a:cs typeface="Arial" panose="020B0604020202020204" pitchFamily="34" charset="0"/>
                  </a:rPr>
                  <a:t>Start</a:t>
                </a:r>
              </a:p>
            </p:txBody>
          </p:sp>
          <p:cxnSp>
            <p:nvCxnSpPr>
              <p:cNvPr id="362" name="Rechte verbindingslijn 361">
                <a:extLst>
                  <a:ext uri="{FF2B5EF4-FFF2-40B4-BE49-F238E27FC236}">
                    <a16:creationId xmlns:a16="http://schemas.microsoft.com/office/drawing/2014/main" id="{EA5C9AE6-B2F2-4268-8D34-0325D7A431A2}"/>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3" name="Rechte verbindingslijn 362">
                <a:extLst>
                  <a:ext uri="{FF2B5EF4-FFF2-40B4-BE49-F238E27FC236}">
                    <a16:creationId xmlns:a16="http://schemas.microsoft.com/office/drawing/2014/main" id="{9BCC3302-F95D-43E9-9929-C3FA92B8E2AC}"/>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4" name="Rechthoek 363">
                <a:extLst>
                  <a:ext uri="{FF2B5EF4-FFF2-40B4-BE49-F238E27FC236}">
                    <a16:creationId xmlns:a16="http://schemas.microsoft.com/office/drawing/2014/main" id="{AFDC76A0-4AD7-4A08-88A9-6EE5D2E53D35}"/>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nvGrpSpPr>
              <p:cNvPr id="365" name="Groep 364">
                <a:extLst>
                  <a:ext uri="{FF2B5EF4-FFF2-40B4-BE49-F238E27FC236}">
                    <a16:creationId xmlns:a16="http://schemas.microsoft.com/office/drawing/2014/main" id="{24A03ABC-0329-4010-8825-F68A3167D026}"/>
                  </a:ext>
                </a:extLst>
              </p:cNvPr>
              <p:cNvGrpSpPr/>
              <p:nvPr userDrawn="1"/>
            </p:nvGrpSpPr>
            <p:grpSpPr>
              <a:xfrm>
                <a:off x="-3002834" y="720303"/>
                <a:ext cx="182598" cy="143759"/>
                <a:chOff x="-3310843" y="700986"/>
                <a:chExt cx="182598" cy="143759"/>
              </a:xfrm>
            </p:grpSpPr>
            <p:grpSp>
              <p:nvGrpSpPr>
                <p:cNvPr id="404" name="Groep 403">
                  <a:extLst>
                    <a:ext uri="{FF2B5EF4-FFF2-40B4-BE49-F238E27FC236}">
                      <a16:creationId xmlns:a16="http://schemas.microsoft.com/office/drawing/2014/main" id="{594B09C5-DC81-4E5B-B151-396EDD16CF7E}"/>
                    </a:ext>
                  </a:extLst>
                </p:cNvPr>
                <p:cNvGrpSpPr/>
                <p:nvPr userDrawn="1"/>
              </p:nvGrpSpPr>
              <p:grpSpPr>
                <a:xfrm>
                  <a:off x="-3310843" y="700986"/>
                  <a:ext cx="182598" cy="143759"/>
                  <a:chOff x="-3310843" y="700986"/>
                  <a:chExt cx="182598" cy="143759"/>
                </a:xfrm>
              </p:grpSpPr>
              <p:cxnSp>
                <p:nvCxnSpPr>
                  <p:cNvPr id="408" name="Rechte verbindingslijn 407">
                    <a:extLst>
                      <a:ext uri="{FF2B5EF4-FFF2-40B4-BE49-F238E27FC236}">
                        <a16:creationId xmlns:a16="http://schemas.microsoft.com/office/drawing/2014/main" id="{04D9AEE6-BA20-4EE4-8B04-2FA8A4EF9DF9}"/>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409" name="Rechte verbindingslijn 408">
                    <a:extLst>
                      <a:ext uri="{FF2B5EF4-FFF2-40B4-BE49-F238E27FC236}">
                        <a16:creationId xmlns:a16="http://schemas.microsoft.com/office/drawing/2014/main" id="{A49F7EBA-2DB3-463D-A487-253081DB2855}"/>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410" name="Rechte verbindingslijn 409">
                    <a:extLst>
                      <a:ext uri="{FF2B5EF4-FFF2-40B4-BE49-F238E27FC236}">
                        <a16:creationId xmlns:a16="http://schemas.microsoft.com/office/drawing/2014/main" id="{11C8C5CB-94FF-4FEE-9ED0-B4DBA2F64547}"/>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411" name="Rechte verbindingslijn 410">
                    <a:extLst>
                      <a:ext uri="{FF2B5EF4-FFF2-40B4-BE49-F238E27FC236}">
                        <a16:creationId xmlns:a16="http://schemas.microsoft.com/office/drawing/2014/main" id="{E60EA423-5D0F-4104-A638-ECF8E4EAB90F}"/>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412" name="Rechte verbindingslijn 411">
                    <a:extLst>
                      <a:ext uri="{FF2B5EF4-FFF2-40B4-BE49-F238E27FC236}">
                        <a16:creationId xmlns:a16="http://schemas.microsoft.com/office/drawing/2014/main" id="{308C5293-003B-4BC8-860A-5D812AA50E3D}"/>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405" name="Groep 404">
                  <a:extLst>
                    <a:ext uri="{FF2B5EF4-FFF2-40B4-BE49-F238E27FC236}">
                      <a16:creationId xmlns:a16="http://schemas.microsoft.com/office/drawing/2014/main" id="{0D67E565-900A-4C16-B33F-8E5C85270E3A}"/>
                    </a:ext>
                  </a:extLst>
                </p:cNvPr>
                <p:cNvGrpSpPr/>
                <p:nvPr userDrawn="1"/>
              </p:nvGrpSpPr>
              <p:grpSpPr>
                <a:xfrm flipH="1">
                  <a:off x="-3310774" y="735854"/>
                  <a:ext cx="88801" cy="72568"/>
                  <a:chOff x="-2091059" y="1395403"/>
                  <a:chExt cx="157316" cy="128558"/>
                </a:xfrm>
              </p:grpSpPr>
              <p:sp>
                <p:nvSpPr>
                  <p:cNvPr id="406" name="Rechthoek 405">
                    <a:extLst>
                      <a:ext uri="{FF2B5EF4-FFF2-40B4-BE49-F238E27FC236}">
                        <a16:creationId xmlns:a16="http://schemas.microsoft.com/office/drawing/2014/main" id="{A85AD5A3-66BF-44E0-8839-1E0991429C82}"/>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407" name="Pijl: punthaak 406">
                    <a:extLst>
                      <a:ext uri="{FF2B5EF4-FFF2-40B4-BE49-F238E27FC236}">
                        <a16:creationId xmlns:a16="http://schemas.microsoft.com/office/drawing/2014/main" id="{EBFC023F-EDAA-4643-91EA-6D161E4C5EDB}"/>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grpSp>
            <p:nvGrpSpPr>
              <p:cNvPr id="366" name="Groep 365">
                <a:extLst>
                  <a:ext uri="{FF2B5EF4-FFF2-40B4-BE49-F238E27FC236}">
                    <a16:creationId xmlns:a16="http://schemas.microsoft.com/office/drawing/2014/main" id="{114BE9DD-D7C3-40EA-8B18-ACB1DCC43728}"/>
                  </a:ext>
                </a:extLst>
              </p:cNvPr>
              <p:cNvGrpSpPr/>
              <p:nvPr userDrawn="1"/>
            </p:nvGrpSpPr>
            <p:grpSpPr>
              <a:xfrm>
                <a:off x="-3326107" y="720303"/>
                <a:ext cx="182598" cy="143759"/>
                <a:chOff x="-3634116" y="700986"/>
                <a:chExt cx="182598" cy="143759"/>
              </a:xfrm>
            </p:grpSpPr>
            <p:grpSp>
              <p:nvGrpSpPr>
                <p:cNvPr id="395" name="Groep 394">
                  <a:extLst>
                    <a:ext uri="{FF2B5EF4-FFF2-40B4-BE49-F238E27FC236}">
                      <a16:creationId xmlns:a16="http://schemas.microsoft.com/office/drawing/2014/main" id="{399CF803-AD5A-491A-91E2-6367AEEF0C26}"/>
                    </a:ext>
                  </a:extLst>
                </p:cNvPr>
                <p:cNvGrpSpPr/>
                <p:nvPr userDrawn="1"/>
              </p:nvGrpSpPr>
              <p:grpSpPr>
                <a:xfrm>
                  <a:off x="-3634116" y="700986"/>
                  <a:ext cx="182598" cy="143759"/>
                  <a:chOff x="-3634116" y="700986"/>
                  <a:chExt cx="182598" cy="143759"/>
                </a:xfrm>
              </p:grpSpPr>
              <p:cxnSp>
                <p:nvCxnSpPr>
                  <p:cNvPr id="399" name="Rechte verbindingslijn 398">
                    <a:extLst>
                      <a:ext uri="{FF2B5EF4-FFF2-40B4-BE49-F238E27FC236}">
                        <a16:creationId xmlns:a16="http://schemas.microsoft.com/office/drawing/2014/main" id="{147A4464-1D78-4F16-A881-B18ABB27FF10}"/>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400" name="Rechte verbindingslijn 399">
                    <a:extLst>
                      <a:ext uri="{FF2B5EF4-FFF2-40B4-BE49-F238E27FC236}">
                        <a16:creationId xmlns:a16="http://schemas.microsoft.com/office/drawing/2014/main" id="{17494F5A-CEA4-4099-BA65-64F44AE30056}"/>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401" name="Rechte verbindingslijn 400">
                    <a:extLst>
                      <a:ext uri="{FF2B5EF4-FFF2-40B4-BE49-F238E27FC236}">
                        <a16:creationId xmlns:a16="http://schemas.microsoft.com/office/drawing/2014/main" id="{A3AE517A-6433-4A45-B2FF-9069D1FFDACC}"/>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402" name="Rechte verbindingslijn 401">
                    <a:extLst>
                      <a:ext uri="{FF2B5EF4-FFF2-40B4-BE49-F238E27FC236}">
                        <a16:creationId xmlns:a16="http://schemas.microsoft.com/office/drawing/2014/main" id="{C097D53E-5FC8-420A-8DE3-5AF2714B3AC1}"/>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403" name="Rechte verbindingslijn 402">
                    <a:extLst>
                      <a:ext uri="{FF2B5EF4-FFF2-40B4-BE49-F238E27FC236}">
                        <a16:creationId xmlns:a16="http://schemas.microsoft.com/office/drawing/2014/main" id="{A99F0992-22F1-4C4E-A12A-1199CBC3AD72}"/>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396" name="Groep 395">
                  <a:extLst>
                    <a:ext uri="{FF2B5EF4-FFF2-40B4-BE49-F238E27FC236}">
                      <a16:creationId xmlns:a16="http://schemas.microsoft.com/office/drawing/2014/main" id="{E94CB91C-62E0-4A75-91B0-B0AD272BC28F}"/>
                    </a:ext>
                  </a:extLst>
                </p:cNvPr>
                <p:cNvGrpSpPr/>
                <p:nvPr userDrawn="1"/>
              </p:nvGrpSpPr>
              <p:grpSpPr>
                <a:xfrm>
                  <a:off x="-3634047" y="735854"/>
                  <a:ext cx="88801" cy="72568"/>
                  <a:chOff x="-2091059" y="1395403"/>
                  <a:chExt cx="157316" cy="128558"/>
                </a:xfrm>
              </p:grpSpPr>
              <p:sp>
                <p:nvSpPr>
                  <p:cNvPr id="397" name="Rechthoek 396">
                    <a:extLst>
                      <a:ext uri="{FF2B5EF4-FFF2-40B4-BE49-F238E27FC236}">
                        <a16:creationId xmlns:a16="http://schemas.microsoft.com/office/drawing/2014/main" id="{F6DB2883-9078-45A1-BAD3-5BD2AAEAE19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398" name="Pijl: punthaak 397">
                    <a:extLst>
                      <a:ext uri="{FF2B5EF4-FFF2-40B4-BE49-F238E27FC236}">
                        <a16:creationId xmlns:a16="http://schemas.microsoft.com/office/drawing/2014/main" id="{F489C05C-4E45-40FF-A1DB-27699543D1A5}"/>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cxnSp>
            <p:nvCxnSpPr>
              <p:cNvPr id="367" name="Rechte verbindingslijn 366">
                <a:extLst>
                  <a:ext uri="{FF2B5EF4-FFF2-40B4-BE49-F238E27FC236}">
                    <a16:creationId xmlns:a16="http://schemas.microsoft.com/office/drawing/2014/main" id="{AE02A648-384D-41CB-85F2-89B75AF16062}"/>
                  </a:ext>
                </a:extLst>
              </p:cNvPr>
              <p:cNvCxnSpPr>
                <a:cxnSpLocks/>
              </p:cNvCxnSpPr>
              <p:nvPr userDrawn="1"/>
            </p:nvCxnSpPr>
            <p:spPr>
              <a:xfrm flipV="1">
                <a:off x="-3136454" y="523622"/>
                <a:ext cx="720437" cy="188422"/>
              </a:xfrm>
              <a:prstGeom prst="line">
                <a:avLst/>
              </a:prstGeom>
              <a:noFill/>
              <a:ln w="19050" cap="rnd" cmpd="sng" algn="ctr">
                <a:solidFill>
                  <a:schemeClr val="tx1"/>
                </a:solidFill>
                <a:prstDash val="solid"/>
                <a:headEnd type="oval"/>
              </a:ln>
              <a:effectLst/>
            </p:spPr>
          </p:cxnSp>
          <p:cxnSp>
            <p:nvCxnSpPr>
              <p:cNvPr id="368" name="Rechte verbindingslijn 367">
                <a:extLst>
                  <a:ext uri="{FF2B5EF4-FFF2-40B4-BE49-F238E27FC236}">
                    <a16:creationId xmlns:a16="http://schemas.microsoft.com/office/drawing/2014/main" id="{2B37A1E0-1C52-40F8-BF00-85DE675AAA48}"/>
                  </a:ext>
                </a:extLst>
              </p:cNvPr>
              <p:cNvCxnSpPr>
                <a:cxnSpLocks/>
              </p:cNvCxnSpPr>
              <p:nvPr userDrawn="1"/>
            </p:nvCxnSpPr>
            <p:spPr>
              <a:xfrm>
                <a:off x="-2820570" y="712044"/>
                <a:ext cx="399011" cy="238298"/>
              </a:xfrm>
              <a:prstGeom prst="line">
                <a:avLst/>
              </a:prstGeom>
              <a:noFill/>
              <a:ln w="19050" cap="rnd" cmpd="sng" algn="ctr">
                <a:solidFill>
                  <a:schemeClr val="tx1"/>
                </a:solidFill>
                <a:prstDash val="solid"/>
                <a:headEnd type="oval"/>
              </a:ln>
              <a:effectLst/>
            </p:spPr>
          </p:cxnSp>
          <p:grpSp>
            <p:nvGrpSpPr>
              <p:cNvPr id="369" name="Groep 368">
                <a:extLst>
                  <a:ext uri="{FF2B5EF4-FFF2-40B4-BE49-F238E27FC236}">
                    <a16:creationId xmlns:a16="http://schemas.microsoft.com/office/drawing/2014/main" id="{938BCC0C-B982-4493-83D8-E49A3CDE9401}"/>
                  </a:ext>
                </a:extLst>
              </p:cNvPr>
              <p:cNvGrpSpPr/>
              <p:nvPr userDrawn="1"/>
            </p:nvGrpSpPr>
            <p:grpSpPr>
              <a:xfrm>
                <a:off x="-2425037" y="370226"/>
                <a:ext cx="357690" cy="330595"/>
                <a:chOff x="-2721817" y="347336"/>
                <a:chExt cx="432805" cy="400021"/>
              </a:xfrm>
            </p:grpSpPr>
            <p:sp>
              <p:nvSpPr>
                <p:cNvPr id="384" name="Rechthoek 383">
                  <a:extLst>
                    <a:ext uri="{FF2B5EF4-FFF2-40B4-BE49-F238E27FC236}">
                      <a16:creationId xmlns:a16="http://schemas.microsoft.com/office/drawing/2014/main" id="{50286AA2-D58F-4DB1-BA52-9FAED882F16A}"/>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a:solidFill>
                      <a:srgbClr val="FF0000"/>
                    </a:solidFill>
                    <a:latin typeface="Arial" panose="020B0604020202020204" pitchFamily="34" charset="0"/>
                    <a:cs typeface="Arial" panose="020B0604020202020204" pitchFamily="34" charset="0"/>
                  </a:endParaRPr>
                </a:p>
              </p:txBody>
            </p:sp>
            <p:grpSp>
              <p:nvGrpSpPr>
                <p:cNvPr id="385" name="Groep 384">
                  <a:extLst>
                    <a:ext uri="{FF2B5EF4-FFF2-40B4-BE49-F238E27FC236}">
                      <a16:creationId xmlns:a16="http://schemas.microsoft.com/office/drawing/2014/main" id="{C22AD013-AAFE-4449-8267-8ADEC138D737}"/>
                    </a:ext>
                  </a:extLst>
                </p:cNvPr>
                <p:cNvGrpSpPr/>
                <p:nvPr userDrawn="1"/>
              </p:nvGrpSpPr>
              <p:grpSpPr>
                <a:xfrm>
                  <a:off x="-2652453" y="431583"/>
                  <a:ext cx="294076" cy="231526"/>
                  <a:chOff x="-3634116" y="700986"/>
                  <a:chExt cx="182598" cy="143759"/>
                </a:xfrm>
              </p:grpSpPr>
              <p:grpSp>
                <p:nvGrpSpPr>
                  <p:cNvPr id="386" name="Groep 385">
                    <a:extLst>
                      <a:ext uri="{FF2B5EF4-FFF2-40B4-BE49-F238E27FC236}">
                        <a16:creationId xmlns:a16="http://schemas.microsoft.com/office/drawing/2014/main" id="{5C70B9C8-ECBA-4990-BC43-EB6E030B9ADE}"/>
                      </a:ext>
                    </a:extLst>
                  </p:cNvPr>
                  <p:cNvGrpSpPr/>
                  <p:nvPr userDrawn="1"/>
                </p:nvGrpSpPr>
                <p:grpSpPr>
                  <a:xfrm>
                    <a:off x="-3634116" y="700986"/>
                    <a:ext cx="182598" cy="143759"/>
                    <a:chOff x="-3634116" y="700986"/>
                    <a:chExt cx="182598" cy="143759"/>
                  </a:xfrm>
                </p:grpSpPr>
                <p:cxnSp>
                  <p:nvCxnSpPr>
                    <p:cNvPr id="390" name="Rechte verbindingslijn 389">
                      <a:extLst>
                        <a:ext uri="{FF2B5EF4-FFF2-40B4-BE49-F238E27FC236}">
                          <a16:creationId xmlns:a16="http://schemas.microsoft.com/office/drawing/2014/main" id="{0B9882EB-99D8-4C51-B60C-108A5CB3C4F8}"/>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391" name="Rechte verbindingslijn 390">
                      <a:extLst>
                        <a:ext uri="{FF2B5EF4-FFF2-40B4-BE49-F238E27FC236}">
                          <a16:creationId xmlns:a16="http://schemas.microsoft.com/office/drawing/2014/main" id="{72DE5483-5FF7-4BEE-A776-D7D83AF3D72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392" name="Rechte verbindingslijn 391">
                      <a:extLst>
                        <a:ext uri="{FF2B5EF4-FFF2-40B4-BE49-F238E27FC236}">
                          <a16:creationId xmlns:a16="http://schemas.microsoft.com/office/drawing/2014/main" id="{87D79D47-8FBB-4D02-A552-1B1CA91CD0D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393" name="Rechte verbindingslijn 392">
                      <a:extLst>
                        <a:ext uri="{FF2B5EF4-FFF2-40B4-BE49-F238E27FC236}">
                          <a16:creationId xmlns:a16="http://schemas.microsoft.com/office/drawing/2014/main" id="{2E11CA1A-A034-4D30-867D-BDEE9D4202FA}"/>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394" name="Rechte verbindingslijn 393">
                      <a:extLst>
                        <a:ext uri="{FF2B5EF4-FFF2-40B4-BE49-F238E27FC236}">
                          <a16:creationId xmlns:a16="http://schemas.microsoft.com/office/drawing/2014/main" id="{7AE4E7F0-AA77-44EC-A129-D85F0F920B21}"/>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387" name="Groep 386">
                    <a:extLst>
                      <a:ext uri="{FF2B5EF4-FFF2-40B4-BE49-F238E27FC236}">
                        <a16:creationId xmlns:a16="http://schemas.microsoft.com/office/drawing/2014/main" id="{EE25E1AF-32F1-4513-BE51-6345166B48DB}"/>
                      </a:ext>
                    </a:extLst>
                  </p:cNvPr>
                  <p:cNvGrpSpPr/>
                  <p:nvPr userDrawn="1"/>
                </p:nvGrpSpPr>
                <p:grpSpPr>
                  <a:xfrm>
                    <a:off x="-3634047" y="735854"/>
                    <a:ext cx="88801" cy="72568"/>
                    <a:chOff x="-2091059" y="1395403"/>
                    <a:chExt cx="157316" cy="128558"/>
                  </a:xfrm>
                </p:grpSpPr>
                <p:sp>
                  <p:nvSpPr>
                    <p:cNvPr id="388" name="Rechthoek 387">
                      <a:extLst>
                        <a:ext uri="{FF2B5EF4-FFF2-40B4-BE49-F238E27FC236}">
                          <a16:creationId xmlns:a16="http://schemas.microsoft.com/office/drawing/2014/main" id="{C172B22E-A7CA-42EE-9644-2A9A503BCED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389" name="Pijl: punthaak 388">
                      <a:extLst>
                        <a:ext uri="{FF2B5EF4-FFF2-40B4-BE49-F238E27FC236}">
                          <a16:creationId xmlns:a16="http://schemas.microsoft.com/office/drawing/2014/main" id="{DA25C5E6-379D-4D16-9CF9-1EE52DF098A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grpSp>
          <p:grpSp>
            <p:nvGrpSpPr>
              <p:cNvPr id="370" name="Groep 369">
                <a:extLst>
                  <a:ext uri="{FF2B5EF4-FFF2-40B4-BE49-F238E27FC236}">
                    <a16:creationId xmlns:a16="http://schemas.microsoft.com/office/drawing/2014/main" id="{99AA79A3-9437-4975-952E-F5126CC98BE1}"/>
                  </a:ext>
                </a:extLst>
              </p:cNvPr>
              <p:cNvGrpSpPr/>
              <p:nvPr userDrawn="1"/>
            </p:nvGrpSpPr>
            <p:grpSpPr>
              <a:xfrm>
                <a:off x="-2425037" y="781500"/>
                <a:ext cx="357690" cy="330595"/>
                <a:chOff x="-2721817" y="782525"/>
                <a:chExt cx="432805" cy="400021"/>
              </a:xfrm>
            </p:grpSpPr>
            <p:sp>
              <p:nvSpPr>
                <p:cNvPr id="373" name="Rechthoek 372">
                  <a:extLst>
                    <a:ext uri="{FF2B5EF4-FFF2-40B4-BE49-F238E27FC236}">
                      <a16:creationId xmlns:a16="http://schemas.microsoft.com/office/drawing/2014/main" id="{375ED682-3AB6-4F06-BFCB-4AB63E7A67EE}"/>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a:solidFill>
                      <a:srgbClr val="FF0000"/>
                    </a:solidFill>
                    <a:latin typeface="Arial" panose="020B0604020202020204" pitchFamily="34" charset="0"/>
                    <a:cs typeface="Arial" panose="020B0604020202020204" pitchFamily="34" charset="0"/>
                  </a:endParaRPr>
                </a:p>
              </p:txBody>
            </p:sp>
            <p:grpSp>
              <p:nvGrpSpPr>
                <p:cNvPr id="374" name="Groep 373">
                  <a:extLst>
                    <a:ext uri="{FF2B5EF4-FFF2-40B4-BE49-F238E27FC236}">
                      <a16:creationId xmlns:a16="http://schemas.microsoft.com/office/drawing/2014/main" id="{B7B5D0CA-3824-4104-B349-2BCD4AFA3CBB}"/>
                    </a:ext>
                  </a:extLst>
                </p:cNvPr>
                <p:cNvGrpSpPr/>
                <p:nvPr userDrawn="1"/>
              </p:nvGrpSpPr>
              <p:grpSpPr>
                <a:xfrm>
                  <a:off x="-2652453" y="866772"/>
                  <a:ext cx="294076" cy="231526"/>
                  <a:chOff x="-3310843" y="700986"/>
                  <a:chExt cx="182598" cy="143759"/>
                </a:xfrm>
              </p:grpSpPr>
              <p:grpSp>
                <p:nvGrpSpPr>
                  <p:cNvPr id="375" name="Groep 374">
                    <a:extLst>
                      <a:ext uri="{FF2B5EF4-FFF2-40B4-BE49-F238E27FC236}">
                        <a16:creationId xmlns:a16="http://schemas.microsoft.com/office/drawing/2014/main" id="{E58111B9-490F-4219-8D4A-82973DD0A7F7}"/>
                      </a:ext>
                    </a:extLst>
                  </p:cNvPr>
                  <p:cNvGrpSpPr/>
                  <p:nvPr userDrawn="1"/>
                </p:nvGrpSpPr>
                <p:grpSpPr>
                  <a:xfrm>
                    <a:off x="-3310843" y="700986"/>
                    <a:ext cx="182598" cy="143759"/>
                    <a:chOff x="-3310843" y="700986"/>
                    <a:chExt cx="182598" cy="143759"/>
                  </a:xfrm>
                </p:grpSpPr>
                <p:cxnSp>
                  <p:nvCxnSpPr>
                    <p:cNvPr id="379" name="Rechte verbindingslijn 378">
                      <a:extLst>
                        <a:ext uri="{FF2B5EF4-FFF2-40B4-BE49-F238E27FC236}">
                          <a16:creationId xmlns:a16="http://schemas.microsoft.com/office/drawing/2014/main" id="{EABC8F82-3487-4AA8-B97C-843C1BB9E512}"/>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380" name="Rechte verbindingslijn 379">
                      <a:extLst>
                        <a:ext uri="{FF2B5EF4-FFF2-40B4-BE49-F238E27FC236}">
                          <a16:creationId xmlns:a16="http://schemas.microsoft.com/office/drawing/2014/main" id="{3D727D3A-7AFD-4AF0-9943-C9E3FE49BB58}"/>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381" name="Rechte verbindingslijn 380">
                      <a:extLst>
                        <a:ext uri="{FF2B5EF4-FFF2-40B4-BE49-F238E27FC236}">
                          <a16:creationId xmlns:a16="http://schemas.microsoft.com/office/drawing/2014/main" id="{2F7C8B33-C34E-4D7F-A02D-C46DDEA5DD30}"/>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382" name="Rechte verbindingslijn 381">
                      <a:extLst>
                        <a:ext uri="{FF2B5EF4-FFF2-40B4-BE49-F238E27FC236}">
                          <a16:creationId xmlns:a16="http://schemas.microsoft.com/office/drawing/2014/main" id="{4D84F2EA-2DC9-4163-838C-325FA0D561DD}"/>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383" name="Rechte verbindingslijn 382">
                      <a:extLst>
                        <a:ext uri="{FF2B5EF4-FFF2-40B4-BE49-F238E27FC236}">
                          <a16:creationId xmlns:a16="http://schemas.microsoft.com/office/drawing/2014/main" id="{D0ADC9CD-10C2-41A9-8A76-B7FAAA538397}"/>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376" name="Groep 375">
                    <a:extLst>
                      <a:ext uri="{FF2B5EF4-FFF2-40B4-BE49-F238E27FC236}">
                        <a16:creationId xmlns:a16="http://schemas.microsoft.com/office/drawing/2014/main" id="{0CB051DD-8A8F-433A-AD79-D23958A923C5}"/>
                      </a:ext>
                    </a:extLst>
                  </p:cNvPr>
                  <p:cNvGrpSpPr/>
                  <p:nvPr userDrawn="1"/>
                </p:nvGrpSpPr>
                <p:grpSpPr>
                  <a:xfrm flipH="1">
                    <a:off x="-3310774" y="735854"/>
                    <a:ext cx="88801" cy="72568"/>
                    <a:chOff x="-2091059" y="1395403"/>
                    <a:chExt cx="157316" cy="128558"/>
                  </a:xfrm>
                </p:grpSpPr>
                <p:sp>
                  <p:nvSpPr>
                    <p:cNvPr id="377" name="Rechthoek 376">
                      <a:extLst>
                        <a:ext uri="{FF2B5EF4-FFF2-40B4-BE49-F238E27FC236}">
                          <a16:creationId xmlns:a16="http://schemas.microsoft.com/office/drawing/2014/main" id="{039330E6-3B69-47BE-84F6-0F49906595D4}"/>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378" name="Pijl: punthaak 377">
                      <a:extLst>
                        <a:ext uri="{FF2B5EF4-FFF2-40B4-BE49-F238E27FC236}">
                          <a16:creationId xmlns:a16="http://schemas.microsoft.com/office/drawing/2014/main" id="{826F44D2-E9D9-49A2-ACEA-158624A808C9}"/>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grpSp>
          <p:sp>
            <p:nvSpPr>
              <p:cNvPr id="371" name="Rechthoek 370">
                <a:extLst>
                  <a:ext uri="{FF2B5EF4-FFF2-40B4-BE49-F238E27FC236}">
                    <a16:creationId xmlns:a16="http://schemas.microsoft.com/office/drawing/2014/main" id="{B03FB0AC-FA25-4C0C-BE72-AB9495165480}"/>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372" name="Rechthoek 371">
                <a:extLst>
                  <a:ext uri="{FF2B5EF4-FFF2-40B4-BE49-F238E27FC236}">
                    <a16:creationId xmlns:a16="http://schemas.microsoft.com/office/drawing/2014/main" id="{DD2CD3EC-A962-4BB2-8359-8E561DCA2488}"/>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345" name="Rechte verbindingslijn 344">
              <a:extLst>
                <a:ext uri="{FF2B5EF4-FFF2-40B4-BE49-F238E27FC236}">
                  <a16:creationId xmlns:a16="http://schemas.microsoft.com/office/drawing/2014/main" id="{2DB0390E-6BD5-4FCB-A11A-5208B0D380B4}"/>
                </a:ext>
              </a:extLst>
            </p:cNvPr>
            <p:cNvCxnSpPr>
              <a:cxnSpLocks/>
            </p:cNvCxnSpPr>
            <p:nvPr userDrawn="1"/>
          </p:nvCxnSpPr>
          <p:spPr>
            <a:xfrm>
              <a:off x="-3419346" y="1980503"/>
              <a:ext cx="3176013" cy="0"/>
            </a:xfrm>
            <a:prstGeom prst="line">
              <a:avLst/>
            </a:prstGeom>
            <a:noFill/>
            <a:ln w="3175" cap="flat" cmpd="sng" algn="ctr">
              <a:solidFill>
                <a:schemeClr val="bg1">
                  <a:lumMod val="50000"/>
                </a:schemeClr>
              </a:solidFill>
              <a:prstDash val="solid"/>
            </a:ln>
            <a:effectLst/>
          </p:spPr>
        </p:cxnSp>
        <p:sp>
          <p:nvSpPr>
            <p:cNvPr id="346" name="Rechthoek 345">
              <a:extLst>
                <a:ext uri="{FF2B5EF4-FFF2-40B4-BE49-F238E27FC236}">
                  <a16:creationId xmlns:a16="http://schemas.microsoft.com/office/drawing/2014/main" id="{8401E599-6629-418F-9269-7B6287B1F7DE}"/>
                </a:ext>
              </a:extLst>
            </p:cNvPr>
            <p:cNvSpPr/>
            <p:nvPr userDrawn="1"/>
          </p:nvSpPr>
          <p:spPr>
            <a:xfrm>
              <a:off x="-3059324" y="2678715"/>
              <a:ext cx="2823104" cy="255963"/>
            </a:xfrm>
            <a:prstGeom prst="rect">
              <a:avLst/>
            </a:prstGeom>
            <a:noFill/>
            <a:ln w="25400" cap="flat" cmpd="sng" algn="ctr">
              <a:noFill/>
              <a:prstDash val="solid"/>
            </a:ln>
            <a:effectLst/>
          </p:spPr>
          <p:txBody>
            <a:bodyPr lIns="0" tIns="0" rIns="0" bIns="0" rtlCol="0" anchor="ctr"/>
            <a:lstStyle/>
            <a:p>
              <a:pPr marL="133350" marR="0" lvl="0" indent="-133350" algn="l" defTabSz="685800" rtl="0" eaLnBrk="1" fontAlgn="auto" latinLnBrk="0" hangingPunct="1">
                <a:lnSpc>
                  <a:spcPct val="100000"/>
                </a:lnSpc>
                <a:spcBef>
                  <a:spcPts val="225"/>
                </a:spcBef>
                <a:spcAft>
                  <a:spcPts val="225"/>
                </a:spcAft>
                <a:buClr>
                  <a:schemeClr val="accent1"/>
                </a:buClr>
                <a:buSzTx/>
                <a:buFont typeface="Wingdings" panose="05000000000000000000" pitchFamily="2" charset="2"/>
                <a:buChar char="§"/>
                <a:tabLst/>
                <a:defRPr/>
              </a:pPr>
              <a:r>
                <a:rPr lang="nl-NL" sz="1125" kern="1200" noProof="0" dirty="0" err="1">
                  <a:solidFill>
                    <a:schemeClr val="tx1"/>
                  </a:solidFill>
                  <a:latin typeface="+mn-lt"/>
                  <a:ea typeface="+mn-ea"/>
                  <a:cs typeface="+mn-cs"/>
                </a:rPr>
                <a:t>Bullet</a:t>
              </a:r>
              <a:r>
                <a:rPr lang="nl-NL" sz="1125" kern="1200" noProof="0" dirty="0">
                  <a:solidFill>
                    <a:schemeClr val="tx1"/>
                  </a:solidFill>
                  <a:latin typeface="+mn-lt"/>
                  <a:ea typeface="+mn-ea"/>
                  <a:cs typeface="+mn-cs"/>
                </a:rPr>
                <a:t> (15pt)</a:t>
              </a:r>
            </a:p>
          </p:txBody>
        </p:sp>
        <p:sp>
          <p:nvSpPr>
            <p:cNvPr id="347" name="Ovaal 346">
              <a:extLst>
                <a:ext uri="{FF2B5EF4-FFF2-40B4-BE49-F238E27FC236}">
                  <a16:creationId xmlns:a16="http://schemas.microsoft.com/office/drawing/2014/main" id="{8F49A5C1-F7AF-45DA-B859-B5C708FDA72F}"/>
                </a:ext>
              </a:extLst>
            </p:cNvPr>
            <p:cNvSpPr/>
            <p:nvPr userDrawn="1"/>
          </p:nvSpPr>
          <p:spPr>
            <a:xfrm>
              <a:off x="-3425006" y="3050637"/>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48" name="Rechthoek 347">
              <a:extLst>
                <a:ext uri="{FF2B5EF4-FFF2-40B4-BE49-F238E27FC236}">
                  <a16:creationId xmlns:a16="http://schemas.microsoft.com/office/drawing/2014/main" id="{E3CAE000-752F-4A28-AF2E-46E8DDB222D0}"/>
                </a:ext>
              </a:extLst>
            </p:cNvPr>
            <p:cNvSpPr/>
            <p:nvPr userDrawn="1"/>
          </p:nvSpPr>
          <p:spPr>
            <a:xfrm>
              <a:off x="-3059324" y="3050636"/>
              <a:ext cx="2823104" cy="255963"/>
            </a:xfrm>
            <a:prstGeom prst="rect">
              <a:avLst/>
            </a:prstGeom>
            <a:noFill/>
            <a:ln w="25400" cap="flat" cmpd="sng" algn="ctr">
              <a:noFill/>
              <a:prstDash val="solid"/>
            </a:ln>
            <a:effectLst/>
          </p:spPr>
          <p:txBody>
            <a:bodyPr lIns="0" tIns="0" rIns="0" bIns="0" rtlCol="0" anchor="ctr"/>
            <a:lstStyle/>
            <a:p>
              <a:pPr marL="266700" marR="0" lvl="1" indent="-133350" algn="l" defTabSz="685800" rtl="0" eaLnBrk="1" fontAlgn="auto" latinLnBrk="0" hangingPunct="1">
                <a:lnSpc>
                  <a:spcPct val="100000"/>
                </a:lnSpc>
                <a:spcBef>
                  <a:spcPts val="225"/>
                </a:spcBef>
                <a:spcAft>
                  <a:spcPts val="225"/>
                </a:spcAft>
                <a:buClr>
                  <a:schemeClr val="accent1"/>
                </a:buClr>
                <a:buSzTx/>
                <a:buFont typeface="Wingdings" panose="05000000000000000000" pitchFamily="2" charset="2"/>
                <a:buChar char="§"/>
                <a:tabLst/>
                <a:defRPr/>
              </a:pPr>
              <a:r>
                <a:rPr lang="nl-NL" sz="1125" kern="1200" noProof="0" dirty="0">
                  <a:solidFill>
                    <a:schemeClr val="tx1"/>
                  </a:solidFill>
                  <a:latin typeface="+mn-lt"/>
                  <a:ea typeface="+mn-ea"/>
                  <a:cs typeface="+mn-cs"/>
                </a:rPr>
                <a:t>Sub-</a:t>
              </a:r>
              <a:r>
                <a:rPr lang="nl-NL" sz="1125" kern="1200" noProof="0" dirty="0" err="1">
                  <a:solidFill>
                    <a:schemeClr val="tx1"/>
                  </a:solidFill>
                  <a:latin typeface="+mn-lt"/>
                  <a:ea typeface="+mn-ea"/>
                  <a:cs typeface="+mn-cs"/>
                </a:rPr>
                <a:t>bullet</a:t>
              </a:r>
              <a:r>
                <a:rPr lang="nl-NL" sz="1125" kern="1200" noProof="0" dirty="0">
                  <a:solidFill>
                    <a:schemeClr val="tx1"/>
                  </a:solidFill>
                  <a:latin typeface="+mn-lt"/>
                  <a:ea typeface="+mn-ea"/>
                  <a:cs typeface="+mn-cs"/>
                </a:rPr>
                <a:t> #1 (15pt) </a:t>
              </a:r>
            </a:p>
          </p:txBody>
        </p:sp>
        <p:sp>
          <p:nvSpPr>
            <p:cNvPr id="349" name="Ovaal 348">
              <a:extLst>
                <a:ext uri="{FF2B5EF4-FFF2-40B4-BE49-F238E27FC236}">
                  <a16:creationId xmlns:a16="http://schemas.microsoft.com/office/drawing/2014/main" id="{6851E319-3ADF-4ED9-A4D2-77EDBB17E481}"/>
                </a:ext>
              </a:extLst>
            </p:cNvPr>
            <p:cNvSpPr/>
            <p:nvPr userDrawn="1"/>
          </p:nvSpPr>
          <p:spPr>
            <a:xfrm>
              <a:off x="-3425006" y="3424813"/>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350" name="Rechthoek 349">
              <a:extLst>
                <a:ext uri="{FF2B5EF4-FFF2-40B4-BE49-F238E27FC236}">
                  <a16:creationId xmlns:a16="http://schemas.microsoft.com/office/drawing/2014/main" id="{0C345076-C272-4D4D-B945-BEA0925B4C04}"/>
                </a:ext>
              </a:extLst>
            </p:cNvPr>
            <p:cNvSpPr/>
            <p:nvPr userDrawn="1"/>
          </p:nvSpPr>
          <p:spPr>
            <a:xfrm>
              <a:off x="-3059324" y="3424812"/>
              <a:ext cx="2823104" cy="255963"/>
            </a:xfrm>
            <a:prstGeom prst="rect">
              <a:avLst/>
            </a:prstGeom>
            <a:noFill/>
            <a:ln w="25400" cap="flat" cmpd="sng" algn="ctr">
              <a:noFill/>
              <a:prstDash val="solid"/>
            </a:ln>
            <a:effectLst/>
          </p:spPr>
          <p:txBody>
            <a:bodyPr lIns="0" tIns="0" rIns="0" bIns="0" rtlCol="0" anchor="ctr"/>
            <a:lstStyle/>
            <a:p>
              <a:pPr marL="398860" marR="0" lvl="2" indent="-132160" algn="l" defTabSz="685800" rtl="0" eaLnBrk="1" fontAlgn="auto" latinLnBrk="0" hangingPunct="1">
                <a:lnSpc>
                  <a:spcPct val="100000"/>
                </a:lnSpc>
                <a:spcBef>
                  <a:spcPts val="225"/>
                </a:spcBef>
                <a:spcAft>
                  <a:spcPts val="225"/>
                </a:spcAft>
                <a:buClr>
                  <a:schemeClr val="tx1"/>
                </a:buClr>
                <a:buSzTx/>
                <a:buFont typeface="Corbel" panose="020B0503020204020204" pitchFamily="34" charset="0"/>
                <a:buChar char="–"/>
                <a:tabLst/>
                <a:defRPr/>
              </a:pPr>
              <a:r>
                <a:rPr lang="nl-NL" sz="1125" kern="1200" noProof="0" dirty="0">
                  <a:solidFill>
                    <a:schemeClr val="tx1"/>
                  </a:solidFill>
                  <a:latin typeface="+mn-lt"/>
                  <a:ea typeface="+mn-ea"/>
                  <a:cs typeface="+mn-cs"/>
                </a:rPr>
                <a:t>Sub-</a:t>
              </a:r>
              <a:r>
                <a:rPr lang="nl-NL" sz="1125" kern="1200" noProof="0" dirty="0" err="1">
                  <a:solidFill>
                    <a:schemeClr val="tx1"/>
                  </a:solidFill>
                  <a:latin typeface="+mn-lt"/>
                  <a:ea typeface="+mn-ea"/>
                  <a:cs typeface="+mn-cs"/>
                </a:rPr>
                <a:t>bullet</a:t>
              </a:r>
              <a:r>
                <a:rPr lang="nl-NL" sz="1125" kern="1200" noProof="0" dirty="0">
                  <a:solidFill>
                    <a:schemeClr val="tx1"/>
                  </a:solidFill>
                  <a:latin typeface="+mn-lt"/>
                  <a:ea typeface="+mn-ea"/>
                  <a:cs typeface="+mn-cs"/>
                </a:rPr>
                <a:t> #2 (15pt)</a:t>
              </a:r>
            </a:p>
          </p:txBody>
        </p:sp>
        <p:sp>
          <p:nvSpPr>
            <p:cNvPr id="351" name="Ovaal 350">
              <a:extLst>
                <a:ext uri="{FF2B5EF4-FFF2-40B4-BE49-F238E27FC236}">
                  <a16:creationId xmlns:a16="http://schemas.microsoft.com/office/drawing/2014/main" id="{24504875-F52E-4618-A326-DDAC6C0A5DC4}"/>
                </a:ext>
              </a:extLst>
            </p:cNvPr>
            <p:cNvSpPr/>
            <p:nvPr userDrawn="1"/>
          </p:nvSpPr>
          <p:spPr>
            <a:xfrm>
              <a:off x="-3425006" y="3797458"/>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352" name="Rechthoek 351">
              <a:extLst>
                <a:ext uri="{FF2B5EF4-FFF2-40B4-BE49-F238E27FC236}">
                  <a16:creationId xmlns:a16="http://schemas.microsoft.com/office/drawing/2014/main" id="{6CFE81D4-C761-4915-9791-F8291A412683}"/>
                </a:ext>
              </a:extLst>
            </p:cNvPr>
            <p:cNvSpPr/>
            <p:nvPr userDrawn="1"/>
          </p:nvSpPr>
          <p:spPr>
            <a:xfrm>
              <a:off x="-3059324" y="3797457"/>
              <a:ext cx="2823104" cy="255963"/>
            </a:xfrm>
            <a:prstGeom prst="rect">
              <a:avLst/>
            </a:prstGeom>
            <a:noFill/>
            <a:ln w="25400" cap="flat" cmpd="sng" algn="ctr">
              <a:noFill/>
              <a:prstDash val="solid"/>
            </a:ln>
            <a:effectLst/>
          </p:spPr>
          <p:txBody>
            <a:bodyPr lIns="0" tIns="0" rIns="0" bIns="0" rtlCol="0" anchor="ctr"/>
            <a:lstStyle/>
            <a:p>
              <a:pPr marL="0" marR="0" lvl="3" indent="0" algn="l" defTabSz="685800" rtl="0" eaLnBrk="1" fontAlgn="auto" latinLnBrk="0" hangingPunct="1">
                <a:lnSpc>
                  <a:spcPct val="100000"/>
                </a:lnSpc>
                <a:spcBef>
                  <a:spcPts val="225"/>
                </a:spcBef>
                <a:spcAft>
                  <a:spcPts val="225"/>
                </a:spcAft>
                <a:buClrTx/>
                <a:buSzTx/>
                <a:buFont typeface="Arial" panose="020B0604020202020204" pitchFamily="34" charset="0"/>
                <a:buNone/>
                <a:tabLst/>
                <a:defRPr/>
              </a:pPr>
              <a:r>
                <a:rPr lang="nl-NL" sz="1125" kern="1200" noProof="0" dirty="0">
                  <a:solidFill>
                    <a:schemeClr val="tx1"/>
                  </a:solidFill>
                  <a:latin typeface="+mn-lt"/>
                  <a:ea typeface="+mn-ea"/>
                  <a:cs typeface="+mn-cs"/>
                </a:rPr>
                <a:t>Leestekst (15pt)</a:t>
              </a:r>
            </a:p>
          </p:txBody>
        </p:sp>
        <p:sp>
          <p:nvSpPr>
            <p:cNvPr id="353" name="Ovaal 352">
              <a:extLst>
                <a:ext uri="{FF2B5EF4-FFF2-40B4-BE49-F238E27FC236}">
                  <a16:creationId xmlns:a16="http://schemas.microsoft.com/office/drawing/2014/main" id="{FB6DED21-2D45-4BA7-A6C1-2D6FE74E4926}"/>
                </a:ext>
              </a:extLst>
            </p:cNvPr>
            <p:cNvSpPr/>
            <p:nvPr userDrawn="1"/>
          </p:nvSpPr>
          <p:spPr>
            <a:xfrm>
              <a:off x="-3425006" y="4181064"/>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354" name="Rechthoek 353">
              <a:extLst>
                <a:ext uri="{FF2B5EF4-FFF2-40B4-BE49-F238E27FC236}">
                  <a16:creationId xmlns:a16="http://schemas.microsoft.com/office/drawing/2014/main" id="{B1BC0082-DCCA-4B07-B5E9-7303F0021207}"/>
                </a:ext>
              </a:extLst>
            </p:cNvPr>
            <p:cNvSpPr/>
            <p:nvPr userDrawn="1"/>
          </p:nvSpPr>
          <p:spPr>
            <a:xfrm>
              <a:off x="-3059324" y="4181063"/>
              <a:ext cx="2823104" cy="255963"/>
            </a:xfrm>
            <a:prstGeom prst="rect">
              <a:avLst/>
            </a:prstGeom>
            <a:noFill/>
            <a:ln w="25400" cap="flat" cmpd="sng" algn="ctr">
              <a:noFill/>
              <a:prstDash val="solid"/>
            </a:ln>
            <a:effectLst/>
          </p:spPr>
          <p:txBody>
            <a:bodyPr lIns="0" tIns="0" rIns="0" bIns="0" rtlCol="0" anchor="ctr"/>
            <a:lstStyle/>
            <a:p>
              <a:pPr marL="0" marR="0" lvl="4" indent="0" fontAlgn="auto">
                <a:lnSpc>
                  <a:spcPct val="100000"/>
                </a:lnSpc>
                <a:spcBef>
                  <a:spcPts val="450"/>
                </a:spcBef>
                <a:spcAft>
                  <a:spcPts val="225"/>
                </a:spcAft>
                <a:buClrTx/>
                <a:buSzTx/>
                <a:buFont typeface="Arial" panose="020B0604020202020204" pitchFamily="34" charset="0"/>
                <a:buNone/>
                <a:tabLst/>
              </a:pPr>
              <a:r>
                <a:rPr lang="nl-NL" sz="1200" b="1" cap="none" baseline="0" noProof="0" dirty="0">
                  <a:solidFill>
                    <a:schemeClr val="accent1"/>
                  </a:solidFill>
                  <a:latin typeface="+mj-lt"/>
                </a:rPr>
                <a:t>Tussenkop (16pt)</a:t>
              </a:r>
            </a:p>
          </p:txBody>
        </p:sp>
        <p:sp>
          <p:nvSpPr>
            <p:cNvPr id="355" name="Rechthoek 354">
              <a:extLst>
                <a:ext uri="{FF2B5EF4-FFF2-40B4-BE49-F238E27FC236}">
                  <a16:creationId xmlns:a16="http://schemas.microsoft.com/office/drawing/2014/main" id="{F8D85C51-A58C-4B2F-80EB-A5437561EE44}"/>
                </a:ext>
              </a:extLst>
            </p:cNvPr>
            <p:cNvSpPr/>
            <p:nvPr userDrawn="1"/>
          </p:nvSpPr>
          <p:spPr>
            <a:xfrm>
              <a:off x="-3420798" y="2099231"/>
              <a:ext cx="3178016" cy="467013"/>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cxnSp>
          <p:nvCxnSpPr>
            <p:cNvPr id="356" name="Rechte verbindingslijn 355">
              <a:extLst>
                <a:ext uri="{FF2B5EF4-FFF2-40B4-BE49-F238E27FC236}">
                  <a16:creationId xmlns:a16="http://schemas.microsoft.com/office/drawing/2014/main" id="{CB0D861B-B0C9-4540-A210-34CBF16CE4F5}"/>
                </a:ext>
              </a:extLst>
            </p:cNvPr>
            <p:cNvCxnSpPr>
              <a:cxnSpLocks/>
            </p:cNvCxnSpPr>
            <p:nvPr userDrawn="1"/>
          </p:nvCxnSpPr>
          <p:spPr>
            <a:xfrm>
              <a:off x="-3419346" y="1161637"/>
              <a:ext cx="3176013" cy="0"/>
            </a:xfrm>
            <a:prstGeom prst="line">
              <a:avLst/>
            </a:prstGeom>
            <a:noFill/>
            <a:ln w="3175" cap="flat" cmpd="sng" algn="ctr">
              <a:solidFill>
                <a:schemeClr val="bg1">
                  <a:lumMod val="50000"/>
                </a:schemeClr>
              </a:solidFill>
              <a:prstDash val="solid"/>
            </a:ln>
            <a:effectLst/>
          </p:spPr>
        </p:cxnSp>
        <p:sp>
          <p:nvSpPr>
            <p:cNvPr id="357" name="Ovaal 356">
              <a:extLst>
                <a:ext uri="{FF2B5EF4-FFF2-40B4-BE49-F238E27FC236}">
                  <a16:creationId xmlns:a16="http://schemas.microsoft.com/office/drawing/2014/main" id="{01B3C5E0-5C0F-4F83-9280-525139D247DA}"/>
                </a:ext>
              </a:extLst>
            </p:cNvPr>
            <p:cNvSpPr/>
            <p:nvPr userDrawn="1"/>
          </p:nvSpPr>
          <p:spPr>
            <a:xfrm>
              <a:off x="-3425006" y="385248"/>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358" name="Rechthoek 357">
              <a:extLst>
                <a:ext uri="{FF2B5EF4-FFF2-40B4-BE49-F238E27FC236}">
                  <a16:creationId xmlns:a16="http://schemas.microsoft.com/office/drawing/2014/main" id="{22E73C43-B746-48D5-9B33-4960EDB78AD2}"/>
                </a:ext>
              </a:extLst>
            </p:cNvPr>
            <p:cNvSpPr/>
            <p:nvPr userDrawn="1"/>
          </p:nvSpPr>
          <p:spPr>
            <a:xfrm>
              <a:off x="-3059324" y="385247"/>
              <a:ext cx="2823104" cy="255963"/>
            </a:xfrm>
            <a:prstGeom prst="rect">
              <a:avLst/>
            </a:prstGeom>
            <a:noFill/>
            <a:ln w="25400" cap="flat" cmpd="sng" algn="ctr">
              <a:noFill/>
              <a:prstDash val="solid"/>
            </a:ln>
            <a:effectLst/>
          </p:spPr>
          <p:txBody>
            <a:bodyPr lIns="0" tIns="0" rIns="0" bIns="0" rtlCol="0" anchor="ctr"/>
            <a:lstStyle/>
            <a:p>
              <a:pPr marL="0" marR="0" lvl="0" indent="0" algn="l" defTabSz="685800" rtl="0" eaLnBrk="1" fontAlgn="auto" latinLnBrk="0" hangingPunct="1">
                <a:lnSpc>
                  <a:spcPct val="80000"/>
                </a:lnSpc>
                <a:spcBef>
                  <a:spcPct val="0"/>
                </a:spcBef>
                <a:spcAft>
                  <a:spcPts val="225"/>
                </a:spcAft>
                <a:buClr>
                  <a:schemeClr val="accent1"/>
                </a:buClr>
                <a:buSzTx/>
                <a:buFont typeface="Wingdings" panose="05000000000000000000" pitchFamily="2" charset="2"/>
                <a:buNone/>
                <a:tabLst/>
                <a:defRPr/>
              </a:pPr>
              <a:r>
                <a:rPr lang="nl-NL" sz="1950" b="0" kern="1200" noProof="0" dirty="0">
                  <a:solidFill>
                    <a:schemeClr val="tx1"/>
                  </a:solidFill>
                  <a:latin typeface="+mn-lt"/>
                  <a:ea typeface="+mj-ea"/>
                  <a:cs typeface="+mj-cs"/>
                </a:rPr>
                <a:t>Titel (26pt)</a:t>
              </a:r>
            </a:p>
          </p:txBody>
        </p:sp>
        <p:sp>
          <p:nvSpPr>
            <p:cNvPr id="359" name="Ovaal 358">
              <a:extLst>
                <a:ext uri="{FF2B5EF4-FFF2-40B4-BE49-F238E27FC236}">
                  <a16:creationId xmlns:a16="http://schemas.microsoft.com/office/drawing/2014/main" id="{2FA829D8-F2AD-4FDC-BB9D-5ABA7E6CDFBD}"/>
                </a:ext>
              </a:extLst>
            </p:cNvPr>
            <p:cNvSpPr/>
            <p:nvPr userDrawn="1"/>
          </p:nvSpPr>
          <p:spPr>
            <a:xfrm>
              <a:off x="-3425006" y="757169"/>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60" name="Rechthoek 359">
              <a:extLst>
                <a:ext uri="{FF2B5EF4-FFF2-40B4-BE49-F238E27FC236}">
                  <a16:creationId xmlns:a16="http://schemas.microsoft.com/office/drawing/2014/main" id="{3AC63470-DE9E-40FA-9CE0-85990C6A71B0}"/>
                </a:ext>
              </a:extLst>
            </p:cNvPr>
            <p:cNvSpPr/>
            <p:nvPr userDrawn="1"/>
          </p:nvSpPr>
          <p:spPr>
            <a:xfrm>
              <a:off x="-3059324" y="757168"/>
              <a:ext cx="2823104" cy="255963"/>
            </a:xfrm>
            <a:prstGeom prst="rect">
              <a:avLst/>
            </a:prstGeom>
            <a:noFill/>
            <a:ln w="25400" cap="flat" cmpd="sng" algn="ctr">
              <a:noFill/>
              <a:prstDash val="solid"/>
            </a:ln>
            <a:effectLst/>
          </p:spPr>
          <p:txBody>
            <a:bodyPr lIns="0" tIns="0" rIns="0" bIns="0" rtlCol="0" anchor="ctr"/>
            <a:lstStyle/>
            <a:p>
              <a:pPr marL="0" marR="0" lvl="0" indent="0" algn="l" defTabSz="685800" rtl="0" eaLnBrk="1" fontAlgn="auto" latinLnBrk="0" hangingPunct="1">
                <a:lnSpc>
                  <a:spcPct val="100000"/>
                </a:lnSpc>
                <a:spcBef>
                  <a:spcPts val="225"/>
                </a:spcBef>
                <a:spcAft>
                  <a:spcPts val="225"/>
                </a:spcAft>
                <a:buClr>
                  <a:schemeClr val="accent1"/>
                </a:buClr>
                <a:buSzTx/>
                <a:buFont typeface="Wingdings" panose="05000000000000000000" pitchFamily="2" charset="2"/>
                <a:buNone/>
                <a:tabLst/>
                <a:defRPr/>
              </a:pPr>
              <a:r>
                <a:rPr lang="nl-NL" sz="1500" b="0" kern="1200" noProof="0" dirty="0">
                  <a:solidFill>
                    <a:schemeClr val="accent1"/>
                  </a:solidFill>
                  <a:latin typeface="+mn-lt"/>
                  <a:ea typeface="+mn-ea"/>
                  <a:cs typeface="+mn-cs"/>
                </a:rPr>
                <a:t>Subtitel (20pt)</a:t>
              </a:r>
            </a:p>
          </p:txBody>
        </p:sp>
      </p:grpSp>
      <p:grpSp>
        <p:nvGrpSpPr>
          <p:cNvPr id="413" name="Instructie">
            <a:extLst>
              <a:ext uri="{FF2B5EF4-FFF2-40B4-BE49-F238E27FC236}">
                <a16:creationId xmlns:a16="http://schemas.microsoft.com/office/drawing/2014/main" id="{9B4D08FE-3B9F-4C54-96C9-209DD32C9829}"/>
              </a:ext>
            </a:extLst>
          </p:cNvPr>
          <p:cNvGrpSpPr/>
          <p:nvPr userDrawn="1"/>
        </p:nvGrpSpPr>
        <p:grpSpPr>
          <a:xfrm>
            <a:off x="9292286" y="3919703"/>
            <a:ext cx="2387758" cy="1228560"/>
            <a:chOff x="12389714" y="4327164"/>
            <a:chExt cx="3183677" cy="1636565"/>
          </a:xfrm>
        </p:grpSpPr>
        <p:cxnSp>
          <p:nvCxnSpPr>
            <p:cNvPr id="414" name="Rechte verbindingslijn 413">
              <a:extLst>
                <a:ext uri="{FF2B5EF4-FFF2-40B4-BE49-F238E27FC236}">
                  <a16:creationId xmlns:a16="http://schemas.microsoft.com/office/drawing/2014/main" id="{4B921F6F-0358-4DCA-91E0-E7FC99BE1911}"/>
                </a:ext>
              </a:extLst>
            </p:cNvPr>
            <p:cNvCxnSpPr>
              <a:cxnSpLocks/>
            </p:cNvCxnSpPr>
            <p:nvPr userDrawn="1"/>
          </p:nvCxnSpPr>
          <p:spPr>
            <a:xfrm>
              <a:off x="12395374" y="5963729"/>
              <a:ext cx="3178017" cy="0"/>
            </a:xfrm>
            <a:prstGeom prst="line">
              <a:avLst/>
            </a:prstGeom>
            <a:noFill/>
            <a:ln w="3175" cap="flat" cmpd="sng" algn="ctr">
              <a:solidFill>
                <a:schemeClr val="bg1">
                  <a:lumMod val="50000"/>
                </a:schemeClr>
              </a:solidFill>
              <a:prstDash val="solid"/>
            </a:ln>
            <a:effectLst/>
          </p:spPr>
        </p:cxnSp>
        <p:sp>
          <p:nvSpPr>
            <p:cNvPr id="415" name="Rechthoek 414">
              <a:extLst>
                <a:ext uri="{FF2B5EF4-FFF2-40B4-BE49-F238E27FC236}">
                  <a16:creationId xmlns:a16="http://schemas.microsoft.com/office/drawing/2014/main" id="{C366EED5-E9A5-4836-9C27-2BB486471B58}"/>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80000"/>
                </a:lnSpc>
                <a:spcBef>
                  <a:spcPts val="0"/>
                </a:spcBef>
                <a:spcAft>
                  <a:spcPts val="0"/>
                </a:spcAft>
                <a:buClrTx/>
                <a:buSzTx/>
                <a:buFontTx/>
                <a:buNone/>
                <a:tabLst/>
                <a:defRPr/>
              </a:pPr>
              <a:r>
                <a:rPr kumimoji="0" lang="nl-NL" sz="1050" b="1" i="0" u="none" strike="noStrike" kern="0" cap="all" spc="0" normalizeH="0" baseline="0" noProof="0" dirty="0">
                  <a:ln>
                    <a:noFill/>
                  </a:ln>
                  <a:solidFill>
                    <a:schemeClr val="bg1">
                      <a:lumMod val="50000"/>
                    </a:schemeClr>
                  </a:solidFill>
                  <a:effectLst/>
                  <a:uLnTx/>
                  <a:uFillTx/>
                  <a:latin typeface="+mj-lt"/>
                  <a:cs typeface="Segoe UI Light" panose="020B0502040204020203" pitchFamily="34" charset="0"/>
                </a:rPr>
                <a:t>Data van de Grafiek Bewerken</a:t>
              </a:r>
            </a:p>
          </p:txBody>
        </p:sp>
        <p:sp>
          <p:nvSpPr>
            <p:cNvPr id="416" name="Ovaal 415">
              <a:extLst>
                <a:ext uri="{FF2B5EF4-FFF2-40B4-BE49-F238E27FC236}">
                  <a16:creationId xmlns:a16="http://schemas.microsoft.com/office/drawing/2014/main" id="{2972B8C8-846C-4BF6-835F-A3CD25E8D086}"/>
                </a:ext>
              </a:extLst>
            </p:cNvPr>
            <p:cNvSpPr/>
            <p:nvPr userDrawn="1"/>
          </p:nvSpPr>
          <p:spPr>
            <a:xfrm>
              <a:off x="12389714" y="4706254"/>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417" name="Rechte verbindingslijn 416">
              <a:extLst>
                <a:ext uri="{FF2B5EF4-FFF2-40B4-BE49-F238E27FC236}">
                  <a16:creationId xmlns:a16="http://schemas.microsoft.com/office/drawing/2014/main" id="{774CA5D0-74DF-4019-8720-B6E41473200B}"/>
                </a:ext>
              </a:extLst>
            </p:cNvPr>
            <p:cNvCxnSpPr>
              <a:cxnSpLocks/>
            </p:cNvCxnSpPr>
            <p:nvPr userDrawn="1"/>
          </p:nvCxnSpPr>
          <p:spPr>
            <a:xfrm>
              <a:off x="12395374" y="4584932"/>
              <a:ext cx="3178017" cy="0"/>
            </a:xfrm>
            <a:prstGeom prst="line">
              <a:avLst/>
            </a:prstGeom>
            <a:noFill/>
            <a:ln w="3175" cap="flat" cmpd="sng" algn="ctr">
              <a:solidFill>
                <a:schemeClr val="bg1">
                  <a:lumMod val="50000"/>
                </a:schemeClr>
              </a:solidFill>
              <a:prstDash val="solid"/>
            </a:ln>
            <a:effectLst/>
          </p:spPr>
        </p:cxnSp>
        <p:sp>
          <p:nvSpPr>
            <p:cNvPr id="418" name="Rechthoek 417">
              <a:extLst>
                <a:ext uri="{FF2B5EF4-FFF2-40B4-BE49-F238E27FC236}">
                  <a16:creationId xmlns:a16="http://schemas.microsoft.com/office/drawing/2014/main" id="{735A1CF7-89A2-476A-BC09-163E08C0262C}"/>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825" kern="0" noProof="0" dirty="0">
                  <a:solidFill>
                    <a:schemeClr val="tx1"/>
                  </a:solidFill>
                  <a:latin typeface="+mn-lt"/>
                  <a:cs typeface="Segoe UI Light" panose="020B0502040204020203" pitchFamily="34" charset="0"/>
                </a:rPr>
                <a:t>Selecteer de grafiek, klik met de rechter muisknop en kies </a:t>
              </a:r>
              <a:r>
                <a:rPr lang="nl-NL" sz="825" b="1" kern="0" noProof="0" dirty="0">
                  <a:solidFill>
                    <a:schemeClr val="tx1"/>
                  </a:solidFill>
                  <a:latin typeface="+mn-lt"/>
                  <a:cs typeface="Segoe UI Light" panose="020B0502040204020203" pitchFamily="34" charset="0"/>
                </a:rPr>
                <a:t>‘Gegevens bewerken’</a:t>
              </a:r>
            </a:p>
          </p:txBody>
        </p:sp>
        <p:grpSp>
          <p:nvGrpSpPr>
            <p:cNvPr id="419" name="Groep 418">
              <a:extLst>
                <a:ext uri="{FF2B5EF4-FFF2-40B4-BE49-F238E27FC236}">
                  <a16:creationId xmlns:a16="http://schemas.microsoft.com/office/drawing/2014/main" id="{B56ECA9B-E982-4D44-AC96-7C265F850E3A}"/>
                </a:ext>
              </a:extLst>
            </p:cNvPr>
            <p:cNvGrpSpPr/>
            <p:nvPr userDrawn="1"/>
          </p:nvGrpSpPr>
          <p:grpSpPr>
            <a:xfrm>
              <a:off x="12755394" y="5222855"/>
              <a:ext cx="1714530" cy="732301"/>
              <a:chOff x="12757283" y="4365594"/>
              <a:chExt cx="1714530" cy="732301"/>
            </a:xfrm>
          </p:grpSpPr>
          <p:sp>
            <p:nvSpPr>
              <p:cNvPr id="420" name="Rechthoek 419">
                <a:extLst>
                  <a:ext uri="{FF2B5EF4-FFF2-40B4-BE49-F238E27FC236}">
                    <a16:creationId xmlns:a16="http://schemas.microsoft.com/office/drawing/2014/main" id="{CB809EF6-9787-44BE-ADD0-AAC346E18A69}"/>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421" name="Rechthoek 420">
                <a:extLst>
                  <a:ext uri="{FF2B5EF4-FFF2-40B4-BE49-F238E27FC236}">
                    <a16:creationId xmlns:a16="http://schemas.microsoft.com/office/drawing/2014/main" id="{B6393077-16EB-4782-9C77-3EE691B8044C}"/>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422" name="Tekstvak 421">
                <a:extLst>
                  <a:ext uri="{FF2B5EF4-FFF2-40B4-BE49-F238E27FC236}">
                    <a16:creationId xmlns:a16="http://schemas.microsoft.com/office/drawing/2014/main" id="{9A999F29-BC59-441E-984E-221C496DF413}"/>
                  </a:ext>
                </a:extLst>
              </p:cNvPr>
              <p:cNvSpPr txBox="1"/>
              <p:nvPr userDrawn="1"/>
            </p:nvSpPr>
            <p:spPr>
              <a:xfrm>
                <a:off x="12997648" y="4404704"/>
                <a:ext cx="1248154" cy="372065"/>
              </a:xfrm>
              <a:prstGeom prst="rect">
                <a:avLst/>
              </a:prstGeom>
              <a:noFill/>
            </p:spPr>
            <p:txBody>
              <a:bodyPr wrap="square" rtlCol="0">
                <a:spAutoFit/>
              </a:bodyPr>
              <a:lstStyle/>
              <a:p>
                <a:pPr marL="0" algn="l" defTabSz="913134" rtl="0" eaLnBrk="1" latinLnBrk="0" hangingPunct="1">
                  <a:lnSpc>
                    <a:spcPct val="90000"/>
                  </a:lnSpc>
                  <a:spcBef>
                    <a:spcPts val="450"/>
                  </a:spcBef>
                  <a:spcAft>
                    <a:spcPts val="450"/>
                  </a:spcAft>
                </a:pPr>
                <a:r>
                  <a:rPr lang="nl-NL" sz="675" b="0" kern="1200" noProof="0" dirty="0">
                    <a:solidFill>
                      <a:schemeClr val="tx1"/>
                    </a:solidFill>
                    <a:latin typeface="Arial" panose="020B0604020202020204" pitchFamily="34" charset="0"/>
                    <a:ea typeface="+mn-ea"/>
                    <a:cs typeface="Arial" panose="020B0604020202020204" pitchFamily="34" charset="0"/>
                  </a:rPr>
                  <a:t>Grafiektype wijzigen</a:t>
                </a:r>
              </a:p>
            </p:txBody>
          </p:sp>
          <p:sp>
            <p:nvSpPr>
              <p:cNvPr id="423" name="Tekstvak 422">
                <a:extLst>
                  <a:ext uri="{FF2B5EF4-FFF2-40B4-BE49-F238E27FC236}">
                    <a16:creationId xmlns:a16="http://schemas.microsoft.com/office/drawing/2014/main" id="{EA26D55F-4BB1-40D6-AB23-FC9F53287C3F}"/>
                  </a:ext>
                </a:extLst>
              </p:cNvPr>
              <p:cNvSpPr txBox="1"/>
              <p:nvPr userDrawn="1"/>
            </p:nvSpPr>
            <p:spPr>
              <a:xfrm>
                <a:off x="12984219" y="4725830"/>
                <a:ext cx="1274712" cy="372065"/>
              </a:xfrm>
              <a:prstGeom prst="rect">
                <a:avLst/>
              </a:prstGeom>
              <a:noFill/>
            </p:spPr>
            <p:txBody>
              <a:bodyPr wrap="square" rtlCol="0">
                <a:spAutoFit/>
              </a:bodyPr>
              <a:lstStyle/>
              <a:p>
                <a:pPr marL="0" algn="l" defTabSz="913134" rtl="0" eaLnBrk="1" latinLnBrk="0" hangingPunct="1">
                  <a:lnSpc>
                    <a:spcPct val="90000"/>
                  </a:lnSpc>
                  <a:spcBef>
                    <a:spcPts val="450"/>
                  </a:spcBef>
                  <a:spcAft>
                    <a:spcPts val="450"/>
                  </a:spcAft>
                </a:pPr>
                <a:r>
                  <a:rPr lang="nl-NL" sz="675" b="0" kern="1200" noProof="0" dirty="0">
                    <a:solidFill>
                      <a:schemeClr val="tx1"/>
                    </a:solidFill>
                    <a:latin typeface="Arial" panose="020B0604020202020204" pitchFamily="34" charset="0"/>
                    <a:ea typeface="+mn-ea"/>
                    <a:cs typeface="Arial" panose="020B0604020202020204" pitchFamily="34" charset="0"/>
                  </a:rPr>
                  <a:t>Gegevens bewerken</a:t>
                </a:r>
              </a:p>
            </p:txBody>
          </p:sp>
          <p:pic>
            <p:nvPicPr>
              <p:cNvPr id="424" name="Picture 3">
                <a:extLst>
                  <a:ext uri="{FF2B5EF4-FFF2-40B4-BE49-F238E27FC236}">
                    <a16:creationId xmlns:a16="http://schemas.microsoft.com/office/drawing/2014/main" id="{0C2AE933-31D8-46F1-886A-47D3D14699F1}"/>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25" name="Groep 424">
                <a:extLst>
                  <a:ext uri="{FF2B5EF4-FFF2-40B4-BE49-F238E27FC236}">
                    <a16:creationId xmlns:a16="http://schemas.microsoft.com/office/drawing/2014/main" id="{1EE2066A-8F45-4F01-AA61-2EBBA8A7DC41}"/>
                  </a:ext>
                </a:extLst>
              </p:cNvPr>
              <p:cNvGrpSpPr/>
              <p:nvPr userDrawn="1"/>
            </p:nvGrpSpPr>
            <p:grpSpPr>
              <a:xfrm>
                <a:off x="12831198" y="4432250"/>
                <a:ext cx="139861" cy="152244"/>
                <a:chOff x="12574450" y="6053892"/>
                <a:chExt cx="169232" cy="184215"/>
              </a:xfrm>
            </p:grpSpPr>
            <p:sp>
              <p:nvSpPr>
                <p:cNvPr id="448" name="Rechthoek 447">
                  <a:extLst>
                    <a:ext uri="{FF2B5EF4-FFF2-40B4-BE49-F238E27FC236}">
                      <a16:creationId xmlns:a16="http://schemas.microsoft.com/office/drawing/2014/main" id="{EA8BA761-85BA-436C-A059-311526144219}"/>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500" noProof="0">
                    <a:solidFill>
                      <a:schemeClr val="tx2"/>
                    </a:solidFill>
                    <a:latin typeface="+mn-lt"/>
                  </a:endParaRPr>
                </a:p>
              </p:txBody>
            </p:sp>
            <p:sp>
              <p:nvSpPr>
                <p:cNvPr id="449" name="Rechthoek 448">
                  <a:extLst>
                    <a:ext uri="{FF2B5EF4-FFF2-40B4-BE49-F238E27FC236}">
                      <a16:creationId xmlns:a16="http://schemas.microsoft.com/office/drawing/2014/main" id="{BD4DAAD5-6760-404D-AAFF-798B35A98849}"/>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500" noProof="0">
                    <a:solidFill>
                      <a:schemeClr val="tx2"/>
                    </a:solidFill>
                    <a:latin typeface="+mn-lt"/>
                  </a:endParaRPr>
                </a:p>
              </p:txBody>
            </p:sp>
            <p:sp>
              <p:nvSpPr>
                <p:cNvPr id="450" name="Rechthoek 449">
                  <a:extLst>
                    <a:ext uri="{FF2B5EF4-FFF2-40B4-BE49-F238E27FC236}">
                      <a16:creationId xmlns:a16="http://schemas.microsoft.com/office/drawing/2014/main" id="{E2F9CBF8-C926-4B40-A968-A9D2111544EB}"/>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500" noProof="0">
                    <a:solidFill>
                      <a:schemeClr val="tx2"/>
                    </a:solidFill>
                    <a:latin typeface="+mn-lt"/>
                  </a:endParaRPr>
                </a:p>
              </p:txBody>
            </p:sp>
          </p:grpSp>
          <p:grpSp>
            <p:nvGrpSpPr>
              <p:cNvPr id="426" name="Groep 425">
                <a:extLst>
                  <a:ext uri="{FF2B5EF4-FFF2-40B4-BE49-F238E27FC236}">
                    <a16:creationId xmlns:a16="http://schemas.microsoft.com/office/drawing/2014/main" id="{CAC672DC-93C6-42AC-913B-1D7F7D3B043F}"/>
                  </a:ext>
                </a:extLst>
              </p:cNvPr>
              <p:cNvGrpSpPr/>
              <p:nvPr userDrawn="1"/>
            </p:nvGrpSpPr>
            <p:grpSpPr>
              <a:xfrm>
                <a:off x="12831198" y="4748585"/>
                <a:ext cx="184916" cy="120210"/>
                <a:chOff x="8815516" y="1076284"/>
                <a:chExt cx="503174" cy="327105"/>
              </a:xfrm>
            </p:grpSpPr>
            <p:sp>
              <p:nvSpPr>
                <p:cNvPr id="427" name="Rechthoek 426">
                  <a:extLst>
                    <a:ext uri="{FF2B5EF4-FFF2-40B4-BE49-F238E27FC236}">
                      <a16:creationId xmlns:a16="http://schemas.microsoft.com/office/drawing/2014/main" id="{4CEED166-EC7D-463D-A510-577AA161DF3B}"/>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nvGrpSpPr>
                <p:cNvPr id="428" name="Groep 427">
                  <a:extLst>
                    <a:ext uri="{FF2B5EF4-FFF2-40B4-BE49-F238E27FC236}">
                      <a16:creationId xmlns:a16="http://schemas.microsoft.com/office/drawing/2014/main" id="{38641603-4295-4417-BD35-F2DB26F24122}"/>
                    </a:ext>
                  </a:extLst>
                </p:cNvPr>
                <p:cNvGrpSpPr/>
                <p:nvPr userDrawn="1"/>
              </p:nvGrpSpPr>
              <p:grpSpPr>
                <a:xfrm>
                  <a:off x="8815517" y="1076284"/>
                  <a:ext cx="503173" cy="327105"/>
                  <a:chOff x="1351248" y="-683635"/>
                  <a:chExt cx="503173" cy="327105"/>
                </a:xfrm>
              </p:grpSpPr>
              <p:grpSp>
                <p:nvGrpSpPr>
                  <p:cNvPr id="429" name="Groep 428">
                    <a:extLst>
                      <a:ext uri="{FF2B5EF4-FFF2-40B4-BE49-F238E27FC236}">
                        <a16:creationId xmlns:a16="http://schemas.microsoft.com/office/drawing/2014/main" id="{F7A85E49-C1D0-4E0C-9F04-353441206484}"/>
                      </a:ext>
                    </a:extLst>
                  </p:cNvPr>
                  <p:cNvGrpSpPr/>
                  <p:nvPr userDrawn="1"/>
                </p:nvGrpSpPr>
                <p:grpSpPr>
                  <a:xfrm>
                    <a:off x="1351248" y="-683635"/>
                    <a:ext cx="375186" cy="293652"/>
                    <a:chOff x="1094874" y="-884923"/>
                    <a:chExt cx="884668" cy="692417"/>
                  </a:xfrm>
                </p:grpSpPr>
                <p:sp>
                  <p:nvSpPr>
                    <p:cNvPr id="434" name="Rechthoek 433">
                      <a:extLst>
                        <a:ext uri="{FF2B5EF4-FFF2-40B4-BE49-F238E27FC236}">
                          <a16:creationId xmlns:a16="http://schemas.microsoft.com/office/drawing/2014/main" id="{7130CC2E-7A9A-4602-91A5-2AB217E4D04C}"/>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nvGrpSpPr>
                    <p:cNvPr id="435" name="Groep 434">
                      <a:extLst>
                        <a:ext uri="{FF2B5EF4-FFF2-40B4-BE49-F238E27FC236}">
                          <a16:creationId xmlns:a16="http://schemas.microsoft.com/office/drawing/2014/main" id="{985962D7-B463-4F68-8BD1-FC80BA855DEE}"/>
                        </a:ext>
                      </a:extLst>
                    </p:cNvPr>
                    <p:cNvGrpSpPr/>
                    <p:nvPr userDrawn="1"/>
                  </p:nvGrpSpPr>
                  <p:grpSpPr>
                    <a:xfrm>
                      <a:off x="1094874" y="-878306"/>
                      <a:ext cx="867364" cy="685800"/>
                      <a:chOff x="1094874" y="-878306"/>
                      <a:chExt cx="867364" cy="613611"/>
                    </a:xfrm>
                  </p:grpSpPr>
                  <p:cxnSp>
                    <p:nvCxnSpPr>
                      <p:cNvPr id="441" name="Rechte verbindingslijn 440">
                        <a:extLst>
                          <a:ext uri="{FF2B5EF4-FFF2-40B4-BE49-F238E27FC236}">
                            <a16:creationId xmlns:a16="http://schemas.microsoft.com/office/drawing/2014/main" id="{1564854A-018B-4AE9-9E12-67AC8A9ADAF7}"/>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442" name="Rechte verbindingslijn 441">
                        <a:extLst>
                          <a:ext uri="{FF2B5EF4-FFF2-40B4-BE49-F238E27FC236}">
                            <a16:creationId xmlns:a16="http://schemas.microsoft.com/office/drawing/2014/main" id="{CBF4BBCD-DF4F-4CA2-BF9B-FC24B69CF1F8}"/>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443" name="Groep 442">
                        <a:extLst>
                          <a:ext uri="{FF2B5EF4-FFF2-40B4-BE49-F238E27FC236}">
                            <a16:creationId xmlns:a16="http://schemas.microsoft.com/office/drawing/2014/main" id="{3F37742E-B114-4E60-9F40-407545347395}"/>
                          </a:ext>
                        </a:extLst>
                      </p:cNvPr>
                      <p:cNvGrpSpPr/>
                      <p:nvPr userDrawn="1"/>
                    </p:nvGrpSpPr>
                    <p:grpSpPr>
                      <a:xfrm>
                        <a:off x="1270535" y="-878306"/>
                        <a:ext cx="526983" cy="613611"/>
                        <a:chOff x="1270535" y="-745959"/>
                        <a:chExt cx="526983" cy="481264"/>
                      </a:xfrm>
                    </p:grpSpPr>
                    <p:cxnSp>
                      <p:nvCxnSpPr>
                        <p:cNvPr id="444" name="Rechte verbindingslijn 443">
                          <a:extLst>
                            <a:ext uri="{FF2B5EF4-FFF2-40B4-BE49-F238E27FC236}">
                              <a16:creationId xmlns:a16="http://schemas.microsoft.com/office/drawing/2014/main" id="{D0C0EB10-A86C-4EE2-B317-66A93552DCE6}"/>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445" name="Rechte verbindingslijn 444">
                          <a:extLst>
                            <a:ext uri="{FF2B5EF4-FFF2-40B4-BE49-F238E27FC236}">
                              <a16:creationId xmlns:a16="http://schemas.microsoft.com/office/drawing/2014/main" id="{7ABD2918-2533-47CA-8231-4850611F30DD}"/>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446" name="Rechte verbindingslijn 445">
                          <a:extLst>
                            <a:ext uri="{FF2B5EF4-FFF2-40B4-BE49-F238E27FC236}">
                              <a16:creationId xmlns:a16="http://schemas.microsoft.com/office/drawing/2014/main" id="{E19760F4-2802-44D5-87A1-7131593D069E}"/>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447" name="Rechte verbindingslijn 446">
                          <a:extLst>
                            <a:ext uri="{FF2B5EF4-FFF2-40B4-BE49-F238E27FC236}">
                              <a16:creationId xmlns:a16="http://schemas.microsoft.com/office/drawing/2014/main" id="{8F88EA5B-7A8A-47F6-A09F-D50AB33CA16F}"/>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436" name="Rechte verbindingslijn 435">
                      <a:extLst>
                        <a:ext uri="{FF2B5EF4-FFF2-40B4-BE49-F238E27FC236}">
                          <a16:creationId xmlns:a16="http://schemas.microsoft.com/office/drawing/2014/main" id="{B4254931-C035-4023-9155-3F0D34E8A87A}"/>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437" name="Groep 436">
                      <a:extLst>
                        <a:ext uri="{FF2B5EF4-FFF2-40B4-BE49-F238E27FC236}">
                          <a16:creationId xmlns:a16="http://schemas.microsoft.com/office/drawing/2014/main" id="{C2C6F39E-9DAD-49CA-AB4D-904D46EB2CA2}"/>
                        </a:ext>
                      </a:extLst>
                    </p:cNvPr>
                    <p:cNvGrpSpPr/>
                    <p:nvPr userDrawn="1"/>
                  </p:nvGrpSpPr>
                  <p:grpSpPr>
                    <a:xfrm>
                      <a:off x="1094874" y="-607596"/>
                      <a:ext cx="878306" cy="276726"/>
                      <a:chOff x="1106905" y="-607596"/>
                      <a:chExt cx="878307" cy="276726"/>
                    </a:xfrm>
                  </p:grpSpPr>
                  <p:cxnSp>
                    <p:nvCxnSpPr>
                      <p:cNvPr id="438" name="Rechte verbindingslijn 437">
                        <a:extLst>
                          <a:ext uri="{FF2B5EF4-FFF2-40B4-BE49-F238E27FC236}">
                            <a16:creationId xmlns:a16="http://schemas.microsoft.com/office/drawing/2014/main" id="{597988A4-698D-48B4-9B35-D811D0995B42}"/>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439" name="Rechte verbindingslijn 438">
                        <a:extLst>
                          <a:ext uri="{FF2B5EF4-FFF2-40B4-BE49-F238E27FC236}">
                            <a16:creationId xmlns:a16="http://schemas.microsoft.com/office/drawing/2014/main" id="{1257D7DA-D52D-42AB-AD3C-E815373ECD87}"/>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440" name="Rechte verbindingslijn 439">
                        <a:extLst>
                          <a:ext uri="{FF2B5EF4-FFF2-40B4-BE49-F238E27FC236}">
                            <a16:creationId xmlns:a16="http://schemas.microsoft.com/office/drawing/2014/main" id="{6127D13F-5741-4431-9709-86BAC0CD1DA8}"/>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430" name="Groep 429">
                    <a:extLst>
                      <a:ext uri="{FF2B5EF4-FFF2-40B4-BE49-F238E27FC236}">
                        <a16:creationId xmlns:a16="http://schemas.microsoft.com/office/drawing/2014/main" id="{876B69FB-0CDA-4086-8C45-CB19F5286262}"/>
                      </a:ext>
                    </a:extLst>
                  </p:cNvPr>
                  <p:cNvGrpSpPr/>
                  <p:nvPr userDrawn="1"/>
                </p:nvGrpSpPr>
                <p:grpSpPr>
                  <a:xfrm rot="2700000">
                    <a:off x="1605871" y="-605080"/>
                    <a:ext cx="90079" cy="407021"/>
                    <a:chOff x="3130062" y="-817193"/>
                    <a:chExt cx="131884" cy="595920"/>
                  </a:xfrm>
                  <a:solidFill>
                    <a:srgbClr val="3399FF"/>
                  </a:solidFill>
                </p:grpSpPr>
                <p:sp>
                  <p:nvSpPr>
                    <p:cNvPr id="431" name="Rechthoek 430">
                      <a:extLst>
                        <a:ext uri="{FF2B5EF4-FFF2-40B4-BE49-F238E27FC236}">
                          <a16:creationId xmlns:a16="http://schemas.microsoft.com/office/drawing/2014/main" id="{F9E8C5B3-1D8C-48F7-B42B-02B479558124}"/>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432" name="Rechthoek: afgeronde bovenhoeken 431">
                      <a:extLst>
                        <a:ext uri="{FF2B5EF4-FFF2-40B4-BE49-F238E27FC236}">
                          <a16:creationId xmlns:a16="http://schemas.microsoft.com/office/drawing/2014/main" id="{B4C2AD3F-AED4-488F-A248-1C8D646F8BE0}"/>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433" name="Gelijkbenige driehoek 432">
                      <a:extLst>
                        <a:ext uri="{FF2B5EF4-FFF2-40B4-BE49-F238E27FC236}">
                          <a16:creationId xmlns:a16="http://schemas.microsoft.com/office/drawing/2014/main" id="{E77F4152-4F2E-40E6-AD49-D1C169ABE1F6}"/>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grpSp>
        </p:grpSp>
      </p:grpSp>
      <p:grpSp>
        <p:nvGrpSpPr>
          <p:cNvPr id="451" name="Instructie">
            <a:extLst>
              <a:ext uri="{FF2B5EF4-FFF2-40B4-BE49-F238E27FC236}">
                <a16:creationId xmlns:a16="http://schemas.microsoft.com/office/drawing/2014/main" id="{BC046C7C-31B8-4FEE-A41E-023753FA2270}"/>
              </a:ext>
            </a:extLst>
          </p:cNvPr>
          <p:cNvGrpSpPr/>
          <p:nvPr userDrawn="1"/>
        </p:nvGrpSpPr>
        <p:grpSpPr>
          <a:xfrm>
            <a:off x="9293701" y="0"/>
            <a:ext cx="2387758" cy="1876578"/>
            <a:chOff x="12391601" y="0"/>
            <a:chExt cx="3183677" cy="2499789"/>
          </a:xfrm>
        </p:grpSpPr>
        <p:sp>
          <p:nvSpPr>
            <p:cNvPr id="452" name="Rechthoek 451">
              <a:extLst>
                <a:ext uri="{FF2B5EF4-FFF2-40B4-BE49-F238E27FC236}">
                  <a16:creationId xmlns:a16="http://schemas.microsoft.com/office/drawing/2014/main" id="{88A8DADE-A810-4550-93AF-36D79BC56B29}"/>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80000"/>
                </a:lnSpc>
                <a:spcBef>
                  <a:spcPts val="0"/>
                </a:spcBef>
                <a:spcAft>
                  <a:spcPts val="0"/>
                </a:spcAft>
                <a:buClrTx/>
                <a:buSzTx/>
                <a:buFontTx/>
                <a:buNone/>
                <a:tabLst/>
                <a:defRPr/>
              </a:pPr>
              <a:r>
                <a:rPr kumimoji="0" lang="nl-NL" sz="1050" b="1" i="0" u="none" strike="noStrike" kern="0" cap="all" spc="0" normalizeH="0" baseline="0" noProof="0" dirty="0">
                  <a:ln>
                    <a:noFill/>
                  </a:ln>
                  <a:solidFill>
                    <a:schemeClr val="bg1">
                      <a:lumMod val="50000"/>
                    </a:schemeClr>
                  </a:solidFill>
                  <a:effectLst/>
                  <a:uLnTx/>
                  <a:uFillTx/>
                  <a:latin typeface="+mj-lt"/>
                  <a:cs typeface="Segoe UI Light" panose="020B0502040204020203" pitchFamily="34" charset="0"/>
                </a:rPr>
                <a:t>Grafiek invoegen/veranderen</a:t>
              </a:r>
            </a:p>
          </p:txBody>
        </p:sp>
        <p:sp>
          <p:nvSpPr>
            <p:cNvPr id="453" name="Ovaal 452">
              <a:extLst>
                <a:ext uri="{FF2B5EF4-FFF2-40B4-BE49-F238E27FC236}">
                  <a16:creationId xmlns:a16="http://schemas.microsoft.com/office/drawing/2014/main" id="{B27BE511-1FB7-4C24-8DE6-4914260A3427}"/>
                </a:ext>
              </a:extLst>
            </p:cNvPr>
            <p:cNvSpPr/>
            <p:nvPr userDrawn="1"/>
          </p:nvSpPr>
          <p:spPr>
            <a:xfrm>
              <a:off x="12391601" y="366490"/>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454" name="Rechte verbindingslijn 453">
              <a:extLst>
                <a:ext uri="{FF2B5EF4-FFF2-40B4-BE49-F238E27FC236}">
                  <a16:creationId xmlns:a16="http://schemas.microsoft.com/office/drawing/2014/main" id="{3F0F176E-B8B4-4D57-89EE-A3AB7AFC41C9}"/>
                </a:ext>
              </a:extLst>
            </p:cNvPr>
            <p:cNvCxnSpPr>
              <a:cxnSpLocks/>
            </p:cNvCxnSpPr>
            <p:nvPr userDrawn="1"/>
          </p:nvCxnSpPr>
          <p:spPr>
            <a:xfrm>
              <a:off x="12397261" y="241635"/>
              <a:ext cx="3178017" cy="0"/>
            </a:xfrm>
            <a:prstGeom prst="line">
              <a:avLst/>
            </a:prstGeom>
            <a:noFill/>
            <a:ln w="3175" cap="flat" cmpd="sng" algn="ctr">
              <a:solidFill>
                <a:schemeClr val="bg1">
                  <a:lumMod val="50000"/>
                </a:schemeClr>
              </a:solidFill>
              <a:prstDash val="solid"/>
            </a:ln>
            <a:effectLst/>
          </p:spPr>
        </p:cxnSp>
        <p:cxnSp>
          <p:nvCxnSpPr>
            <p:cNvPr id="455" name="Rechte verbindingslijn 454">
              <a:extLst>
                <a:ext uri="{FF2B5EF4-FFF2-40B4-BE49-F238E27FC236}">
                  <a16:creationId xmlns:a16="http://schemas.microsoft.com/office/drawing/2014/main" id="{191079B8-F2A5-4A42-ACF1-A58D43A9F95E}"/>
                </a:ext>
              </a:extLst>
            </p:cNvPr>
            <p:cNvCxnSpPr>
              <a:cxnSpLocks/>
            </p:cNvCxnSpPr>
            <p:nvPr userDrawn="1"/>
          </p:nvCxnSpPr>
          <p:spPr>
            <a:xfrm>
              <a:off x="12397261" y="1577933"/>
              <a:ext cx="3178017" cy="0"/>
            </a:xfrm>
            <a:prstGeom prst="line">
              <a:avLst/>
            </a:prstGeom>
            <a:noFill/>
            <a:ln w="3175" cap="flat" cmpd="sng" algn="ctr">
              <a:solidFill>
                <a:schemeClr val="bg1">
                  <a:lumMod val="50000"/>
                </a:schemeClr>
              </a:solidFill>
              <a:prstDash val="solid"/>
            </a:ln>
            <a:effectLst/>
          </p:spPr>
        </p:cxnSp>
        <p:sp>
          <p:nvSpPr>
            <p:cNvPr id="456" name="Rechthoek 455">
              <a:extLst>
                <a:ext uri="{FF2B5EF4-FFF2-40B4-BE49-F238E27FC236}">
                  <a16:creationId xmlns:a16="http://schemas.microsoft.com/office/drawing/2014/main" id="{81EF7655-386B-4303-BB38-B453138B714F}"/>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
                  <a:schemeClr val="accent1"/>
                </a:buClr>
                <a:buSzTx/>
                <a:buFont typeface="Arial" panose="020B0604020202020204" pitchFamily="34" charset="0"/>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grafiek d.m.v. de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825"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457" name="Ovaal 456">
              <a:extLst>
                <a:ext uri="{FF2B5EF4-FFF2-40B4-BE49-F238E27FC236}">
                  <a16:creationId xmlns:a16="http://schemas.microsoft.com/office/drawing/2014/main" id="{ABCBA678-FEA7-4A43-A4AF-065E86B90E3F}"/>
                </a:ext>
              </a:extLst>
            </p:cNvPr>
            <p:cNvSpPr/>
            <p:nvPr userDrawn="1"/>
          </p:nvSpPr>
          <p:spPr>
            <a:xfrm>
              <a:off x="12391601" y="1706398"/>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458" name="Rechthoek 457">
              <a:extLst>
                <a:ext uri="{FF2B5EF4-FFF2-40B4-BE49-F238E27FC236}">
                  <a16:creationId xmlns:a16="http://schemas.microsoft.com/office/drawing/2014/main" id="{D32C15D3-3993-45E3-B75E-6250AB0CFC48}"/>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
                  <a:schemeClr val="accent1"/>
                </a:buClr>
                <a:buSzTx/>
                <a:buFont typeface="Arial" panose="020B0604020202020204" pitchFamily="34" charset="0"/>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grafiek</a:t>
              </a:r>
              <a:b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459" name="Groep 458">
              <a:extLst>
                <a:ext uri="{FF2B5EF4-FFF2-40B4-BE49-F238E27FC236}">
                  <a16:creationId xmlns:a16="http://schemas.microsoft.com/office/drawing/2014/main" id="{314A65FB-B8B4-451D-BDF6-0C96844627AF}"/>
                </a:ext>
              </a:extLst>
            </p:cNvPr>
            <p:cNvGrpSpPr/>
            <p:nvPr userDrawn="1"/>
          </p:nvGrpSpPr>
          <p:grpSpPr>
            <a:xfrm>
              <a:off x="12757282" y="2184550"/>
              <a:ext cx="825500" cy="209550"/>
              <a:chOff x="13504624" y="2482850"/>
              <a:chExt cx="825500" cy="209550"/>
            </a:xfrm>
          </p:grpSpPr>
          <p:sp>
            <p:nvSpPr>
              <p:cNvPr id="465" name="Rechthoek 464">
                <a:extLst>
                  <a:ext uri="{FF2B5EF4-FFF2-40B4-BE49-F238E27FC236}">
                    <a16:creationId xmlns:a16="http://schemas.microsoft.com/office/drawing/2014/main" id="{15FEBF33-08AB-46E8-A8D0-DB42B9B9D65C}"/>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00" b="0" noProof="0">
                    <a:solidFill>
                      <a:schemeClr val="tx1"/>
                    </a:solidFill>
                    <a:latin typeface="Arial" panose="020B0604020202020204" pitchFamily="34" charset="0"/>
                    <a:cs typeface="Arial" panose="020B0604020202020204" pitchFamily="34" charset="0"/>
                  </a:rPr>
                  <a:t>Invoegen</a:t>
                </a:r>
              </a:p>
            </p:txBody>
          </p:sp>
          <p:cxnSp>
            <p:nvCxnSpPr>
              <p:cNvPr id="466" name="Rechte verbindingslijn 465">
                <a:extLst>
                  <a:ext uri="{FF2B5EF4-FFF2-40B4-BE49-F238E27FC236}">
                    <a16:creationId xmlns:a16="http://schemas.microsoft.com/office/drawing/2014/main" id="{46989E4A-34C5-4761-8A15-C29103EA52C1}"/>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467" name="Gelijkbenige driehoek 466">
                <a:extLst>
                  <a:ext uri="{FF2B5EF4-FFF2-40B4-BE49-F238E27FC236}">
                    <a16:creationId xmlns:a16="http://schemas.microsoft.com/office/drawing/2014/main" id="{29FA1127-EED4-4CBE-AB6D-7D480680ADE5}"/>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cxnSp>
          <p:nvCxnSpPr>
            <p:cNvPr id="460" name="Rechte verbindingslijn 459">
              <a:extLst>
                <a:ext uri="{FF2B5EF4-FFF2-40B4-BE49-F238E27FC236}">
                  <a16:creationId xmlns:a16="http://schemas.microsoft.com/office/drawing/2014/main" id="{173879B3-3666-4C72-B73F-020661EAC019}"/>
                </a:ext>
              </a:extLst>
            </p:cNvPr>
            <p:cNvCxnSpPr>
              <a:cxnSpLocks/>
            </p:cNvCxnSpPr>
            <p:nvPr userDrawn="1"/>
          </p:nvCxnSpPr>
          <p:spPr>
            <a:xfrm>
              <a:off x="12397261" y="2499789"/>
              <a:ext cx="3178017" cy="0"/>
            </a:xfrm>
            <a:prstGeom prst="line">
              <a:avLst/>
            </a:prstGeom>
            <a:noFill/>
            <a:ln w="3175" cap="flat" cmpd="sng" algn="ctr">
              <a:solidFill>
                <a:schemeClr val="bg1">
                  <a:lumMod val="50000"/>
                </a:schemeClr>
              </a:solidFill>
              <a:prstDash val="solid"/>
            </a:ln>
            <a:effectLst/>
          </p:spPr>
        </p:cxnSp>
        <p:grpSp>
          <p:nvGrpSpPr>
            <p:cNvPr id="461" name="Groep 460">
              <a:extLst>
                <a:ext uri="{FF2B5EF4-FFF2-40B4-BE49-F238E27FC236}">
                  <a16:creationId xmlns:a16="http://schemas.microsoft.com/office/drawing/2014/main" id="{8A7A1436-7957-402D-ACAE-0604B5DBE950}"/>
                </a:ext>
              </a:extLst>
            </p:cNvPr>
            <p:cNvGrpSpPr/>
            <p:nvPr userDrawn="1"/>
          </p:nvGrpSpPr>
          <p:grpSpPr>
            <a:xfrm>
              <a:off x="12751697" y="1147804"/>
              <a:ext cx="289372" cy="314992"/>
              <a:chOff x="7322769" y="-310267"/>
              <a:chExt cx="289372" cy="314992"/>
            </a:xfrm>
          </p:grpSpPr>
          <p:sp>
            <p:nvSpPr>
              <p:cNvPr id="462" name="Rechthoek 461">
                <a:extLst>
                  <a:ext uri="{FF2B5EF4-FFF2-40B4-BE49-F238E27FC236}">
                    <a16:creationId xmlns:a16="http://schemas.microsoft.com/office/drawing/2014/main" id="{774F00CE-9B97-4939-BBDC-BAEDEED5ED74}"/>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463" name="Rechthoek 462">
                <a:extLst>
                  <a:ext uri="{FF2B5EF4-FFF2-40B4-BE49-F238E27FC236}">
                    <a16:creationId xmlns:a16="http://schemas.microsoft.com/office/drawing/2014/main" id="{BA671A83-F98F-4E30-B11C-E763BC6BD9DD}"/>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464" name="Rechthoek 463">
                <a:extLst>
                  <a:ext uri="{FF2B5EF4-FFF2-40B4-BE49-F238E27FC236}">
                    <a16:creationId xmlns:a16="http://schemas.microsoft.com/office/drawing/2014/main" id="{0AB2CF06-AA30-459B-A75A-39CDFC167E78}"/>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spTree>
    <p:extLst>
      <p:ext uri="{BB962C8B-B14F-4D97-AF65-F5344CB8AC3E}">
        <p14:creationId xmlns:p14="http://schemas.microsoft.com/office/powerpoint/2010/main" val="1447123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 GRAFIEK 4X">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B23073-572C-4F04-B89A-B107AB932F47}"/>
              </a:ext>
            </a:extLst>
          </p:cNvPr>
          <p:cNvSpPr>
            <a:spLocks noGrp="1"/>
          </p:cNvSpPr>
          <p:nvPr>
            <p:ph type="title" hasCustomPrompt="1"/>
          </p:nvPr>
        </p:nvSpPr>
        <p:spPr/>
        <p:txBody>
          <a:bodyPr/>
          <a:lstStyle>
            <a:lvl1pPr>
              <a:defRPr/>
            </a:lvl1pPr>
          </a:lstStyle>
          <a:p>
            <a:r>
              <a:rPr lang="nl-NL" noProof="0" dirty="0"/>
              <a:t>Voeg hier een titel in</a:t>
            </a:r>
            <a:endParaRPr lang="nl-NL" dirty="0"/>
          </a:p>
        </p:txBody>
      </p:sp>
      <p:sp>
        <p:nvSpPr>
          <p:cNvPr id="3" name="Tijdelijke aanduiding voor verticale tekst 2">
            <a:extLst>
              <a:ext uri="{FF2B5EF4-FFF2-40B4-BE49-F238E27FC236}">
                <a16:creationId xmlns:a16="http://schemas.microsoft.com/office/drawing/2014/main" id="{7C849E55-A25C-4202-801C-0514342EA9C6}"/>
              </a:ext>
            </a:extLst>
          </p:cNvPr>
          <p:cNvSpPr>
            <a:spLocks noGrp="1"/>
          </p:cNvSpPr>
          <p:nvPr>
            <p:ph type="body" orient="vert" idx="1" hasCustomPrompt="1"/>
          </p:nvPr>
        </p:nvSpPr>
        <p:spPr>
          <a:xfrm>
            <a:off x="405000" y="1095347"/>
            <a:ext cx="2950857" cy="3092692"/>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err="1"/>
              <a:t>Bullet</a:t>
            </a:r>
            <a:endParaRPr lang="nl-NL" noProof="0" dirty="0"/>
          </a:p>
          <a:p>
            <a:pPr lvl="1"/>
            <a:r>
              <a:rPr lang="nl-NL" noProof="0" dirty="0"/>
              <a:t>Sub-</a:t>
            </a:r>
            <a:r>
              <a:rPr lang="nl-NL" noProof="0" dirty="0" err="1"/>
              <a:t>bullet</a:t>
            </a:r>
            <a:r>
              <a:rPr lang="nl-NL" noProof="0" dirty="0"/>
              <a:t> #1</a:t>
            </a:r>
          </a:p>
          <a:p>
            <a:pPr lvl="2"/>
            <a:r>
              <a:rPr lang="nl-NL" noProof="0" dirty="0"/>
              <a:t>Sub-</a:t>
            </a:r>
            <a:r>
              <a:rPr lang="nl-NL" noProof="0" dirty="0" err="1"/>
              <a:t>bullet</a:t>
            </a:r>
            <a:r>
              <a:rPr lang="nl-NL" noProof="0" dirty="0"/>
              <a:t> #2</a:t>
            </a:r>
          </a:p>
          <a:p>
            <a:pPr lvl="3"/>
            <a:r>
              <a:rPr lang="nl-NL" noProof="0" dirty="0"/>
              <a:t>Leestekst</a:t>
            </a:r>
          </a:p>
          <a:p>
            <a:pPr lvl="4"/>
            <a:r>
              <a:rPr lang="nl-NL" noProof="0" dirty="0"/>
              <a:t>Tussenkop</a:t>
            </a:r>
          </a:p>
          <a:p>
            <a:pPr lvl="5"/>
            <a:r>
              <a:rPr lang="nl-NL" noProof="0" dirty="0"/>
              <a:t>Numerieke </a:t>
            </a:r>
            <a:r>
              <a:rPr lang="nl-NL" noProof="0" dirty="0" err="1"/>
              <a:t>bullet</a:t>
            </a:r>
            <a:endParaRPr lang="nl-NL" noProof="0" dirty="0"/>
          </a:p>
          <a:p>
            <a:pPr lvl="6"/>
            <a:r>
              <a:rPr lang="nl-NL" noProof="0" dirty="0"/>
              <a:t>Alfabetische </a:t>
            </a:r>
            <a:r>
              <a:rPr lang="nl-NL" noProof="0" dirty="0" err="1"/>
              <a:t>bullet</a:t>
            </a:r>
            <a:endParaRPr lang="nl-NL" noProof="0" dirty="0"/>
          </a:p>
          <a:p>
            <a:pPr lvl="7"/>
            <a:r>
              <a:rPr lang="nl-NL" noProof="0" dirty="0"/>
              <a:t>Fotobeschrijving</a:t>
            </a:r>
          </a:p>
          <a:p>
            <a:pPr lvl="8"/>
            <a:r>
              <a:rPr lang="nl-NL" noProof="0" dirty="0"/>
              <a:t>Quote tekst</a:t>
            </a:r>
          </a:p>
          <a:p>
            <a:pPr lvl="4"/>
            <a:endParaRPr lang="nl-NL" dirty="0"/>
          </a:p>
        </p:txBody>
      </p:sp>
      <p:sp>
        <p:nvSpPr>
          <p:cNvPr id="4" name="Tijdelijke aanduiding voor datum 3">
            <a:extLst>
              <a:ext uri="{FF2B5EF4-FFF2-40B4-BE49-F238E27FC236}">
                <a16:creationId xmlns:a16="http://schemas.microsoft.com/office/drawing/2014/main" id="{DABA8B2F-5EFD-4A05-8481-248C853EA1DE}"/>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7D35606D-4D2E-4F0A-88AD-FA9467155265}"/>
              </a:ext>
            </a:extLst>
          </p:cNvPr>
          <p:cNvSpPr>
            <a:spLocks noGrp="1"/>
          </p:cNvSpPr>
          <p:nvPr>
            <p:ph type="ftr" sz="quarter" idx="11"/>
          </p:nvPr>
        </p:nvSpPr>
        <p:spPr/>
        <p:txBody>
          <a:bodyPr/>
          <a:lstStyle/>
          <a:p>
            <a:r>
              <a:rPr lang="nl-NL"/>
              <a:t>Achmea Real Estate</a:t>
            </a:r>
          </a:p>
        </p:txBody>
      </p:sp>
      <p:sp>
        <p:nvSpPr>
          <p:cNvPr id="6" name="Tijdelijke aanduiding voor dianummer 5">
            <a:extLst>
              <a:ext uri="{FF2B5EF4-FFF2-40B4-BE49-F238E27FC236}">
                <a16:creationId xmlns:a16="http://schemas.microsoft.com/office/drawing/2014/main" id="{A7656491-ADD5-4A7E-BAFA-5FCFF07D6EB0}"/>
              </a:ext>
            </a:extLst>
          </p:cNvPr>
          <p:cNvSpPr>
            <a:spLocks noGrp="1"/>
          </p:cNvSpPr>
          <p:nvPr>
            <p:ph type="sldNum" sz="quarter" idx="12"/>
          </p:nvPr>
        </p:nvSpPr>
        <p:spPr/>
        <p:txBody>
          <a:bodyPr/>
          <a:lstStyle/>
          <a:p>
            <a:fld id="{8D374ABD-355D-4B52-8A38-020B3DD5CC75}" type="slidenum">
              <a:rPr lang="nl-NL" smtClean="0"/>
              <a:t>‹#›</a:t>
            </a:fld>
            <a:endParaRPr lang="nl-NL"/>
          </a:p>
        </p:txBody>
      </p:sp>
      <p:sp>
        <p:nvSpPr>
          <p:cNvPr id="7" name="Tijdelijke aanduiding voor tekst 32">
            <a:extLst>
              <a:ext uri="{FF2B5EF4-FFF2-40B4-BE49-F238E27FC236}">
                <a16:creationId xmlns:a16="http://schemas.microsoft.com/office/drawing/2014/main" id="{7175F566-3665-4B0F-B70C-72779DF2FDD6}"/>
              </a:ext>
            </a:extLst>
          </p:cNvPr>
          <p:cNvSpPr>
            <a:spLocks noGrp="1"/>
          </p:cNvSpPr>
          <p:nvPr>
            <p:ph type="body" sz="quarter" idx="13" hasCustomPrompt="1"/>
          </p:nvPr>
        </p:nvSpPr>
        <p:spPr>
          <a:xfrm>
            <a:off x="404999" y="630563"/>
            <a:ext cx="8334000" cy="194889"/>
          </a:xfrm>
        </p:spPr>
        <p:txBody>
          <a:bodyPr/>
          <a:lstStyle>
            <a:lvl1pPr marL="0" indent="0">
              <a:buNone/>
              <a:defRPr sz="1500" b="0">
                <a:solidFill>
                  <a:schemeClr val="accent1"/>
                </a:solidFill>
              </a:defRPr>
            </a:lvl1pPr>
          </a:lstStyle>
          <a:p>
            <a:pPr lvl="0"/>
            <a:r>
              <a:rPr lang="nl-NL" noProof="0" dirty="0"/>
              <a:t>Voeg hier een subtitel in</a:t>
            </a:r>
          </a:p>
        </p:txBody>
      </p:sp>
      <p:sp>
        <p:nvSpPr>
          <p:cNvPr id="17" name="Tijdelijke aanduiding voor tekst 34">
            <a:extLst>
              <a:ext uri="{FF2B5EF4-FFF2-40B4-BE49-F238E27FC236}">
                <a16:creationId xmlns:a16="http://schemas.microsoft.com/office/drawing/2014/main" id="{9955CEC2-0160-42D3-9E2E-941A4A11119D}"/>
              </a:ext>
            </a:extLst>
          </p:cNvPr>
          <p:cNvSpPr>
            <a:spLocks noGrp="1"/>
          </p:cNvSpPr>
          <p:nvPr>
            <p:ph type="body" sz="quarter" idx="14" hasCustomPrompt="1"/>
          </p:nvPr>
        </p:nvSpPr>
        <p:spPr>
          <a:xfrm>
            <a:off x="404812" y="4323167"/>
            <a:ext cx="8334187" cy="111089"/>
          </a:xfrm>
        </p:spPr>
        <p:txBody>
          <a:bodyPr anchor="b"/>
          <a:lstStyle>
            <a:lvl1pPr marL="0" indent="0">
              <a:buNone/>
              <a:defRPr sz="750" i="1"/>
            </a:lvl1pPr>
          </a:lstStyle>
          <a:p>
            <a:pPr lvl="0"/>
            <a:r>
              <a:rPr lang="nl-NL" noProof="0"/>
              <a:t>Bron…</a:t>
            </a:r>
          </a:p>
        </p:txBody>
      </p:sp>
      <p:sp>
        <p:nvSpPr>
          <p:cNvPr id="18" name="Rechthoek: afgeronde hoeken 17">
            <a:extLst>
              <a:ext uri="{FF2B5EF4-FFF2-40B4-BE49-F238E27FC236}">
                <a16:creationId xmlns:a16="http://schemas.microsoft.com/office/drawing/2014/main" id="{765A9402-96DA-4D08-A873-873C05E81C86}"/>
              </a:ext>
            </a:extLst>
          </p:cNvPr>
          <p:cNvSpPr/>
          <p:nvPr userDrawn="1"/>
        </p:nvSpPr>
        <p:spPr>
          <a:xfrm>
            <a:off x="2286000" y="-368830"/>
            <a:ext cx="4572000" cy="22539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lvl="0" algn="ctr"/>
            <a:r>
              <a:rPr lang="nl-NL" sz="2100" b="0" cap="all" baseline="0" noProof="0" dirty="0">
                <a:solidFill>
                  <a:schemeClr val="accent1"/>
                </a:solidFill>
                <a:latin typeface="+mn-lt"/>
              </a:rPr>
              <a:t>TEKST / GRAFIEK 4X</a:t>
            </a:r>
          </a:p>
        </p:txBody>
      </p:sp>
      <p:sp>
        <p:nvSpPr>
          <p:cNvPr id="21" name="Tijdelijke aanduiding voor grafiek 17">
            <a:extLst>
              <a:ext uri="{FF2B5EF4-FFF2-40B4-BE49-F238E27FC236}">
                <a16:creationId xmlns:a16="http://schemas.microsoft.com/office/drawing/2014/main" id="{92172253-6D4B-4AC5-AA1C-319C8E5A71AE}"/>
              </a:ext>
            </a:extLst>
          </p:cNvPr>
          <p:cNvSpPr>
            <a:spLocks noGrp="1"/>
          </p:cNvSpPr>
          <p:nvPr>
            <p:ph type="chart" sz="quarter" idx="15" hasCustomPrompt="1"/>
          </p:nvPr>
        </p:nvSpPr>
        <p:spPr>
          <a:xfrm>
            <a:off x="6587714" y="1095347"/>
            <a:ext cx="2151095" cy="1410435"/>
          </a:xfrm>
          <a:solidFill>
            <a:schemeClr val="bg1">
              <a:lumMod val="95000"/>
            </a:schemeClr>
          </a:solidFill>
        </p:spPr>
        <p:txBody>
          <a:bodyPr lIns="432000" tIns="360000" rIns="432000"/>
          <a:lstStyle>
            <a:lvl1pPr marL="0" indent="0" algn="ctr">
              <a:buNone/>
              <a:defRPr sz="900" i="1">
                <a:solidFill>
                  <a:schemeClr val="bg1">
                    <a:lumMod val="50000"/>
                  </a:schemeClr>
                </a:solidFill>
              </a:defRPr>
            </a:lvl1pPr>
          </a:lstStyle>
          <a:p>
            <a:r>
              <a:rPr lang="nl-NL" noProof="0" dirty="0"/>
              <a:t>Klik op onderstaand pictogram om een grafiek in te voegen</a:t>
            </a:r>
          </a:p>
        </p:txBody>
      </p:sp>
      <p:cxnSp>
        <p:nvCxnSpPr>
          <p:cNvPr id="23" name="Rechte verbindingslijn 22">
            <a:extLst>
              <a:ext uri="{FF2B5EF4-FFF2-40B4-BE49-F238E27FC236}">
                <a16:creationId xmlns:a16="http://schemas.microsoft.com/office/drawing/2014/main" id="{F758FBF6-EBB0-4F05-96EB-8AEB1E4BB59E}"/>
              </a:ext>
            </a:extLst>
          </p:cNvPr>
          <p:cNvCxnSpPr>
            <a:cxnSpLocks/>
          </p:cNvCxnSpPr>
          <p:nvPr userDrawn="1"/>
        </p:nvCxnSpPr>
        <p:spPr>
          <a:xfrm>
            <a:off x="3761429" y="1086002"/>
            <a:ext cx="0" cy="3094081"/>
          </a:xfrm>
          <a:prstGeom prst="line">
            <a:avLst/>
          </a:prstGeom>
          <a:ln w="12700" cap="rnd">
            <a:solidFill>
              <a:schemeClr val="accent1"/>
            </a:solidFill>
            <a:prstDash val="solid"/>
            <a:round/>
          </a:ln>
        </p:spPr>
        <p:style>
          <a:lnRef idx="1">
            <a:schemeClr val="accent1"/>
          </a:lnRef>
          <a:fillRef idx="0">
            <a:schemeClr val="accent1"/>
          </a:fillRef>
          <a:effectRef idx="0">
            <a:schemeClr val="accent1"/>
          </a:effectRef>
          <a:fontRef idx="minor">
            <a:schemeClr val="tx1"/>
          </a:fontRef>
        </p:style>
      </p:cxnSp>
      <p:sp>
        <p:nvSpPr>
          <p:cNvPr id="24" name="Tijdelijke aanduiding voor tekst 43">
            <a:extLst>
              <a:ext uri="{FF2B5EF4-FFF2-40B4-BE49-F238E27FC236}">
                <a16:creationId xmlns:a16="http://schemas.microsoft.com/office/drawing/2014/main" id="{E054E093-0CA2-4AA3-9379-A9449CBE767D}"/>
              </a:ext>
            </a:extLst>
          </p:cNvPr>
          <p:cNvSpPr>
            <a:spLocks noGrp="1"/>
          </p:cNvSpPr>
          <p:nvPr>
            <p:ph type="body" sz="quarter" idx="16" hasCustomPrompt="1"/>
          </p:nvPr>
        </p:nvSpPr>
        <p:spPr>
          <a:xfrm>
            <a:off x="405000" y="0"/>
            <a:ext cx="810000" cy="54050"/>
          </a:xfrm>
          <a:solidFill>
            <a:schemeClr val="accent1"/>
          </a:solidFill>
        </p:spPr>
        <p:txBody>
          <a:bodyPr/>
          <a:lstStyle>
            <a:lvl1pPr marL="0" indent="0">
              <a:buNone/>
              <a:defRPr sz="100">
                <a:solidFill>
                  <a:schemeClr val="bg2"/>
                </a:solidFill>
              </a:defRPr>
            </a:lvl1pPr>
            <a:lvl5pPr>
              <a:defRPr/>
            </a:lvl5pPr>
          </a:lstStyle>
          <a:p>
            <a:pPr lvl="0"/>
            <a:r>
              <a:rPr lang="en-GB" dirty="0"/>
              <a:t> </a:t>
            </a:r>
          </a:p>
        </p:txBody>
      </p:sp>
      <p:grpSp>
        <p:nvGrpSpPr>
          <p:cNvPr id="13" name="GRID" hidden="1">
            <a:extLst>
              <a:ext uri="{FF2B5EF4-FFF2-40B4-BE49-F238E27FC236}">
                <a16:creationId xmlns:a16="http://schemas.microsoft.com/office/drawing/2014/main" id="{2E339E7B-E5F0-4BB0-A7A8-08523662B92C}"/>
              </a:ext>
            </a:extLst>
          </p:cNvPr>
          <p:cNvGrpSpPr/>
          <p:nvPr userDrawn="1"/>
        </p:nvGrpSpPr>
        <p:grpSpPr>
          <a:xfrm>
            <a:off x="0" y="0"/>
            <a:ext cx="9144000" cy="5148263"/>
            <a:chOff x="0" y="0"/>
            <a:chExt cx="12192000" cy="6858000"/>
          </a:xfrm>
          <a:solidFill>
            <a:schemeClr val="tx1">
              <a:alpha val="30000"/>
            </a:schemeClr>
          </a:solidFill>
        </p:grpSpPr>
        <p:sp>
          <p:nvSpPr>
            <p:cNvPr id="14" name="Rechthoek 13">
              <a:extLst>
                <a:ext uri="{FF2B5EF4-FFF2-40B4-BE49-F238E27FC236}">
                  <a16:creationId xmlns:a16="http://schemas.microsoft.com/office/drawing/2014/main" id="{04FEBC71-862F-4C04-AFB8-6DB58D37BD7A}"/>
                </a:ext>
              </a:extLst>
            </p:cNvPr>
            <p:cNvSpPr/>
            <p:nvPr userDrawn="1"/>
          </p:nvSpPr>
          <p:spPr>
            <a:xfrm>
              <a:off x="0" y="0"/>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15" name="Rechthoek 14">
              <a:extLst>
                <a:ext uri="{FF2B5EF4-FFF2-40B4-BE49-F238E27FC236}">
                  <a16:creationId xmlns:a16="http://schemas.microsoft.com/office/drawing/2014/main" id="{0333C89B-97F8-441B-8124-3FCC1D1260BC}"/>
                </a:ext>
              </a:extLst>
            </p:cNvPr>
            <p:cNvSpPr/>
            <p:nvPr userDrawn="1"/>
          </p:nvSpPr>
          <p:spPr>
            <a:xfrm>
              <a:off x="0" y="0"/>
              <a:ext cx="54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16" name="Rechthoek 15">
              <a:extLst>
                <a:ext uri="{FF2B5EF4-FFF2-40B4-BE49-F238E27FC236}">
                  <a16:creationId xmlns:a16="http://schemas.microsoft.com/office/drawing/2014/main" id="{59F01AF4-B6CB-4934-BDD9-96E56D3A7D49}"/>
                </a:ext>
              </a:extLst>
            </p:cNvPr>
            <p:cNvSpPr/>
            <p:nvPr userDrawn="1"/>
          </p:nvSpPr>
          <p:spPr>
            <a:xfrm>
              <a:off x="11652000" y="0"/>
              <a:ext cx="54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19" name="Rechthoek 18">
              <a:extLst>
                <a:ext uri="{FF2B5EF4-FFF2-40B4-BE49-F238E27FC236}">
                  <a16:creationId xmlns:a16="http://schemas.microsoft.com/office/drawing/2014/main" id="{B6B9EB7F-0454-4FE8-8F4A-0FDE18AF83EB}"/>
                </a:ext>
              </a:extLst>
            </p:cNvPr>
            <p:cNvSpPr/>
            <p:nvPr userDrawn="1"/>
          </p:nvSpPr>
          <p:spPr>
            <a:xfrm>
              <a:off x="0" y="1099111"/>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20" name="Rechthoek 19">
              <a:extLst>
                <a:ext uri="{FF2B5EF4-FFF2-40B4-BE49-F238E27FC236}">
                  <a16:creationId xmlns:a16="http://schemas.microsoft.com/office/drawing/2014/main" id="{A0471D66-391B-4CA0-9CE3-3508EB3D7096}"/>
                </a:ext>
              </a:extLst>
            </p:cNvPr>
            <p:cNvSpPr/>
            <p:nvPr userDrawn="1"/>
          </p:nvSpPr>
          <p:spPr>
            <a:xfrm>
              <a:off x="0" y="6678000"/>
              <a:ext cx="12192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22" name="Rechthoek 21">
              <a:extLst>
                <a:ext uri="{FF2B5EF4-FFF2-40B4-BE49-F238E27FC236}">
                  <a16:creationId xmlns:a16="http://schemas.microsoft.com/office/drawing/2014/main" id="{F607FFD1-EE10-4EE4-974D-D68FF051167C}"/>
                </a:ext>
              </a:extLst>
            </p:cNvPr>
            <p:cNvSpPr/>
            <p:nvPr userDrawn="1"/>
          </p:nvSpPr>
          <p:spPr>
            <a:xfrm>
              <a:off x="0" y="5906871"/>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dirty="0"/>
            </a:p>
          </p:txBody>
        </p:sp>
        <p:sp>
          <p:nvSpPr>
            <p:cNvPr id="25" name="Rechthoek 24">
              <a:extLst>
                <a:ext uri="{FF2B5EF4-FFF2-40B4-BE49-F238E27FC236}">
                  <a16:creationId xmlns:a16="http://schemas.microsoft.com/office/drawing/2014/main" id="{267B1A24-E5B5-44EF-BB26-289EC0FC99CF}"/>
                </a:ext>
              </a:extLst>
            </p:cNvPr>
            <p:cNvSpPr/>
            <p:nvPr userDrawn="1"/>
          </p:nvSpPr>
          <p:spPr>
            <a:xfrm>
              <a:off x="0" y="6295673"/>
              <a:ext cx="12192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26" name="Rechthoek 25">
              <a:extLst>
                <a:ext uri="{FF2B5EF4-FFF2-40B4-BE49-F238E27FC236}">
                  <a16:creationId xmlns:a16="http://schemas.microsoft.com/office/drawing/2014/main" id="{05615BB2-213B-4BE9-9A19-7700EE534E20}"/>
                </a:ext>
              </a:extLst>
            </p:cNvPr>
            <p:cNvSpPr/>
            <p:nvPr userDrawn="1"/>
          </p:nvSpPr>
          <p:spPr>
            <a:xfrm>
              <a:off x="0" y="5578887"/>
              <a:ext cx="12192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27" name="Rechthoek 26">
              <a:extLst>
                <a:ext uri="{FF2B5EF4-FFF2-40B4-BE49-F238E27FC236}">
                  <a16:creationId xmlns:a16="http://schemas.microsoft.com/office/drawing/2014/main" id="{7B4D9E53-D3BA-46E2-B48B-1C4CE63D58E8}"/>
                </a:ext>
              </a:extLst>
            </p:cNvPr>
            <p:cNvSpPr/>
            <p:nvPr userDrawn="1"/>
          </p:nvSpPr>
          <p:spPr>
            <a:xfrm>
              <a:off x="12024980" y="0"/>
              <a:ext cx="16702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28" name="Rechthoek 27">
              <a:extLst>
                <a:ext uri="{FF2B5EF4-FFF2-40B4-BE49-F238E27FC236}">
                  <a16:creationId xmlns:a16="http://schemas.microsoft.com/office/drawing/2014/main" id="{ACE0CB45-9785-4BE8-B63D-A19B8F833E83}"/>
                </a:ext>
              </a:extLst>
            </p:cNvPr>
            <p:cNvSpPr/>
            <p:nvPr userDrawn="1"/>
          </p:nvSpPr>
          <p:spPr>
            <a:xfrm>
              <a:off x="0" y="0"/>
              <a:ext cx="16702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31" name="Rechthoek 30">
              <a:extLst>
                <a:ext uri="{FF2B5EF4-FFF2-40B4-BE49-F238E27FC236}">
                  <a16:creationId xmlns:a16="http://schemas.microsoft.com/office/drawing/2014/main" id="{E2FF30C8-090C-4BBB-B89D-01F3F22EDF02}"/>
                </a:ext>
              </a:extLst>
            </p:cNvPr>
            <p:cNvSpPr/>
            <p:nvPr userDrawn="1"/>
          </p:nvSpPr>
          <p:spPr>
            <a:xfrm>
              <a:off x="5555238" y="3338999"/>
              <a:ext cx="6636762"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33" name="Rechthoek 32">
              <a:extLst>
                <a:ext uri="{FF2B5EF4-FFF2-40B4-BE49-F238E27FC236}">
                  <a16:creationId xmlns:a16="http://schemas.microsoft.com/office/drawing/2014/main" id="{1C1AAD92-DAF5-42DC-B208-3E7B81FCA52A}"/>
                </a:ext>
              </a:extLst>
            </p:cNvPr>
            <p:cNvSpPr/>
            <p:nvPr userDrawn="1"/>
          </p:nvSpPr>
          <p:spPr>
            <a:xfrm>
              <a:off x="5015238" y="0"/>
              <a:ext cx="54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34" name="Rechthoek 33">
              <a:extLst>
                <a:ext uri="{FF2B5EF4-FFF2-40B4-BE49-F238E27FC236}">
                  <a16:creationId xmlns:a16="http://schemas.microsoft.com/office/drawing/2014/main" id="{0461148A-D9B1-4FF0-B385-8C21A76C3054}"/>
                </a:ext>
              </a:extLst>
            </p:cNvPr>
            <p:cNvSpPr/>
            <p:nvPr userDrawn="1"/>
          </p:nvSpPr>
          <p:spPr>
            <a:xfrm>
              <a:off x="4475238" y="0"/>
              <a:ext cx="54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35" name="Rechthoek 34">
              <a:extLst>
                <a:ext uri="{FF2B5EF4-FFF2-40B4-BE49-F238E27FC236}">
                  <a16:creationId xmlns:a16="http://schemas.microsoft.com/office/drawing/2014/main" id="{073B0056-68B2-4760-9151-D257D1A5794C}"/>
                </a:ext>
              </a:extLst>
            </p:cNvPr>
            <p:cNvSpPr/>
            <p:nvPr userDrawn="1"/>
          </p:nvSpPr>
          <p:spPr>
            <a:xfrm>
              <a:off x="8423619" y="1099111"/>
              <a:ext cx="360000" cy="5167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grpSp>
      <p:sp>
        <p:nvSpPr>
          <p:cNvPr id="32" name="Tijdelijke aanduiding voor grafiek 17">
            <a:extLst>
              <a:ext uri="{FF2B5EF4-FFF2-40B4-BE49-F238E27FC236}">
                <a16:creationId xmlns:a16="http://schemas.microsoft.com/office/drawing/2014/main" id="{0E9B9AC0-03CF-4DAA-9E37-B0A637E3422E}"/>
              </a:ext>
            </a:extLst>
          </p:cNvPr>
          <p:cNvSpPr>
            <a:spLocks noGrp="1"/>
          </p:cNvSpPr>
          <p:nvPr>
            <p:ph type="chart" sz="quarter" idx="17" hasCustomPrompt="1"/>
          </p:nvPr>
        </p:nvSpPr>
        <p:spPr>
          <a:xfrm>
            <a:off x="6587714" y="2776818"/>
            <a:ext cx="2151096" cy="1410435"/>
          </a:xfrm>
          <a:solidFill>
            <a:schemeClr val="bg1">
              <a:lumMod val="95000"/>
            </a:schemeClr>
          </a:solidFill>
        </p:spPr>
        <p:txBody>
          <a:bodyPr lIns="432000" tIns="360000" rIns="432000"/>
          <a:lstStyle>
            <a:lvl1pPr marL="0" indent="0" algn="ctr">
              <a:buNone/>
              <a:defRPr sz="900" i="1">
                <a:solidFill>
                  <a:schemeClr val="bg1">
                    <a:lumMod val="50000"/>
                  </a:schemeClr>
                </a:solidFill>
              </a:defRPr>
            </a:lvl1pPr>
          </a:lstStyle>
          <a:p>
            <a:r>
              <a:rPr lang="nl-NL" noProof="0" dirty="0"/>
              <a:t>Klik op onderstaand pictogram om een grafiek in te voegen</a:t>
            </a:r>
          </a:p>
        </p:txBody>
      </p:sp>
      <p:sp>
        <p:nvSpPr>
          <p:cNvPr id="36" name="Tijdelijke aanduiding voor grafiek 17">
            <a:extLst>
              <a:ext uri="{FF2B5EF4-FFF2-40B4-BE49-F238E27FC236}">
                <a16:creationId xmlns:a16="http://schemas.microsoft.com/office/drawing/2014/main" id="{6424E38A-BE64-4611-8EA6-56DEDA6F1288}"/>
              </a:ext>
            </a:extLst>
          </p:cNvPr>
          <p:cNvSpPr>
            <a:spLocks noGrp="1"/>
          </p:cNvSpPr>
          <p:nvPr>
            <p:ph type="chart" sz="quarter" idx="18" hasCustomPrompt="1"/>
          </p:nvPr>
        </p:nvSpPr>
        <p:spPr>
          <a:xfrm>
            <a:off x="4166524" y="1095347"/>
            <a:ext cx="2151095" cy="1410435"/>
          </a:xfrm>
          <a:solidFill>
            <a:schemeClr val="bg1">
              <a:lumMod val="95000"/>
            </a:schemeClr>
          </a:solidFill>
        </p:spPr>
        <p:txBody>
          <a:bodyPr lIns="432000" tIns="360000" rIns="432000"/>
          <a:lstStyle>
            <a:lvl1pPr marL="0" indent="0" algn="ctr">
              <a:buNone/>
              <a:defRPr sz="900" i="1">
                <a:solidFill>
                  <a:schemeClr val="bg1">
                    <a:lumMod val="50000"/>
                  </a:schemeClr>
                </a:solidFill>
              </a:defRPr>
            </a:lvl1pPr>
          </a:lstStyle>
          <a:p>
            <a:r>
              <a:rPr lang="nl-NL" noProof="0" dirty="0"/>
              <a:t>Klik op onderstaand pictogram om een grafiek in te voegen</a:t>
            </a:r>
          </a:p>
        </p:txBody>
      </p:sp>
      <p:sp>
        <p:nvSpPr>
          <p:cNvPr id="37" name="Tijdelijke aanduiding voor grafiek 17">
            <a:extLst>
              <a:ext uri="{FF2B5EF4-FFF2-40B4-BE49-F238E27FC236}">
                <a16:creationId xmlns:a16="http://schemas.microsoft.com/office/drawing/2014/main" id="{B1695F49-FFC5-4D3F-8068-C37855441895}"/>
              </a:ext>
            </a:extLst>
          </p:cNvPr>
          <p:cNvSpPr>
            <a:spLocks noGrp="1"/>
          </p:cNvSpPr>
          <p:nvPr>
            <p:ph type="chart" sz="quarter" idx="19" hasCustomPrompt="1"/>
          </p:nvPr>
        </p:nvSpPr>
        <p:spPr>
          <a:xfrm>
            <a:off x="4166523" y="2776818"/>
            <a:ext cx="2151096" cy="1410435"/>
          </a:xfrm>
          <a:solidFill>
            <a:schemeClr val="bg1">
              <a:lumMod val="95000"/>
            </a:schemeClr>
          </a:solidFill>
        </p:spPr>
        <p:txBody>
          <a:bodyPr lIns="432000" tIns="360000" rIns="432000"/>
          <a:lstStyle>
            <a:lvl1pPr marL="0" indent="0" algn="ctr">
              <a:buNone/>
              <a:defRPr sz="900" i="1">
                <a:solidFill>
                  <a:schemeClr val="bg1">
                    <a:lumMod val="50000"/>
                  </a:schemeClr>
                </a:solidFill>
              </a:defRPr>
            </a:lvl1pPr>
          </a:lstStyle>
          <a:p>
            <a:r>
              <a:rPr lang="nl-NL" noProof="0" dirty="0"/>
              <a:t>Klik op onderstaand pictogram om een grafiek in te voegen</a:t>
            </a:r>
          </a:p>
        </p:txBody>
      </p:sp>
      <p:grpSp>
        <p:nvGrpSpPr>
          <p:cNvPr id="336" name="Instructie">
            <a:extLst>
              <a:ext uri="{FF2B5EF4-FFF2-40B4-BE49-F238E27FC236}">
                <a16:creationId xmlns:a16="http://schemas.microsoft.com/office/drawing/2014/main" id="{16A96383-DC68-4172-9156-75D946CEAE01}"/>
              </a:ext>
            </a:extLst>
          </p:cNvPr>
          <p:cNvGrpSpPr/>
          <p:nvPr userDrawn="1"/>
        </p:nvGrpSpPr>
        <p:grpSpPr>
          <a:xfrm>
            <a:off x="-2578160" y="1077"/>
            <a:ext cx="2400995" cy="4535596"/>
            <a:chOff x="-3437547" y="1434"/>
            <a:chExt cx="3201327" cy="6041867"/>
          </a:xfrm>
        </p:grpSpPr>
        <p:cxnSp>
          <p:nvCxnSpPr>
            <p:cNvPr id="337" name="Rechte verbindingslijn 336">
              <a:extLst>
                <a:ext uri="{FF2B5EF4-FFF2-40B4-BE49-F238E27FC236}">
                  <a16:creationId xmlns:a16="http://schemas.microsoft.com/office/drawing/2014/main" id="{D914C368-F0B0-49EA-81E0-5AA28D2CE782}"/>
                </a:ext>
              </a:extLst>
            </p:cNvPr>
            <p:cNvCxnSpPr>
              <a:cxnSpLocks/>
            </p:cNvCxnSpPr>
            <p:nvPr userDrawn="1"/>
          </p:nvCxnSpPr>
          <p:spPr>
            <a:xfrm>
              <a:off x="-3419346" y="6043301"/>
              <a:ext cx="3176013" cy="0"/>
            </a:xfrm>
            <a:prstGeom prst="line">
              <a:avLst/>
            </a:prstGeom>
            <a:noFill/>
            <a:ln w="3175" cap="flat" cmpd="sng" algn="ctr">
              <a:solidFill>
                <a:schemeClr val="bg1">
                  <a:lumMod val="50000"/>
                </a:schemeClr>
              </a:solidFill>
              <a:prstDash val="solid"/>
            </a:ln>
            <a:effectLst/>
          </p:spPr>
        </p:cxnSp>
        <p:sp>
          <p:nvSpPr>
            <p:cNvPr id="338" name="Ovaal 337">
              <a:extLst>
                <a:ext uri="{FF2B5EF4-FFF2-40B4-BE49-F238E27FC236}">
                  <a16:creationId xmlns:a16="http://schemas.microsoft.com/office/drawing/2014/main" id="{294A51A8-FCB9-4D58-AFD9-4C60B20A4712}"/>
                </a:ext>
              </a:extLst>
            </p:cNvPr>
            <p:cNvSpPr/>
            <p:nvPr userDrawn="1"/>
          </p:nvSpPr>
          <p:spPr>
            <a:xfrm>
              <a:off x="-3425006" y="4548392"/>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339" name="Rechthoek 338">
              <a:extLst>
                <a:ext uri="{FF2B5EF4-FFF2-40B4-BE49-F238E27FC236}">
                  <a16:creationId xmlns:a16="http://schemas.microsoft.com/office/drawing/2014/main" id="{61DCC149-1401-40E4-B933-907473D83C54}"/>
                </a:ext>
              </a:extLst>
            </p:cNvPr>
            <p:cNvSpPr/>
            <p:nvPr userDrawn="1"/>
          </p:nvSpPr>
          <p:spPr>
            <a:xfrm>
              <a:off x="-3059324" y="4548391"/>
              <a:ext cx="2823104" cy="255963"/>
            </a:xfrm>
            <a:prstGeom prst="rect">
              <a:avLst/>
            </a:prstGeom>
            <a:noFill/>
            <a:ln w="25400" cap="flat" cmpd="sng" algn="ctr">
              <a:noFill/>
              <a:prstDash val="solid"/>
            </a:ln>
            <a:effectLst/>
          </p:spPr>
          <p:txBody>
            <a:bodyPr lIns="0" tIns="0" rIns="0" bIns="0" rtlCol="0" anchor="ctr"/>
            <a:lstStyle/>
            <a:p>
              <a:pPr marL="198835" marR="0" lvl="5" indent="-198835" algn="l" defTabSz="685800" rtl="0" eaLnBrk="1" fontAlgn="auto" latinLnBrk="0" hangingPunct="1">
                <a:lnSpc>
                  <a:spcPct val="100000"/>
                </a:lnSpc>
                <a:spcBef>
                  <a:spcPts val="225"/>
                </a:spcBef>
                <a:spcAft>
                  <a:spcPts val="225"/>
                </a:spcAft>
                <a:buClr>
                  <a:schemeClr val="tx1"/>
                </a:buClr>
                <a:buSzPct val="85000"/>
                <a:buFont typeface="+mj-lt"/>
                <a:buAutoNum type="arabicPeriod"/>
                <a:tabLst/>
                <a:defRPr/>
              </a:pPr>
              <a:r>
                <a:rPr lang="nl-NL" sz="1125" kern="1200" noProof="0" dirty="0">
                  <a:solidFill>
                    <a:schemeClr val="tx1"/>
                  </a:solidFill>
                  <a:latin typeface="+mn-lt"/>
                  <a:ea typeface="+mn-ea"/>
                  <a:cs typeface="+mn-cs"/>
                </a:rPr>
                <a:t>Numerieke </a:t>
              </a:r>
              <a:r>
                <a:rPr lang="nl-NL" sz="1125" kern="1200" noProof="0" dirty="0" err="1">
                  <a:solidFill>
                    <a:schemeClr val="tx1"/>
                  </a:solidFill>
                  <a:latin typeface="+mn-lt"/>
                  <a:ea typeface="+mn-ea"/>
                  <a:cs typeface="+mn-cs"/>
                </a:rPr>
                <a:t>bullet</a:t>
              </a:r>
              <a:r>
                <a:rPr lang="nl-NL" sz="1125" kern="1200" noProof="0" dirty="0">
                  <a:solidFill>
                    <a:schemeClr val="tx1"/>
                  </a:solidFill>
                  <a:latin typeface="+mn-lt"/>
                  <a:ea typeface="+mn-ea"/>
                  <a:cs typeface="+mn-cs"/>
                </a:rPr>
                <a:t> (15pt)</a:t>
              </a:r>
            </a:p>
          </p:txBody>
        </p:sp>
        <p:sp>
          <p:nvSpPr>
            <p:cNvPr id="340" name="Ovaal 339">
              <a:extLst>
                <a:ext uri="{FF2B5EF4-FFF2-40B4-BE49-F238E27FC236}">
                  <a16:creationId xmlns:a16="http://schemas.microsoft.com/office/drawing/2014/main" id="{A1670098-663D-48C6-AE64-003CAFD78911}"/>
                </a:ext>
              </a:extLst>
            </p:cNvPr>
            <p:cNvSpPr/>
            <p:nvPr userDrawn="1"/>
          </p:nvSpPr>
          <p:spPr>
            <a:xfrm>
              <a:off x="-3425006" y="4922568"/>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341" name="Rechthoek 340">
              <a:extLst>
                <a:ext uri="{FF2B5EF4-FFF2-40B4-BE49-F238E27FC236}">
                  <a16:creationId xmlns:a16="http://schemas.microsoft.com/office/drawing/2014/main" id="{BF6ADE96-9F31-43E4-9AD2-F373286DFAC7}"/>
                </a:ext>
              </a:extLst>
            </p:cNvPr>
            <p:cNvSpPr/>
            <p:nvPr userDrawn="1"/>
          </p:nvSpPr>
          <p:spPr>
            <a:xfrm>
              <a:off x="-3059324" y="4922567"/>
              <a:ext cx="2823104" cy="255963"/>
            </a:xfrm>
            <a:prstGeom prst="rect">
              <a:avLst/>
            </a:prstGeom>
            <a:noFill/>
            <a:ln w="25400" cap="flat" cmpd="sng" algn="ctr">
              <a:noFill/>
              <a:prstDash val="solid"/>
            </a:ln>
            <a:effectLst/>
          </p:spPr>
          <p:txBody>
            <a:bodyPr lIns="0" tIns="0" rIns="0" bIns="0" rtlCol="0" anchor="ctr"/>
            <a:lstStyle/>
            <a:p>
              <a:pPr marL="198835" marR="0" lvl="6" indent="-198835" algn="l" defTabSz="685800" rtl="0" eaLnBrk="1" fontAlgn="auto" latinLnBrk="0" hangingPunct="1">
                <a:lnSpc>
                  <a:spcPct val="100000"/>
                </a:lnSpc>
                <a:spcBef>
                  <a:spcPts val="225"/>
                </a:spcBef>
                <a:spcAft>
                  <a:spcPts val="225"/>
                </a:spcAft>
                <a:buClr>
                  <a:schemeClr val="tx1"/>
                </a:buClr>
                <a:buSzPct val="85000"/>
                <a:buFont typeface="+mj-lt"/>
                <a:buAutoNum type="alphaLcPeriod"/>
                <a:tabLst/>
                <a:defRPr/>
              </a:pPr>
              <a:r>
                <a:rPr lang="nl-NL" sz="1125" kern="1200" noProof="0" dirty="0">
                  <a:solidFill>
                    <a:schemeClr val="tx1"/>
                  </a:solidFill>
                  <a:latin typeface="+mn-lt"/>
                  <a:ea typeface="+mn-ea"/>
                  <a:cs typeface="+mn-cs"/>
                </a:rPr>
                <a:t>Alfabetische </a:t>
              </a:r>
              <a:r>
                <a:rPr lang="nl-NL" sz="1125" kern="1200" noProof="0" dirty="0" err="1">
                  <a:solidFill>
                    <a:schemeClr val="tx1"/>
                  </a:solidFill>
                  <a:latin typeface="+mn-lt"/>
                  <a:ea typeface="+mn-ea"/>
                  <a:cs typeface="+mn-cs"/>
                </a:rPr>
                <a:t>bullet</a:t>
              </a:r>
              <a:r>
                <a:rPr lang="nl-NL" sz="1125" kern="1200" noProof="0" dirty="0">
                  <a:solidFill>
                    <a:schemeClr val="tx1"/>
                  </a:solidFill>
                  <a:latin typeface="+mn-lt"/>
                  <a:ea typeface="+mn-ea"/>
                  <a:cs typeface="+mn-cs"/>
                </a:rPr>
                <a:t> (15pt)</a:t>
              </a:r>
            </a:p>
          </p:txBody>
        </p:sp>
        <p:sp>
          <p:nvSpPr>
            <p:cNvPr id="342" name="Ovaal 341">
              <a:extLst>
                <a:ext uri="{FF2B5EF4-FFF2-40B4-BE49-F238E27FC236}">
                  <a16:creationId xmlns:a16="http://schemas.microsoft.com/office/drawing/2014/main" id="{25D66413-085D-4437-94C7-4BE0A49A1700}"/>
                </a:ext>
              </a:extLst>
            </p:cNvPr>
            <p:cNvSpPr/>
            <p:nvPr userDrawn="1"/>
          </p:nvSpPr>
          <p:spPr>
            <a:xfrm>
              <a:off x="-3425006" y="5295213"/>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343" name="Rechthoek 342">
              <a:extLst>
                <a:ext uri="{FF2B5EF4-FFF2-40B4-BE49-F238E27FC236}">
                  <a16:creationId xmlns:a16="http://schemas.microsoft.com/office/drawing/2014/main" id="{65ECA6F3-2D3E-41B6-8DF0-729F1C6458C2}"/>
                </a:ext>
              </a:extLst>
            </p:cNvPr>
            <p:cNvSpPr/>
            <p:nvPr userDrawn="1"/>
          </p:nvSpPr>
          <p:spPr>
            <a:xfrm>
              <a:off x="-3059324" y="5295212"/>
              <a:ext cx="2823104" cy="255963"/>
            </a:xfrm>
            <a:prstGeom prst="rect">
              <a:avLst/>
            </a:prstGeom>
            <a:noFill/>
            <a:ln w="25400" cap="flat" cmpd="sng" algn="ctr">
              <a:noFill/>
              <a:prstDash val="solid"/>
            </a:ln>
            <a:effectLst/>
          </p:spPr>
          <p:txBody>
            <a:bodyPr lIns="0" tIns="0" rIns="0" bIns="0" rtlCol="0" anchor="ctr"/>
            <a:lstStyle/>
            <a:p>
              <a:pPr marL="0" marR="0" lvl="7" indent="0" algn="l" defTabSz="685800" rtl="0" eaLnBrk="1" fontAlgn="auto" latinLnBrk="0" hangingPunct="1">
                <a:lnSpc>
                  <a:spcPct val="100000"/>
                </a:lnSpc>
                <a:spcBef>
                  <a:spcPts val="225"/>
                </a:spcBef>
                <a:spcAft>
                  <a:spcPts val="225"/>
                </a:spcAft>
                <a:buClr>
                  <a:schemeClr val="accent3"/>
                </a:buClr>
                <a:buSzTx/>
                <a:buFont typeface="Arial" panose="020B0604020202020204" pitchFamily="34" charset="0"/>
                <a:buNone/>
                <a:tabLst/>
                <a:defRPr/>
              </a:pPr>
              <a:r>
                <a:rPr lang="nl-NL" sz="750" i="1" kern="1200" noProof="0" dirty="0">
                  <a:solidFill>
                    <a:schemeClr val="tx1"/>
                  </a:solidFill>
                  <a:latin typeface="+mn-lt"/>
                  <a:ea typeface="+mn-ea"/>
                  <a:cs typeface="+mn-cs"/>
                </a:rPr>
                <a:t>Fotobeschrijving (10pt)</a:t>
              </a:r>
            </a:p>
          </p:txBody>
        </p:sp>
        <p:sp>
          <p:nvSpPr>
            <p:cNvPr id="344" name="Ovaal 343">
              <a:extLst>
                <a:ext uri="{FF2B5EF4-FFF2-40B4-BE49-F238E27FC236}">
                  <a16:creationId xmlns:a16="http://schemas.microsoft.com/office/drawing/2014/main" id="{216592D6-E297-4E18-A84E-C7ED2FCB7EAD}"/>
                </a:ext>
              </a:extLst>
            </p:cNvPr>
            <p:cNvSpPr/>
            <p:nvPr userDrawn="1"/>
          </p:nvSpPr>
          <p:spPr>
            <a:xfrm>
              <a:off x="-3425006" y="5668478"/>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345" name="Rechthoek 344">
              <a:extLst>
                <a:ext uri="{FF2B5EF4-FFF2-40B4-BE49-F238E27FC236}">
                  <a16:creationId xmlns:a16="http://schemas.microsoft.com/office/drawing/2014/main" id="{D4B41125-8E97-48C4-80E3-C23173CF5151}"/>
                </a:ext>
              </a:extLst>
            </p:cNvPr>
            <p:cNvSpPr/>
            <p:nvPr userDrawn="1"/>
          </p:nvSpPr>
          <p:spPr>
            <a:xfrm>
              <a:off x="-3059324" y="5668477"/>
              <a:ext cx="2823104" cy="255963"/>
            </a:xfrm>
            <a:prstGeom prst="rect">
              <a:avLst/>
            </a:prstGeom>
            <a:noFill/>
            <a:ln w="25400" cap="flat" cmpd="sng" algn="ctr">
              <a:noFill/>
              <a:prstDash val="solid"/>
            </a:ln>
            <a:effectLst/>
          </p:spPr>
          <p:txBody>
            <a:bodyPr lIns="0" tIns="0" rIns="0" bIns="0" rtlCol="0" anchor="ctr"/>
            <a:lstStyle/>
            <a:p>
              <a:pPr marL="0" marR="0" lvl="8" indent="0" algn="l" defTabSz="685800" rtl="0" eaLnBrk="1" fontAlgn="auto" latinLnBrk="0" hangingPunct="1">
                <a:lnSpc>
                  <a:spcPct val="100000"/>
                </a:lnSpc>
                <a:spcBef>
                  <a:spcPts val="450"/>
                </a:spcBef>
                <a:spcAft>
                  <a:spcPts val="225"/>
                </a:spcAft>
                <a:buClrTx/>
                <a:buSzTx/>
                <a:buFont typeface="Arial" panose="020B0604020202020204" pitchFamily="34" charset="0"/>
                <a:buNone/>
                <a:tabLst/>
                <a:defRPr/>
              </a:pPr>
              <a:r>
                <a:rPr lang="nl-NL" sz="1500" i="1" kern="1200" noProof="0" dirty="0">
                  <a:solidFill>
                    <a:schemeClr val="tx1"/>
                  </a:solidFill>
                  <a:latin typeface="+mn-lt"/>
                  <a:ea typeface="+mn-ea"/>
                  <a:cs typeface="+mn-cs"/>
                </a:rPr>
                <a:t>Quote tekst (20pt)</a:t>
              </a:r>
            </a:p>
          </p:txBody>
        </p:sp>
        <p:sp>
          <p:nvSpPr>
            <p:cNvPr id="346" name="Rechthoek 345">
              <a:extLst>
                <a:ext uri="{FF2B5EF4-FFF2-40B4-BE49-F238E27FC236}">
                  <a16:creationId xmlns:a16="http://schemas.microsoft.com/office/drawing/2014/main" id="{6BD4A618-3B69-49E5-935B-C7349FB3D805}"/>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80000"/>
                </a:lnSpc>
                <a:spcBef>
                  <a:spcPts val="0"/>
                </a:spcBef>
                <a:spcAft>
                  <a:spcPts val="0"/>
                </a:spcAft>
                <a:buClrTx/>
                <a:buSzTx/>
                <a:buFontTx/>
                <a:buNone/>
                <a:tabLst/>
                <a:defRPr/>
              </a:pPr>
              <a:r>
                <a:rPr kumimoji="0" lang="nl-NL" sz="1050" b="1" i="0" u="none" strike="noStrike" kern="0" cap="all" spc="0" normalizeH="0" baseline="0" noProof="0" dirty="0">
                  <a:ln>
                    <a:noFill/>
                  </a:ln>
                  <a:solidFill>
                    <a:schemeClr val="bg1">
                      <a:lumMod val="50000"/>
                    </a:schemeClr>
                  </a:solidFill>
                  <a:effectLst/>
                  <a:uLnTx/>
                  <a:uFillTx/>
                  <a:latin typeface="+mj-lt"/>
                  <a:cs typeface="Segoe UI Light" panose="020B0502040204020203" pitchFamily="34" charset="0"/>
                </a:rPr>
                <a:t>TEKST</a:t>
              </a:r>
              <a:r>
                <a:rPr kumimoji="0" lang="nl-NL" sz="1050" b="1" i="0" u="none" strike="noStrike" kern="0" cap="all" spc="0" normalizeH="0" noProof="0" dirty="0">
                  <a:ln>
                    <a:noFill/>
                  </a:ln>
                  <a:solidFill>
                    <a:schemeClr val="bg1">
                      <a:lumMod val="50000"/>
                    </a:schemeClr>
                  </a:solidFill>
                  <a:effectLst/>
                  <a:uLnTx/>
                  <a:uFillTx/>
                  <a:latin typeface="+mj-lt"/>
                  <a:cs typeface="Segoe UI Light" panose="020B0502040204020203" pitchFamily="34" charset="0"/>
                </a:rPr>
                <a:t> NIVEAUS kiezen</a:t>
              </a:r>
              <a:endParaRPr kumimoji="0" lang="nl-NL" sz="1050" b="1" i="0" u="none" strike="noStrike" kern="0" cap="all" spc="0" normalizeH="0" baseline="0" noProof="0" dirty="0">
                <a:ln>
                  <a:noFill/>
                </a:ln>
                <a:solidFill>
                  <a:schemeClr val="bg1">
                    <a:lumMod val="50000"/>
                  </a:schemeClr>
                </a:solidFill>
                <a:effectLst/>
                <a:uLnTx/>
                <a:uFillTx/>
                <a:latin typeface="+mj-lt"/>
                <a:cs typeface="Segoe UI Light" panose="020B0502040204020203" pitchFamily="34" charset="0"/>
              </a:endParaRPr>
            </a:p>
          </p:txBody>
        </p:sp>
        <p:sp>
          <p:nvSpPr>
            <p:cNvPr id="347" name="Ovaal 346">
              <a:extLst>
                <a:ext uri="{FF2B5EF4-FFF2-40B4-BE49-F238E27FC236}">
                  <a16:creationId xmlns:a16="http://schemas.microsoft.com/office/drawing/2014/main" id="{5582D676-081C-4126-B7BA-EE2245E3F696}"/>
                </a:ext>
              </a:extLst>
            </p:cNvPr>
            <p:cNvSpPr/>
            <p:nvPr userDrawn="1"/>
          </p:nvSpPr>
          <p:spPr>
            <a:xfrm>
              <a:off x="-3425006" y="2678716"/>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348" name="Rechte verbindingslijn 347">
              <a:extLst>
                <a:ext uri="{FF2B5EF4-FFF2-40B4-BE49-F238E27FC236}">
                  <a16:creationId xmlns:a16="http://schemas.microsoft.com/office/drawing/2014/main" id="{FC0F5ABF-7F2C-434B-B409-E0114E3F604F}"/>
                </a:ext>
              </a:extLst>
            </p:cNvPr>
            <p:cNvCxnSpPr>
              <a:cxnSpLocks/>
            </p:cNvCxnSpPr>
            <p:nvPr userDrawn="1"/>
          </p:nvCxnSpPr>
          <p:spPr>
            <a:xfrm>
              <a:off x="-3419346" y="243069"/>
              <a:ext cx="3176013" cy="0"/>
            </a:xfrm>
            <a:prstGeom prst="line">
              <a:avLst/>
            </a:prstGeom>
            <a:noFill/>
            <a:ln w="3175" cap="flat" cmpd="sng" algn="ctr">
              <a:solidFill>
                <a:schemeClr val="bg1">
                  <a:lumMod val="50000"/>
                </a:schemeClr>
              </a:solidFill>
              <a:prstDash val="solid"/>
            </a:ln>
            <a:effectLst/>
          </p:spPr>
        </p:cxnSp>
        <p:grpSp>
          <p:nvGrpSpPr>
            <p:cNvPr id="349" name="Groep 348">
              <a:extLst>
                <a:ext uri="{FF2B5EF4-FFF2-40B4-BE49-F238E27FC236}">
                  <a16:creationId xmlns:a16="http://schemas.microsoft.com/office/drawing/2014/main" id="{E9BCC753-7402-406F-B3DE-D10BFD5CD9CF}"/>
                </a:ext>
              </a:extLst>
            </p:cNvPr>
            <p:cNvGrpSpPr/>
            <p:nvPr userDrawn="1"/>
          </p:nvGrpSpPr>
          <p:grpSpPr>
            <a:xfrm>
              <a:off x="-3437547" y="1295337"/>
              <a:ext cx="2933825" cy="558875"/>
              <a:chOff x="-3419346" y="368233"/>
              <a:chExt cx="3904920" cy="743862"/>
            </a:xfrm>
          </p:grpSpPr>
          <p:sp>
            <p:nvSpPr>
              <p:cNvPr id="366" name="Rechthoek 365">
                <a:extLst>
                  <a:ext uri="{FF2B5EF4-FFF2-40B4-BE49-F238E27FC236}">
                    <a16:creationId xmlns:a16="http://schemas.microsoft.com/office/drawing/2014/main" id="{0E7539B0-375A-44FA-B2A1-4821444D41F5}"/>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600" b="0" noProof="0" dirty="0">
                    <a:solidFill>
                      <a:srgbClr val="C00000"/>
                    </a:solidFill>
                    <a:latin typeface="Arial" panose="020B0604020202020204" pitchFamily="34" charset="0"/>
                    <a:cs typeface="Arial" panose="020B0604020202020204" pitchFamily="34" charset="0"/>
                  </a:rPr>
                  <a:t>Start</a:t>
                </a:r>
              </a:p>
            </p:txBody>
          </p:sp>
          <p:cxnSp>
            <p:nvCxnSpPr>
              <p:cNvPr id="367" name="Rechte verbindingslijn 366">
                <a:extLst>
                  <a:ext uri="{FF2B5EF4-FFF2-40B4-BE49-F238E27FC236}">
                    <a16:creationId xmlns:a16="http://schemas.microsoft.com/office/drawing/2014/main" id="{DA071609-D1C9-4EA6-8F8D-6768826CABE1}"/>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8" name="Rechte verbindingslijn 367">
                <a:extLst>
                  <a:ext uri="{FF2B5EF4-FFF2-40B4-BE49-F238E27FC236}">
                    <a16:creationId xmlns:a16="http://schemas.microsoft.com/office/drawing/2014/main" id="{573BD12E-8C37-4E5C-AAF3-86C313471803}"/>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9" name="Rechthoek 368">
                <a:extLst>
                  <a:ext uri="{FF2B5EF4-FFF2-40B4-BE49-F238E27FC236}">
                    <a16:creationId xmlns:a16="http://schemas.microsoft.com/office/drawing/2014/main" id="{D6F2DEF3-3969-4318-9D83-A66B76E30D0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nvGrpSpPr>
              <p:cNvPr id="370" name="Groep 369">
                <a:extLst>
                  <a:ext uri="{FF2B5EF4-FFF2-40B4-BE49-F238E27FC236}">
                    <a16:creationId xmlns:a16="http://schemas.microsoft.com/office/drawing/2014/main" id="{34A7A97E-60AB-4446-8EF2-9BB9D66CF672}"/>
                  </a:ext>
                </a:extLst>
              </p:cNvPr>
              <p:cNvGrpSpPr/>
              <p:nvPr userDrawn="1"/>
            </p:nvGrpSpPr>
            <p:grpSpPr>
              <a:xfrm>
                <a:off x="-3002834" y="720303"/>
                <a:ext cx="182598" cy="143759"/>
                <a:chOff x="-3310843" y="700986"/>
                <a:chExt cx="182598" cy="143759"/>
              </a:xfrm>
            </p:grpSpPr>
            <p:grpSp>
              <p:nvGrpSpPr>
                <p:cNvPr id="409" name="Groep 408">
                  <a:extLst>
                    <a:ext uri="{FF2B5EF4-FFF2-40B4-BE49-F238E27FC236}">
                      <a16:creationId xmlns:a16="http://schemas.microsoft.com/office/drawing/2014/main" id="{B7A53B7D-9488-4BAA-9456-41377E8BAFC2}"/>
                    </a:ext>
                  </a:extLst>
                </p:cNvPr>
                <p:cNvGrpSpPr/>
                <p:nvPr userDrawn="1"/>
              </p:nvGrpSpPr>
              <p:grpSpPr>
                <a:xfrm>
                  <a:off x="-3310843" y="700986"/>
                  <a:ext cx="182598" cy="143759"/>
                  <a:chOff x="-3310843" y="700986"/>
                  <a:chExt cx="182598" cy="143759"/>
                </a:xfrm>
              </p:grpSpPr>
              <p:cxnSp>
                <p:nvCxnSpPr>
                  <p:cNvPr id="413" name="Rechte verbindingslijn 412">
                    <a:extLst>
                      <a:ext uri="{FF2B5EF4-FFF2-40B4-BE49-F238E27FC236}">
                        <a16:creationId xmlns:a16="http://schemas.microsoft.com/office/drawing/2014/main" id="{B68F2C77-09A6-4AF5-8EE3-4F28AF2288DC}"/>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414" name="Rechte verbindingslijn 413">
                    <a:extLst>
                      <a:ext uri="{FF2B5EF4-FFF2-40B4-BE49-F238E27FC236}">
                        <a16:creationId xmlns:a16="http://schemas.microsoft.com/office/drawing/2014/main" id="{79854795-8185-440B-BED5-3380455F8C59}"/>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415" name="Rechte verbindingslijn 414">
                    <a:extLst>
                      <a:ext uri="{FF2B5EF4-FFF2-40B4-BE49-F238E27FC236}">
                        <a16:creationId xmlns:a16="http://schemas.microsoft.com/office/drawing/2014/main" id="{E16B3AD6-B7E1-4B5A-81E9-56AD4FF7B630}"/>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416" name="Rechte verbindingslijn 415">
                    <a:extLst>
                      <a:ext uri="{FF2B5EF4-FFF2-40B4-BE49-F238E27FC236}">
                        <a16:creationId xmlns:a16="http://schemas.microsoft.com/office/drawing/2014/main" id="{80068488-20BF-4588-BEC6-12EABA70AA9A}"/>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417" name="Rechte verbindingslijn 416">
                    <a:extLst>
                      <a:ext uri="{FF2B5EF4-FFF2-40B4-BE49-F238E27FC236}">
                        <a16:creationId xmlns:a16="http://schemas.microsoft.com/office/drawing/2014/main" id="{A8833265-ADD9-4123-9712-6B5EB8CAC490}"/>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410" name="Groep 409">
                  <a:extLst>
                    <a:ext uri="{FF2B5EF4-FFF2-40B4-BE49-F238E27FC236}">
                      <a16:creationId xmlns:a16="http://schemas.microsoft.com/office/drawing/2014/main" id="{D51E6BEB-00B5-4905-A761-18BAE36B6D5B}"/>
                    </a:ext>
                  </a:extLst>
                </p:cNvPr>
                <p:cNvGrpSpPr/>
                <p:nvPr userDrawn="1"/>
              </p:nvGrpSpPr>
              <p:grpSpPr>
                <a:xfrm flipH="1">
                  <a:off x="-3310774" y="735854"/>
                  <a:ext cx="88801" cy="72568"/>
                  <a:chOff x="-2091059" y="1395403"/>
                  <a:chExt cx="157316" cy="128558"/>
                </a:xfrm>
              </p:grpSpPr>
              <p:sp>
                <p:nvSpPr>
                  <p:cNvPr id="411" name="Rechthoek 410">
                    <a:extLst>
                      <a:ext uri="{FF2B5EF4-FFF2-40B4-BE49-F238E27FC236}">
                        <a16:creationId xmlns:a16="http://schemas.microsoft.com/office/drawing/2014/main" id="{58E164DE-6302-4AA5-BE32-B3C742F4E98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412" name="Pijl: punthaak 411">
                    <a:extLst>
                      <a:ext uri="{FF2B5EF4-FFF2-40B4-BE49-F238E27FC236}">
                        <a16:creationId xmlns:a16="http://schemas.microsoft.com/office/drawing/2014/main" id="{D20187E4-19F8-405A-8BCA-F5EF6B185A6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grpSp>
            <p:nvGrpSpPr>
              <p:cNvPr id="371" name="Groep 370">
                <a:extLst>
                  <a:ext uri="{FF2B5EF4-FFF2-40B4-BE49-F238E27FC236}">
                    <a16:creationId xmlns:a16="http://schemas.microsoft.com/office/drawing/2014/main" id="{B768B237-2F57-4956-BCC0-F0479EE0FF81}"/>
                  </a:ext>
                </a:extLst>
              </p:cNvPr>
              <p:cNvGrpSpPr/>
              <p:nvPr userDrawn="1"/>
            </p:nvGrpSpPr>
            <p:grpSpPr>
              <a:xfrm>
                <a:off x="-3326107" y="720303"/>
                <a:ext cx="182598" cy="143759"/>
                <a:chOff x="-3634116" y="700986"/>
                <a:chExt cx="182598" cy="143759"/>
              </a:xfrm>
            </p:grpSpPr>
            <p:grpSp>
              <p:nvGrpSpPr>
                <p:cNvPr id="400" name="Groep 399">
                  <a:extLst>
                    <a:ext uri="{FF2B5EF4-FFF2-40B4-BE49-F238E27FC236}">
                      <a16:creationId xmlns:a16="http://schemas.microsoft.com/office/drawing/2014/main" id="{1FFC6CCB-F049-4D83-9B18-5D03ADD486EA}"/>
                    </a:ext>
                  </a:extLst>
                </p:cNvPr>
                <p:cNvGrpSpPr/>
                <p:nvPr userDrawn="1"/>
              </p:nvGrpSpPr>
              <p:grpSpPr>
                <a:xfrm>
                  <a:off x="-3634116" y="700986"/>
                  <a:ext cx="182598" cy="143759"/>
                  <a:chOff x="-3634116" y="700986"/>
                  <a:chExt cx="182598" cy="143759"/>
                </a:xfrm>
              </p:grpSpPr>
              <p:cxnSp>
                <p:nvCxnSpPr>
                  <p:cNvPr id="404" name="Rechte verbindingslijn 403">
                    <a:extLst>
                      <a:ext uri="{FF2B5EF4-FFF2-40B4-BE49-F238E27FC236}">
                        <a16:creationId xmlns:a16="http://schemas.microsoft.com/office/drawing/2014/main" id="{7C56F563-1C9F-46BF-ACB0-0F066879D237}"/>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405" name="Rechte verbindingslijn 404">
                    <a:extLst>
                      <a:ext uri="{FF2B5EF4-FFF2-40B4-BE49-F238E27FC236}">
                        <a16:creationId xmlns:a16="http://schemas.microsoft.com/office/drawing/2014/main" id="{C2C94E0B-98F3-40B1-93EF-F71D4E467B76}"/>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406" name="Rechte verbindingslijn 405">
                    <a:extLst>
                      <a:ext uri="{FF2B5EF4-FFF2-40B4-BE49-F238E27FC236}">
                        <a16:creationId xmlns:a16="http://schemas.microsoft.com/office/drawing/2014/main" id="{F5C8262B-5764-49B0-BDCF-7F0E7B4C8FA8}"/>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407" name="Rechte verbindingslijn 406">
                    <a:extLst>
                      <a:ext uri="{FF2B5EF4-FFF2-40B4-BE49-F238E27FC236}">
                        <a16:creationId xmlns:a16="http://schemas.microsoft.com/office/drawing/2014/main" id="{E2FC3CE4-E29E-4879-BF27-8503729D180D}"/>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408" name="Rechte verbindingslijn 407">
                    <a:extLst>
                      <a:ext uri="{FF2B5EF4-FFF2-40B4-BE49-F238E27FC236}">
                        <a16:creationId xmlns:a16="http://schemas.microsoft.com/office/drawing/2014/main" id="{89EA9446-8832-4267-B56B-62603D2FD1BB}"/>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401" name="Groep 400">
                  <a:extLst>
                    <a:ext uri="{FF2B5EF4-FFF2-40B4-BE49-F238E27FC236}">
                      <a16:creationId xmlns:a16="http://schemas.microsoft.com/office/drawing/2014/main" id="{0F64CAB7-DEA1-48BF-85D8-563D8F601F16}"/>
                    </a:ext>
                  </a:extLst>
                </p:cNvPr>
                <p:cNvGrpSpPr/>
                <p:nvPr userDrawn="1"/>
              </p:nvGrpSpPr>
              <p:grpSpPr>
                <a:xfrm>
                  <a:off x="-3634047" y="735854"/>
                  <a:ext cx="88801" cy="72568"/>
                  <a:chOff x="-2091059" y="1395403"/>
                  <a:chExt cx="157316" cy="128558"/>
                </a:xfrm>
              </p:grpSpPr>
              <p:sp>
                <p:nvSpPr>
                  <p:cNvPr id="402" name="Rechthoek 401">
                    <a:extLst>
                      <a:ext uri="{FF2B5EF4-FFF2-40B4-BE49-F238E27FC236}">
                        <a16:creationId xmlns:a16="http://schemas.microsoft.com/office/drawing/2014/main" id="{10D89501-6520-42D1-8F88-1706762C7AA2}"/>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403" name="Pijl: punthaak 402">
                    <a:extLst>
                      <a:ext uri="{FF2B5EF4-FFF2-40B4-BE49-F238E27FC236}">
                        <a16:creationId xmlns:a16="http://schemas.microsoft.com/office/drawing/2014/main" id="{900F6582-3643-4F45-9C8A-AA2328BE471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cxnSp>
            <p:nvCxnSpPr>
              <p:cNvPr id="372" name="Rechte verbindingslijn 371">
                <a:extLst>
                  <a:ext uri="{FF2B5EF4-FFF2-40B4-BE49-F238E27FC236}">
                    <a16:creationId xmlns:a16="http://schemas.microsoft.com/office/drawing/2014/main" id="{0F7DF97A-D52C-4A51-B424-3D4A6CD0A532}"/>
                  </a:ext>
                </a:extLst>
              </p:cNvPr>
              <p:cNvCxnSpPr>
                <a:cxnSpLocks/>
              </p:cNvCxnSpPr>
              <p:nvPr userDrawn="1"/>
            </p:nvCxnSpPr>
            <p:spPr>
              <a:xfrm flipV="1">
                <a:off x="-3136454" y="523622"/>
                <a:ext cx="720437" cy="188422"/>
              </a:xfrm>
              <a:prstGeom prst="line">
                <a:avLst/>
              </a:prstGeom>
              <a:noFill/>
              <a:ln w="19050" cap="rnd" cmpd="sng" algn="ctr">
                <a:solidFill>
                  <a:schemeClr val="tx1"/>
                </a:solidFill>
                <a:prstDash val="solid"/>
                <a:headEnd type="oval"/>
              </a:ln>
              <a:effectLst/>
            </p:spPr>
          </p:cxnSp>
          <p:cxnSp>
            <p:nvCxnSpPr>
              <p:cNvPr id="373" name="Rechte verbindingslijn 372">
                <a:extLst>
                  <a:ext uri="{FF2B5EF4-FFF2-40B4-BE49-F238E27FC236}">
                    <a16:creationId xmlns:a16="http://schemas.microsoft.com/office/drawing/2014/main" id="{51555DE2-4F46-47C1-AA6C-D4E09AF40751}"/>
                  </a:ext>
                </a:extLst>
              </p:cNvPr>
              <p:cNvCxnSpPr>
                <a:cxnSpLocks/>
              </p:cNvCxnSpPr>
              <p:nvPr userDrawn="1"/>
            </p:nvCxnSpPr>
            <p:spPr>
              <a:xfrm>
                <a:off x="-2820570" y="712044"/>
                <a:ext cx="399011" cy="238298"/>
              </a:xfrm>
              <a:prstGeom prst="line">
                <a:avLst/>
              </a:prstGeom>
              <a:noFill/>
              <a:ln w="19050" cap="rnd" cmpd="sng" algn="ctr">
                <a:solidFill>
                  <a:schemeClr val="tx1"/>
                </a:solidFill>
                <a:prstDash val="solid"/>
                <a:headEnd type="oval"/>
              </a:ln>
              <a:effectLst/>
            </p:spPr>
          </p:cxnSp>
          <p:grpSp>
            <p:nvGrpSpPr>
              <p:cNvPr id="374" name="Groep 373">
                <a:extLst>
                  <a:ext uri="{FF2B5EF4-FFF2-40B4-BE49-F238E27FC236}">
                    <a16:creationId xmlns:a16="http://schemas.microsoft.com/office/drawing/2014/main" id="{A58094CB-7A76-4D73-AC4E-F788A15B3842}"/>
                  </a:ext>
                </a:extLst>
              </p:cNvPr>
              <p:cNvGrpSpPr/>
              <p:nvPr userDrawn="1"/>
            </p:nvGrpSpPr>
            <p:grpSpPr>
              <a:xfrm>
                <a:off x="-2425037" y="370226"/>
                <a:ext cx="357690" cy="330595"/>
                <a:chOff x="-2721817" y="347336"/>
                <a:chExt cx="432805" cy="400021"/>
              </a:xfrm>
            </p:grpSpPr>
            <p:sp>
              <p:nvSpPr>
                <p:cNvPr id="389" name="Rechthoek 388">
                  <a:extLst>
                    <a:ext uri="{FF2B5EF4-FFF2-40B4-BE49-F238E27FC236}">
                      <a16:creationId xmlns:a16="http://schemas.microsoft.com/office/drawing/2014/main" id="{E247AC15-AAF9-480C-82A4-3A0F23351F74}"/>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a:solidFill>
                      <a:srgbClr val="FF0000"/>
                    </a:solidFill>
                    <a:latin typeface="Arial" panose="020B0604020202020204" pitchFamily="34" charset="0"/>
                    <a:cs typeface="Arial" panose="020B0604020202020204" pitchFamily="34" charset="0"/>
                  </a:endParaRPr>
                </a:p>
              </p:txBody>
            </p:sp>
            <p:grpSp>
              <p:nvGrpSpPr>
                <p:cNvPr id="390" name="Groep 389">
                  <a:extLst>
                    <a:ext uri="{FF2B5EF4-FFF2-40B4-BE49-F238E27FC236}">
                      <a16:creationId xmlns:a16="http://schemas.microsoft.com/office/drawing/2014/main" id="{228EA585-F247-45FC-95A5-92E6A7FA561C}"/>
                    </a:ext>
                  </a:extLst>
                </p:cNvPr>
                <p:cNvGrpSpPr/>
                <p:nvPr userDrawn="1"/>
              </p:nvGrpSpPr>
              <p:grpSpPr>
                <a:xfrm>
                  <a:off x="-2652453" y="431583"/>
                  <a:ext cx="294076" cy="231526"/>
                  <a:chOff x="-3634116" y="700986"/>
                  <a:chExt cx="182598" cy="143759"/>
                </a:xfrm>
              </p:grpSpPr>
              <p:grpSp>
                <p:nvGrpSpPr>
                  <p:cNvPr id="391" name="Groep 390">
                    <a:extLst>
                      <a:ext uri="{FF2B5EF4-FFF2-40B4-BE49-F238E27FC236}">
                        <a16:creationId xmlns:a16="http://schemas.microsoft.com/office/drawing/2014/main" id="{4E705065-FAB4-4AB7-8BFA-77B69E988CE4}"/>
                      </a:ext>
                    </a:extLst>
                  </p:cNvPr>
                  <p:cNvGrpSpPr/>
                  <p:nvPr userDrawn="1"/>
                </p:nvGrpSpPr>
                <p:grpSpPr>
                  <a:xfrm>
                    <a:off x="-3634116" y="700986"/>
                    <a:ext cx="182598" cy="143759"/>
                    <a:chOff x="-3634116" y="700986"/>
                    <a:chExt cx="182598" cy="143759"/>
                  </a:xfrm>
                </p:grpSpPr>
                <p:cxnSp>
                  <p:nvCxnSpPr>
                    <p:cNvPr id="395" name="Rechte verbindingslijn 394">
                      <a:extLst>
                        <a:ext uri="{FF2B5EF4-FFF2-40B4-BE49-F238E27FC236}">
                          <a16:creationId xmlns:a16="http://schemas.microsoft.com/office/drawing/2014/main" id="{428098CF-F1FB-4BDF-9455-FCA151B43DC1}"/>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396" name="Rechte verbindingslijn 395">
                      <a:extLst>
                        <a:ext uri="{FF2B5EF4-FFF2-40B4-BE49-F238E27FC236}">
                          <a16:creationId xmlns:a16="http://schemas.microsoft.com/office/drawing/2014/main" id="{998A8B9E-2DCB-4D76-BB71-F3468B63B73B}"/>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397" name="Rechte verbindingslijn 396">
                      <a:extLst>
                        <a:ext uri="{FF2B5EF4-FFF2-40B4-BE49-F238E27FC236}">
                          <a16:creationId xmlns:a16="http://schemas.microsoft.com/office/drawing/2014/main" id="{BCEA6EAB-FAFC-45E7-9102-E62B95EC440E}"/>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398" name="Rechte verbindingslijn 397">
                      <a:extLst>
                        <a:ext uri="{FF2B5EF4-FFF2-40B4-BE49-F238E27FC236}">
                          <a16:creationId xmlns:a16="http://schemas.microsoft.com/office/drawing/2014/main" id="{22B1DC6D-F887-4A73-AFAE-B434A3C8F0CF}"/>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399" name="Rechte verbindingslijn 398">
                      <a:extLst>
                        <a:ext uri="{FF2B5EF4-FFF2-40B4-BE49-F238E27FC236}">
                          <a16:creationId xmlns:a16="http://schemas.microsoft.com/office/drawing/2014/main" id="{5B7CFCCA-649C-4DEC-B648-3EFC12E40D00}"/>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392" name="Groep 391">
                    <a:extLst>
                      <a:ext uri="{FF2B5EF4-FFF2-40B4-BE49-F238E27FC236}">
                        <a16:creationId xmlns:a16="http://schemas.microsoft.com/office/drawing/2014/main" id="{2BD86F3A-3B2C-47A4-BBD6-C315D7217A8A}"/>
                      </a:ext>
                    </a:extLst>
                  </p:cNvPr>
                  <p:cNvGrpSpPr/>
                  <p:nvPr userDrawn="1"/>
                </p:nvGrpSpPr>
                <p:grpSpPr>
                  <a:xfrm>
                    <a:off x="-3634047" y="735854"/>
                    <a:ext cx="88801" cy="72568"/>
                    <a:chOff x="-2091059" y="1395403"/>
                    <a:chExt cx="157316" cy="128558"/>
                  </a:xfrm>
                </p:grpSpPr>
                <p:sp>
                  <p:nvSpPr>
                    <p:cNvPr id="393" name="Rechthoek 392">
                      <a:extLst>
                        <a:ext uri="{FF2B5EF4-FFF2-40B4-BE49-F238E27FC236}">
                          <a16:creationId xmlns:a16="http://schemas.microsoft.com/office/drawing/2014/main" id="{C85640E6-1A89-41BE-89D1-34CDD6568D9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394" name="Pijl: punthaak 393">
                      <a:extLst>
                        <a:ext uri="{FF2B5EF4-FFF2-40B4-BE49-F238E27FC236}">
                          <a16:creationId xmlns:a16="http://schemas.microsoft.com/office/drawing/2014/main" id="{E5853564-B4F6-47C5-B1A9-7FBC9D0D1436}"/>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grpSp>
          <p:grpSp>
            <p:nvGrpSpPr>
              <p:cNvPr id="375" name="Groep 374">
                <a:extLst>
                  <a:ext uri="{FF2B5EF4-FFF2-40B4-BE49-F238E27FC236}">
                    <a16:creationId xmlns:a16="http://schemas.microsoft.com/office/drawing/2014/main" id="{4CC3B4B2-AFF3-4E6B-B491-D66CDE22BCCE}"/>
                  </a:ext>
                </a:extLst>
              </p:cNvPr>
              <p:cNvGrpSpPr/>
              <p:nvPr userDrawn="1"/>
            </p:nvGrpSpPr>
            <p:grpSpPr>
              <a:xfrm>
                <a:off x="-2425037" y="781500"/>
                <a:ext cx="357690" cy="330595"/>
                <a:chOff x="-2721817" y="782525"/>
                <a:chExt cx="432805" cy="400021"/>
              </a:xfrm>
            </p:grpSpPr>
            <p:sp>
              <p:nvSpPr>
                <p:cNvPr id="378" name="Rechthoek 377">
                  <a:extLst>
                    <a:ext uri="{FF2B5EF4-FFF2-40B4-BE49-F238E27FC236}">
                      <a16:creationId xmlns:a16="http://schemas.microsoft.com/office/drawing/2014/main" id="{E6009A5E-4EF8-492E-99A0-6D374798883D}"/>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a:solidFill>
                      <a:srgbClr val="FF0000"/>
                    </a:solidFill>
                    <a:latin typeface="Arial" panose="020B0604020202020204" pitchFamily="34" charset="0"/>
                    <a:cs typeface="Arial" panose="020B0604020202020204" pitchFamily="34" charset="0"/>
                  </a:endParaRPr>
                </a:p>
              </p:txBody>
            </p:sp>
            <p:grpSp>
              <p:nvGrpSpPr>
                <p:cNvPr id="379" name="Groep 378">
                  <a:extLst>
                    <a:ext uri="{FF2B5EF4-FFF2-40B4-BE49-F238E27FC236}">
                      <a16:creationId xmlns:a16="http://schemas.microsoft.com/office/drawing/2014/main" id="{94B1FEA9-84B9-47A5-BC46-7695EA4CA597}"/>
                    </a:ext>
                  </a:extLst>
                </p:cNvPr>
                <p:cNvGrpSpPr/>
                <p:nvPr userDrawn="1"/>
              </p:nvGrpSpPr>
              <p:grpSpPr>
                <a:xfrm>
                  <a:off x="-2652453" y="866772"/>
                  <a:ext cx="294076" cy="231526"/>
                  <a:chOff x="-3310843" y="700986"/>
                  <a:chExt cx="182598" cy="143759"/>
                </a:xfrm>
              </p:grpSpPr>
              <p:grpSp>
                <p:nvGrpSpPr>
                  <p:cNvPr id="380" name="Groep 379">
                    <a:extLst>
                      <a:ext uri="{FF2B5EF4-FFF2-40B4-BE49-F238E27FC236}">
                        <a16:creationId xmlns:a16="http://schemas.microsoft.com/office/drawing/2014/main" id="{1700946E-1ADE-47A1-BF3C-FECC159B97D9}"/>
                      </a:ext>
                    </a:extLst>
                  </p:cNvPr>
                  <p:cNvGrpSpPr/>
                  <p:nvPr userDrawn="1"/>
                </p:nvGrpSpPr>
                <p:grpSpPr>
                  <a:xfrm>
                    <a:off x="-3310843" y="700986"/>
                    <a:ext cx="182598" cy="143759"/>
                    <a:chOff x="-3310843" y="700986"/>
                    <a:chExt cx="182598" cy="143759"/>
                  </a:xfrm>
                </p:grpSpPr>
                <p:cxnSp>
                  <p:nvCxnSpPr>
                    <p:cNvPr id="384" name="Rechte verbindingslijn 383">
                      <a:extLst>
                        <a:ext uri="{FF2B5EF4-FFF2-40B4-BE49-F238E27FC236}">
                          <a16:creationId xmlns:a16="http://schemas.microsoft.com/office/drawing/2014/main" id="{5A926A82-776A-4792-B4E4-47E61FEFA0F5}"/>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385" name="Rechte verbindingslijn 384">
                      <a:extLst>
                        <a:ext uri="{FF2B5EF4-FFF2-40B4-BE49-F238E27FC236}">
                          <a16:creationId xmlns:a16="http://schemas.microsoft.com/office/drawing/2014/main" id="{91CFD1B5-FD3A-49B7-A6FC-BB60512A59B4}"/>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386" name="Rechte verbindingslijn 385">
                      <a:extLst>
                        <a:ext uri="{FF2B5EF4-FFF2-40B4-BE49-F238E27FC236}">
                          <a16:creationId xmlns:a16="http://schemas.microsoft.com/office/drawing/2014/main" id="{40B90EED-E3BF-43CE-A4EE-F0807E7A88CF}"/>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387" name="Rechte verbindingslijn 386">
                      <a:extLst>
                        <a:ext uri="{FF2B5EF4-FFF2-40B4-BE49-F238E27FC236}">
                          <a16:creationId xmlns:a16="http://schemas.microsoft.com/office/drawing/2014/main" id="{FB63F635-4B3D-4B18-95DB-4B04F7660D7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388" name="Rechte verbindingslijn 387">
                      <a:extLst>
                        <a:ext uri="{FF2B5EF4-FFF2-40B4-BE49-F238E27FC236}">
                          <a16:creationId xmlns:a16="http://schemas.microsoft.com/office/drawing/2014/main" id="{894CCA3C-F622-449E-8F0F-FE43F172A925}"/>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381" name="Groep 380">
                    <a:extLst>
                      <a:ext uri="{FF2B5EF4-FFF2-40B4-BE49-F238E27FC236}">
                        <a16:creationId xmlns:a16="http://schemas.microsoft.com/office/drawing/2014/main" id="{F3F9344C-08F6-4264-B5F4-98D6A6618188}"/>
                      </a:ext>
                    </a:extLst>
                  </p:cNvPr>
                  <p:cNvGrpSpPr/>
                  <p:nvPr userDrawn="1"/>
                </p:nvGrpSpPr>
                <p:grpSpPr>
                  <a:xfrm flipH="1">
                    <a:off x="-3310774" y="735854"/>
                    <a:ext cx="88801" cy="72568"/>
                    <a:chOff x="-2091059" y="1395403"/>
                    <a:chExt cx="157316" cy="128558"/>
                  </a:xfrm>
                </p:grpSpPr>
                <p:sp>
                  <p:nvSpPr>
                    <p:cNvPr id="382" name="Rechthoek 381">
                      <a:extLst>
                        <a:ext uri="{FF2B5EF4-FFF2-40B4-BE49-F238E27FC236}">
                          <a16:creationId xmlns:a16="http://schemas.microsoft.com/office/drawing/2014/main" id="{3A9ABC65-99E3-4FB2-B60F-31491F1F848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383" name="Pijl: punthaak 382">
                      <a:extLst>
                        <a:ext uri="{FF2B5EF4-FFF2-40B4-BE49-F238E27FC236}">
                          <a16:creationId xmlns:a16="http://schemas.microsoft.com/office/drawing/2014/main" id="{23763DD8-0474-41CD-8840-26BDC7BEC28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grpSp>
          <p:sp>
            <p:nvSpPr>
              <p:cNvPr id="376" name="Rechthoek 375">
                <a:extLst>
                  <a:ext uri="{FF2B5EF4-FFF2-40B4-BE49-F238E27FC236}">
                    <a16:creationId xmlns:a16="http://schemas.microsoft.com/office/drawing/2014/main" id="{ED4D8E48-222D-48AC-A857-C919C514F40E}"/>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377" name="Rechthoek 376">
                <a:extLst>
                  <a:ext uri="{FF2B5EF4-FFF2-40B4-BE49-F238E27FC236}">
                    <a16:creationId xmlns:a16="http://schemas.microsoft.com/office/drawing/2014/main" id="{65FA8342-ABE9-4BFF-A5ED-98714AEA485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350" name="Rechte verbindingslijn 349">
              <a:extLst>
                <a:ext uri="{FF2B5EF4-FFF2-40B4-BE49-F238E27FC236}">
                  <a16:creationId xmlns:a16="http://schemas.microsoft.com/office/drawing/2014/main" id="{0494C068-BFC1-485C-95A0-F6CD67F80184}"/>
                </a:ext>
              </a:extLst>
            </p:cNvPr>
            <p:cNvCxnSpPr>
              <a:cxnSpLocks/>
            </p:cNvCxnSpPr>
            <p:nvPr userDrawn="1"/>
          </p:nvCxnSpPr>
          <p:spPr>
            <a:xfrm>
              <a:off x="-3419346" y="1980503"/>
              <a:ext cx="3176013" cy="0"/>
            </a:xfrm>
            <a:prstGeom prst="line">
              <a:avLst/>
            </a:prstGeom>
            <a:noFill/>
            <a:ln w="3175" cap="flat" cmpd="sng" algn="ctr">
              <a:solidFill>
                <a:schemeClr val="bg1">
                  <a:lumMod val="50000"/>
                </a:schemeClr>
              </a:solidFill>
              <a:prstDash val="solid"/>
            </a:ln>
            <a:effectLst/>
          </p:spPr>
        </p:cxnSp>
        <p:sp>
          <p:nvSpPr>
            <p:cNvPr id="351" name="Rechthoek 350">
              <a:extLst>
                <a:ext uri="{FF2B5EF4-FFF2-40B4-BE49-F238E27FC236}">
                  <a16:creationId xmlns:a16="http://schemas.microsoft.com/office/drawing/2014/main" id="{DE2A93DF-55BB-46DB-98DC-A34F6E9F9DAF}"/>
                </a:ext>
              </a:extLst>
            </p:cNvPr>
            <p:cNvSpPr/>
            <p:nvPr userDrawn="1"/>
          </p:nvSpPr>
          <p:spPr>
            <a:xfrm>
              <a:off x="-3059324" y="2678715"/>
              <a:ext cx="2823104" cy="255963"/>
            </a:xfrm>
            <a:prstGeom prst="rect">
              <a:avLst/>
            </a:prstGeom>
            <a:noFill/>
            <a:ln w="25400" cap="flat" cmpd="sng" algn="ctr">
              <a:noFill/>
              <a:prstDash val="solid"/>
            </a:ln>
            <a:effectLst/>
          </p:spPr>
          <p:txBody>
            <a:bodyPr lIns="0" tIns="0" rIns="0" bIns="0" rtlCol="0" anchor="ctr"/>
            <a:lstStyle/>
            <a:p>
              <a:pPr marL="133350" marR="0" lvl="0" indent="-133350" algn="l" defTabSz="685800" rtl="0" eaLnBrk="1" fontAlgn="auto" latinLnBrk="0" hangingPunct="1">
                <a:lnSpc>
                  <a:spcPct val="100000"/>
                </a:lnSpc>
                <a:spcBef>
                  <a:spcPts val="225"/>
                </a:spcBef>
                <a:spcAft>
                  <a:spcPts val="225"/>
                </a:spcAft>
                <a:buClr>
                  <a:schemeClr val="accent1"/>
                </a:buClr>
                <a:buSzTx/>
                <a:buFont typeface="Wingdings" panose="05000000000000000000" pitchFamily="2" charset="2"/>
                <a:buChar char="§"/>
                <a:tabLst/>
                <a:defRPr/>
              </a:pPr>
              <a:r>
                <a:rPr lang="nl-NL" sz="1125" kern="1200" noProof="0" dirty="0" err="1">
                  <a:solidFill>
                    <a:schemeClr val="tx1"/>
                  </a:solidFill>
                  <a:latin typeface="+mn-lt"/>
                  <a:ea typeface="+mn-ea"/>
                  <a:cs typeface="+mn-cs"/>
                </a:rPr>
                <a:t>Bullet</a:t>
              </a:r>
              <a:r>
                <a:rPr lang="nl-NL" sz="1125" kern="1200" noProof="0" dirty="0">
                  <a:solidFill>
                    <a:schemeClr val="tx1"/>
                  </a:solidFill>
                  <a:latin typeface="+mn-lt"/>
                  <a:ea typeface="+mn-ea"/>
                  <a:cs typeface="+mn-cs"/>
                </a:rPr>
                <a:t> (15pt)</a:t>
              </a:r>
            </a:p>
          </p:txBody>
        </p:sp>
        <p:sp>
          <p:nvSpPr>
            <p:cNvPr id="352" name="Ovaal 351">
              <a:extLst>
                <a:ext uri="{FF2B5EF4-FFF2-40B4-BE49-F238E27FC236}">
                  <a16:creationId xmlns:a16="http://schemas.microsoft.com/office/drawing/2014/main" id="{E45EC9A1-44AF-4B03-8304-420060E80451}"/>
                </a:ext>
              </a:extLst>
            </p:cNvPr>
            <p:cNvSpPr/>
            <p:nvPr userDrawn="1"/>
          </p:nvSpPr>
          <p:spPr>
            <a:xfrm>
              <a:off x="-3425006" y="3050637"/>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53" name="Rechthoek 352">
              <a:extLst>
                <a:ext uri="{FF2B5EF4-FFF2-40B4-BE49-F238E27FC236}">
                  <a16:creationId xmlns:a16="http://schemas.microsoft.com/office/drawing/2014/main" id="{C73F0B30-DAA6-45D3-8149-8E78F0CB4DF0}"/>
                </a:ext>
              </a:extLst>
            </p:cNvPr>
            <p:cNvSpPr/>
            <p:nvPr userDrawn="1"/>
          </p:nvSpPr>
          <p:spPr>
            <a:xfrm>
              <a:off x="-3059324" y="3050636"/>
              <a:ext cx="2823104" cy="255963"/>
            </a:xfrm>
            <a:prstGeom prst="rect">
              <a:avLst/>
            </a:prstGeom>
            <a:noFill/>
            <a:ln w="25400" cap="flat" cmpd="sng" algn="ctr">
              <a:noFill/>
              <a:prstDash val="solid"/>
            </a:ln>
            <a:effectLst/>
          </p:spPr>
          <p:txBody>
            <a:bodyPr lIns="0" tIns="0" rIns="0" bIns="0" rtlCol="0" anchor="ctr"/>
            <a:lstStyle/>
            <a:p>
              <a:pPr marL="266700" marR="0" lvl="1" indent="-133350" algn="l" defTabSz="685800" rtl="0" eaLnBrk="1" fontAlgn="auto" latinLnBrk="0" hangingPunct="1">
                <a:lnSpc>
                  <a:spcPct val="100000"/>
                </a:lnSpc>
                <a:spcBef>
                  <a:spcPts val="225"/>
                </a:spcBef>
                <a:spcAft>
                  <a:spcPts val="225"/>
                </a:spcAft>
                <a:buClr>
                  <a:schemeClr val="accent1"/>
                </a:buClr>
                <a:buSzTx/>
                <a:buFont typeface="Wingdings" panose="05000000000000000000" pitchFamily="2" charset="2"/>
                <a:buChar char="§"/>
                <a:tabLst/>
                <a:defRPr/>
              </a:pPr>
              <a:r>
                <a:rPr lang="nl-NL" sz="1125" kern="1200" noProof="0" dirty="0">
                  <a:solidFill>
                    <a:schemeClr val="tx1"/>
                  </a:solidFill>
                  <a:latin typeface="+mn-lt"/>
                  <a:ea typeface="+mn-ea"/>
                  <a:cs typeface="+mn-cs"/>
                </a:rPr>
                <a:t>Sub-</a:t>
              </a:r>
              <a:r>
                <a:rPr lang="nl-NL" sz="1125" kern="1200" noProof="0" dirty="0" err="1">
                  <a:solidFill>
                    <a:schemeClr val="tx1"/>
                  </a:solidFill>
                  <a:latin typeface="+mn-lt"/>
                  <a:ea typeface="+mn-ea"/>
                  <a:cs typeface="+mn-cs"/>
                </a:rPr>
                <a:t>bullet</a:t>
              </a:r>
              <a:r>
                <a:rPr lang="nl-NL" sz="1125" kern="1200" noProof="0" dirty="0">
                  <a:solidFill>
                    <a:schemeClr val="tx1"/>
                  </a:solidFill>
                  <a:latin typeface="+mn-lt"/>
                  <a:ea typeface="+mn-ea"/>
                  <a:cs typeface="+mn-cs"/>
                </a:rPr>
                <a:t> #1 (15pt) </a:t>
              </a:r>
            </a:p>
          </p:txBody>
        </p:sp>
        <p:sp>
          <p:nvSpPr>
            <p:cNvPr id="354" name="Ovaal 353">
              <a:extLst>
                <a:ext uri="{FF2B5EF4-FFF2-40B4-BE49-F238E27FC236}">
                  <a16:creationId xmlns:a16="http://schemas.microsoft.com/office/drawing/2014/main" id="{16EB5B03-3D3D-4908-B59C-CC646FB5EF80}"/>
                </a:ext>
              </a:extLst>
            </p:cNvPr>
            <p:cNvSpPr/>
            <p:nvPr userDrawn="1"/>
          </p:nvSpPr>
          <p:spPr>
            <a:xfrm>
              <a:off x="-3425006" y="3424813"/>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355" name="Rechthoek 354">
              <a:extLst>
                <a:ext uri="{FF2B5EF4-FFF2-40B4-BE49-F238E27FC236}">
                  <a16:creationId xmlns:a16="http://schemas.microsoft.com/office/drawing/2014/main" id="{81F7F0CB-E0BA-42A7-9446-C03D84566978}"/>
                </a:ext>
              </a:extLst>
            </p:cNvPr>
            <p:cNvSpPr/>
            <p:nvPr userDrawn="1"/>
          </p:nvSpPr>
          <p:spPr>
            <a:xfrm>
              <a:off x="-3059324" y="3424812"/>
              <a:ext cx="2823104" cy="255963"/>
            </a:xfrm>
            <a:prstGeom prst="rect">
              <a:avLst/>
            </a:prstGeom>
            <a:noFill/>
            <a:ln w="25400" cap="flat" cmpd="sng" algn="ctr">
              <a:noFill/>
              <a:prstDash val="solid"/>
            </a:ln>
            <a:effectLst/>
          </p:spPr>
          <p:txBody>
            <a:bodyPr lIns="0" tIns="0" rIns="0" bIns="0" rtlCol="0" anchor="ctr"/>
            <a:lstStyle/>
            <a:p>
              <a:pPr marL="398860" marR="0" lvl="2" indent="-132160" algn="l" defTabSz="685800" rtl="0" eaLnBrk="1" fontAlgn="auto" latinLnBrk="0" hangingPunct="1">
                <a:lnSpc>
                  <a:spcPct val="100000"/>
                </a:lnSpc>
                <a:spcBef>
                  <a:spcPts val="225"/>
                </a:spcBef>
                <a:spcAft>
                  <a:spcPts val="225"/>
                </a:spcAft>
                <a:buClr>
                  <a:schemeClr val="tx1"/>
                </a:buClr>
                <a:buSzTx/>
                <a:buFont typeface="Corbel" panose="020B0503020204020204" pitchFamily="34" charset="0"/>
                <a:buChar char="–"/>
                <a:tabLst/>
                <a:defRPr/>
              </a:pPr>
              <a:r>
                <a:rPr lang="nl-NL" sz="1125" kern="1200" noProof="0" dirty="0">
                  <a:solidFill>
                    <a:schemeClr val="tx1"/>
                  </a:solidFill>
                  <a:latin typeface="+mn-lt"/>
                  <a:ea typeface="+mn-ea"/>
                  <a:cs typeface="+mn-cs"/>
                </a:rPr>
                <a:t>Sub-</a:t>
              </a:r>
              <a:r>
                <a:rPr lang="nl-NL" sz="1125" kern="1200" noProof="0" dirty="0" err="1">
                  <a:solidFill>
                    <a:schemeClr val="tx1"/>
                  </a:solidFill>
                  <a:latin typeface="+mn-lt"/>
                  <a:ea typeface="+mn-ea"/>
                  <a:cs typeface="+mn-cs"/>
                </a:rPr>
                <a:t>bullet</a:t>
              </a:r>
              <a:r>
                <a:rPr lang="nl-NL" sz="1125" kern="1200" noProof="0" dirty="0">
                  <a:solidFill>
                    <a:schemeClr val="tx1"/>
                  </a:solidFill>
                  <a:latin typeface="+mn-lt"/>
                  <a:ea typeface="+mn-ea"/>
                  <a:cs typeface="+mn-cs"/>
                </a:rPr>
                <a:t> #2 (15pt)</a:t>
              </a:r>
            </a:p>
          </p:txBody>
        </p:sp>
        <p:sp>
          <p:nvSpPr>
            <p:cNvPr id="356" name="Ovaal 355">
              <a:extLst>
                <a:ext uri="{FF2B5EF4-FFF2-40B4-BE49-F238E27FC236}">
                  <a16:creationId xmlns:a16="http://schemas.microsoft.com/office/drawing/2014/main" id="{0D915088-137B-4DD2-AE0A-7BEC96E1DFFE}"/>
                </a:ext>
              </a:extLst>
            </p:cNvPr>
            <p:cNvSpPr/>
            <p:nvPr userDrawn="1"/>
          </p:nvSpPr>
          <p:spPr>
            <a:xfrm>
              <a:off x="-3425006" y="3797458"/>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357" name="Rechthoek 356">
              <a:extLst>
                <a:ext uri="{FF2B5EF4-FFF2-40B4-BE49-F238E27FC236}">
                  <a16:creationId xmlns:a16="http://schemas.microsoft.com/office/drawing/2014/main" id="{7CE63F90-C9B7-42ED-A82F-A765488AE441}"/>
                </a:ext>
              </a:extLst>
            </p:cNvPr>
            <p:cNvSpPr/>
            <p:nvPr userDrawn="1"/>
          </p:nvSpPr>
          <p:spPr>
            <a:xfrm>
              <a:off x="-3059324" y="3797457"/>
              <a:ext cx="2823104" cy="255963"/>
            </a:xfrm>
            <a:prstGeom prst="rect">
              <a:avLst/>
            </a:prstGeom>
            <a:noFill/>
            <a:ln w="25400" cap="flat" cmpd="sng" algn="ctr">
              <a:noFill/>
              <a:prstDash val="solid"/>
            </a:ln>
            <a:effectLst/>
          </p:spPr>
          <p:txBody>
            <a:bodyPr lIns="0" tIns="0" rIns="0" bIns="0" rtlCol="0" anchor="ctr"/>
            <a:lstStyle/>
            <a:p>
              <a:pPr marL="0" marR="0" lvl="3" indent="0" algn="l" defTabSz="685800" rtl="0" eaLnBrk="1" fontAlgn="auto" latinLnBrk="0" hangingPunct="1">
                <a:lnSpc>
                  <a:spcPct val="100000"/>
                </a:lnSpc>
                <a:spcBef>
                  <a:spcPts val="225"/>
                </a:spcBef>
                <a:spcAft>
                  <a:spcPts val="225"/>
                </a:spcAft>
                <a:buClrTx/>
                <a:buSzTx/>
                <a:buFont typeface="Arial" panose="020B0604020202020204" pitchFamily="34" charset="0"/>
                <a:buNone/>
                <a:tabLst/>
                <a:defRPr/>
              </a:pPr>
              <a:r>
                <a:rPr lang="nl-NL" sz="1125" kern="1200" noProof="0" dirty="0">
                  <a:solidFill>
                    <a:schemeClr val="tx1"/>
                  </a:solidFill>
                  <a:latin typeface="+mn-lt"/>
                  <a:ea typeface="+mn-ea"/>
                  <a:cs typeface="+mn-cs"/>
                </a:rPr>
                <a:t>Leestekst (15pt)</a:t>
              </a:r>
            </a:p>
          </p:txBody>
        </p:sp>
        <p:sp>
          <p:nvSpPr>
            <p:cNvPr id="358" name="Ovaal 357">
              <a:extLst>
                <a:ext uri="{FF2B5EF4-FFF2-40B4-BE49-F238E27FC236}">
                  <a16:creationId xmlns:a16="http://schemas.microsoft.com/office/drawing/2014/main" id="{2E79C13D-ADAE-4928-9BFA-846B11078C06}"/>
                </a:ext>
              </a:extLst>
            </p:cNvPr>
            <p:cNvSpPr/>
            <p:nvPr userDrawn="1"/>
          </p:nvSpPr>
          <p:spPr>
            <a:xfrm>
              <a:off x="-3425006" y="4181064"/>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359" name="Rechthoek 358">
              <a:extLst>
                <a:ext uri="{FF2B5EF4-FFF2-40B4-BE49-F238E27FC236}">
                  <a16:creationId xmlns:a16="http://schemas.microsoft.com/office/drawing/2014/main" id="{DE7D0D9F-9A05-426E-AF5C-F464F427E0CC}"/>
                </a:ext>
              </a:extLst>
            </p:cNvPr>
            <p:cNvSpPr/>
            <p:nvPr userDrawn="1"/>
          </p:nvSpPr>
          <p:spPr>
            <a:xfrm>
              <a:off x="-3059324" y="4181063"/>
              <a:ext cx="2823104" cy="255963"/>
            </a:xfrm>
            <a:prstGeom prst="rect">
              <a:avLst/>
            </a:prstGeom>
            <a:noFill/>
            <a:ln w="25400" cap="flat" cmpd="sng" algn="ctr">
              <a:noFill/>
              <a:prstDash val="solid"/>
            </a:ln>
            <a:effectLst/>
          </p:spPr>
          <p:txBody>
            <a:bodyPr lIns="0" tIns="0" rIns="0" bIns="0" rtlCol="0" anchor="ctr"/>
            <a:lstStyle/>
            <a:p>
              <a:pPr marL="0" marR="0" lvl="4" indent="0" fontAlgn="auto">
                <a:lnSpc>
                  <a:spcPct val="100000"/>
                </a:lnSpc>
                <a:spcBef>
                  <a:spcPts val="450"/>
                </a:spcBef>
                <a:spcAft>
                  <a:spcPts val="225"/>
                </a:spcAft>
                <a:buClrTx/>
                <a:buSzTx/>
                <a:buFont typeface="Arial" panose="020B0604020202020204" pitchFamily="34" charset="0"/>
                <a:buNone/>
                <a:tabLst/>
              </a:pPr>
              <a:r>
                <a:rPr lang="nl-NL" sz="1200" b="1" cap="none" baseline="0" noProof="0" dirty="0">
                  <a:solidFill>
                    <a:schemeClr val="accent1"/>
                  </a:solidFill>
                  <a:latin typeface="+mj-lt"/>
                </a:rPr>
                <a:t>Tussenkop (16pt)</a:t>
              </a:r>
            </a:p>
          </p:txBody>
        </p:sp>
        <p:sp>
          <p:nvSpPr>
            <p:cNvPr id="360" name="Rechthoek 359">
              <a:extLst>
                <a:ext uri="{FF2B5EF4-FFF2-40B4-BE49-F238E27FC236}">
                  <a16:creationId xmlns:a16="http://schemas.microsoft.com/office/drawing/2014/main" id="{395C42CF-B96D-4E41-80D5-36A2C39B4BBA}"/>
                </a:ext>
              </a:extLst>
            </p:cNvPr>
            <p:cNvSpPr/>
            <p:nvPr userDrawn="1"/>
          </p:nvSpPr>
          <p:spPr>
            <a:xfrm>
              <a:off x="-3420798" y="2099231"/>
              <a:ext cx="3178016" cy="467013"/>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cxnSp>
          <p:nvCxnSpPr>
            <p:cNvPr id="361" name="Rechte verbindingslijn 360">
              <a:extLst>
                <a:ext uri="{FF2B5EF4-FFF2-40B4-BE49-F238E27FC236}">
                  <a16:creationId xmlns:a16="http://schemas.microsoft.com/office/drawing/2014/main" id="{FE85859E-1BF0-4A2E-B9FE-9532FAC555AA}"/>
                </a:ext>
              </a:extLst>
            </p:cNvPr>
            <p:cNvCxnSpPr>
              <a:cxnSpLocks/>
            </p:cNvCxnSpPr>
            <p:nvPr userDrawn="1"/>
          </p:nvCxnSpPr>
          <p:spPr>
            <a:xfrm>
              <a:off x="-3419346" y="1161637"/>
              <a:ext cx="3176013" cy="0"/>
            </a:xfrm>
            <a:prstGeom prst="line">
              <a:avLst/>
            </a:prstGeom>
            <a:noFill/>
            <a:ln w="3175" cap="flat" cmpd="sng" algn="ctr">
              <a:solidFill>
                <a:schemeClr val="bg1">
                  <a:lumMod val="50000"/>
                </a:schemeClr>
              </a:solidFill>
              <a:prstDash val="solid"/>
            </a:ln>
            <a:effectLst/>
          </p:spPr>
        </p:cxnSp>
        <p:sp>
          <p:nvSpPr>
            <p:cNvPr id="362" name="Ovaal 361">
              <a:extLst>
                <a:ext uri="{FF2B5EF4-FFF2-40B4-BE49-F238E27FC236}">
                  <a16:creationId xmlns:a16="http://schemas.microsoft.com/office/drawing/2014/main" id="{58B11E63-7C46-46E5-AF4E-0626BF19A6F3}"/>
                </a:ext>
              </a:extLst>
            </p:cNvPr>
            <p:cNvSpPr/>
            <p:nvPr userDrawn="1"/>
          </p:nvSpPr>
          <p:spPr>
            <a:xfrm>
              <a:off x="-3425006" y="385248"/>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363" name="Rechthoek 362">
              <a:extLst>
                <a:ext uri="{FF2B5EF4-FFF2-40B4-BE49-F238E27FC236}">
                  <a16:creationId xmlns:a16="http://schemas.microsoft.com/office/drawing/2014/main" id="{03BD9A4D-7017-4698-A01F-6019A002B899}"/>
                </a:ext>
              </a:extLst>
            </p:cNvPr>
            <p:cNvSpPr/>
            <p:nvPr userDrawn="1"/>
          </p:nvSpPr>
          <p:spPr>
            <a:xfrm>
              <a:off x="-3059324" y="385247"/>
              <a:ext cx="2823104" cy="255963"/>
            </a:xfrm>
            <a:prstGeom prst="rect">
              <a:avLst/>
            </a:prstGeom>
            <a:noFill/>
            <a:ln w="25400" cap="flat" cmpd="sng" algn="ctr">
              <a:noFill/>
              <a:prstDash val="solid"/>
            </a:ln>
            <a:effectLst/>
          </p:spPr>
          <p:txBody>
            <a:bodyPr lIns="0" tIns="0" rIns="0" bIns="0" rtlCol="0" anchor="ctr"/>
            <a:lstStyle/>
            <a:p>
              <a:pPr marL="0" marR="0" lvl="0" indent="0" algn="l" defTabSz="685800" rtl="0" eaLnBrk="1" fontAlgn="auto" latinLnBrk="0" hangingPunct="1">
                <a:lnSpc>
                  <a:spcPct val="80000"/>
                </a:lnSpc>
                <a:spcBef>
                  <a:spcPct val="0"/>
                </a:spcBef>
                <a:spcAft>
                  <a:spcPts val="225"/>
                </a:spcAft>
                <a:buClr>
                  <a:schemeClr val="accent1"/>
                </a:buClr>
                <a:buSzTx/>
                <a:buFont typeface="Wingdings" panose="05000000000000000000" pitchFamily="2" charset="2"/>
                <a:buNone/>
                <a:tabLst/>
                <a:defRPr/>
              </a:pPr>
              <a:r>
                <a:rPr lang="nl-NL" sz="1950" b="0" kern="1200" noProof="0" dirty="0">
                  <a:solidFill>
                    <a:schemeClr val="tx1"/>
                  </a:solidFill>
                  <a:latin typeface="+mn-lt"/>
                  <a:ea typeface="+mj-ea"/>
                  <a:cs typeface="+mj-cs"/>
                </a:rPr>
                <a:t>Titel (26pt)</a:t>
              </a:r>
            </a:p>
          </p:txBody>
        </p:sp>
        <p:sp>
          <p:nvSpPr>
            <p:cNvPr id="364" name="Ovaal 363">
              <a:extLst>
                <a:ext uri="{FF2B5EF4-FFF2-40B4-BE49-F238E27FC236}">
                  <a16:creationId xmlns:a16="http://schemas.microsoft.com/office/drawing/2014/main" id="{0B21735C-96C8-4112-A687-A866CAAC6CAC}"/>
                </a:ext>
              </a:extLst>
            </p:cNvPr>
            <p:cNvSpPr/>
            <p:nvPr userDrawn="1"/>
          </p:nvSpPr>
          <p:spPr>
            <a:xfrm>
              <a:off x="-3425006" y="757169"/>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65" name="Rechthoek 364">
              <a:extLst>
                <a:ext uri="{FF2B5EF4-FFF2-40B4-BE49-F238E27FC236}">
                  <a16:creationId xmlns:a16="http://schemas.microsoft.com/office/drawing/2014/main" id="{8EBF4C1B-9C19-40BA-AAD8-307DAB5F67B3}"/>
                </a:ext>
              </a:extLst>
            </p:cNvPr>
            <p:cNvSpPr/>
            <p:nvPr userDrawn="1"/>
          </p:nvSpPr>
          <p:spPr>
            <a:xfrm>
              <a:off x="-3059324" y="757168"/>
              <a:ext cx="2823104" cy="255963"/>
            </a:xfrm>
            <a:prstGeom prst="rect">
              <a:avLst/>
            </a:prstGeom>
            <a:noFill/>
            <a:ln w="25400" cap="flat" cmpd="sng" algn="ctr">
              <a:noFill/>
              <a:prstDash val="solid"/>
            </a:ln>
            <a:effectLst/>
          </p:spPr>
          <p:txBody>
            <a:bodyPr lIns="0" tIns="0" rIns="0" bIns="0" rtlCol="0" anchor="ctr"/>
            <a:lstStyle/>
            <a:p>
              <a:pPr marL="0" marR="0" lvl="0" indent="0" algn="l" defTabSz="685800" rtl="0" eaLnBrk="1" fontAlgn="auto" latinLnBrk="0" hangingPunct="1">
                <a:lnSpc>
                  <a:spcPct val="100000"/>
                </a:lnSpc>
                <a:spcBef>
                  <a:spcPts val="225"/>
                </a:spcBef>
                <a:spcAft>
                  <a:spcPts val="225"/>
                </a:spcAft>
                <a:buClr>
                  <a:schemeClr val="accent1"/>
                </a:buClr>
                <a:buSzTx/>
                <a:buFont typeface="Wingdings" panose="05000000000000000000" pitchFamily="2" charset="2"/>
                <a:buNone/>
                <a:tabLst/>
                <a:defRPr/>
              </a:pPr>
              <a:r>
                <a:rPr lang="nl-NL" sz="1500" b="0" kern="1200" noProof="0" dirty="0">
                  <a:solidFill>
                    <a:schemeClr val="accent1"/>
                  </a:solidFill>
                  <a:latin typeface="+mn-lt"/>
                  <a:ea typeface="+mn-ea"/>
                  <a:cs typeface="+mn-cs"/>
                </a:rPr>
                <a:t>Subtitel (20pt)</a:t>
              </a:r>
            </a:p>
          </p:txBody>
        </p:sp>
      </p:grpSp>
      <p:grpSp>
        <p:nvGrpSpPr>
          <p:cNvPr id="418" name="Instructie">
            <a:extLst>
              <a:ext uri="{FF2B5EF4-FFF2-40B4-BE49-F238E27FC236}">
                <a16:creationId xmlns:a16="http://schemas.microsoft.com/office/drawing/2014/main" id="{A8B8F7EF-3A13-48A2-95FA-AA9A10F3EB22}"/>
              </a:ext>
            </a:extLst>
          </p:cNvPr>
          <p:cNvGrpSpPr/>
          <p:nvPr userDrawn="1"/>
        </p:nvGrpSpPr>
        <p:grpSpPr>
          <a:xfrm>
            <a:off x="9292286" y="3919703"/>
            <a:ext cx="2387758" cy="1228560"/>
            <a:chOff x="12389714" y="4327164"/>
            <a:chExt cx="3183677" cy="1636565"/>
          </a:xfrm>
        </p:grpSpPr>
        <p:cxnSp>
          <p:nvCxnSpPr>
            <p:cNvPr id="419" name="Rechte verbindingslijn 418">
              <a:extLst>
                <a:ext uri="{FF2B5EF4-FFF2-40B4-BE49-F238E27FC236}">
                  <a16:creationId xmlns:a16="http://schemas.microsoft.com/office/drawing/2014/main" id="{998D5AE6-00E6-422E-A152-7A648EA4B8A5}"/>
                </a:ext>
              </a:extLst>
            </p:cNvPr>
            <p:cNvCxnSpPr>
              <a:cxnSpLocks/>
            </p:cNvCxnSpPr>
            <p:nvPr userDrawn="1"/>
          </p:nvCxnSpPr>
          <p:spPr>
            <a:xfrm>
              <a:off x="12395374" y="5963729"/>
              <a:ext cx="3178017" cy="0"/>
            </a:xfrm>
            <a:prstGeom prst="line">
              <a:avLst/>
            </a:prstGeom>
            <a:noFill/>
            <a:ln w="3175" cap="flat" cmpd="sng" algn="ctr">
              <a:solidFill>
                <a:schemeClr val="bg1">
                  <a:lumMod val="50000"/>
                </a:schemeClr>
              </a:solidFill>
              <a:prstDash val="solid"/>
            </a:ln>
            <a:effectLst/>
          </p:spPr>
        </p:cxnSp>
        <p:sp>
          <p:nvSpPr>
            <p:cNvPr id="420" name="Rechthoek 419">
              <a:extLst>
                <a:ext uri="{FF2B5EF4-FFF2-40B4-BE49-F238E27FC236}">
                  <a16:creationId xmlns:a16="http://schemas.microsoft.com/office/drawing/2014/main" id="{87339964-7A76-4979-8B96-386DB6812516}"/>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80000"/>
                </a:lnSpc>
                <a:spcBef>
                  <a:spcPts val="0"/>
                </a:spcBef>
                <a:spcAft>
                  <a:spcPts val="0"/>
                </a:spcAft>
                <a:buClrTx/>
                <a:buSzTx/>
                <a:buFontTx/>
                <a:buNone/>
                <a:tabLst/>
                <a:defRPr/>
              </a:pPr>
              <a:r>
                <a:rPr kumimoji="0" lang="nl-NL" sz="1050" b="1" i="0" u="none" strike="noStrike" kern="0" cap="all" spc="0" normalizeH="0" baseline="0" noProof="0" dirty="0">
                  <a:ln>
                    <a:noFill/>
                  </a:ln>
                  <a:solidFill>
                    <a:schemeClr val="bg1">
                      <a:lumMod val="50000"/>
                    </a:schemeClr>
                  </a:solidFill>
                  <a:effectLst/>
                  <a:uLnTx/>
                  <a:uFillTx/>
                  <a:latin typeface="+mj-lt"/>
                  <a:cs typeface="Segoe UI Light" panose="020B0502040204020203" pitchFamily="34" charset="0"/>
                </a:rPr>
                <a:t>Data van de Grafiek Bewerken</a:t>
              </a:r>
            </a:p>
          </p:txBody>
        </p:sp>
        <p:sp>
          <p:nvSpPr>
            <p:cNvPr id="421" name="Ovaal 420">
              <a:extLst>
                <a:ext uri="{FF2B5EF4-FFF2-40B4-BE49-F238E27FC236}">
                  <a16:creationId xmlns:a16="http://schemas.microsoft.com/office/drawing/2014/main" id="{1F065359-48A9-493C-BD7C-79FFC4490732}"/>
                </a:ext>
              </a:extLst>
            </p:cNvPr>
            <p:cNvSpPr/>
            <p:nvPr userDrawn="1"/>
          </p:nvSpPr>
          <p:spPr>
            <a:xfrm>
              <a:off x="12389714" y="4706254"/>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422" name="Rechte verbindingslijn 421">
              <a:extLst>
                <a:ext uri="{FF2B5EF4-FFF2-40B4-BE49-F238E27FC236}">
                  <a16:creationId xmlns:a16="http://schemas.microsoft.com/office/drawing/2014/main" id="{6036E041-104F-46E6-997B-2DF47F1F2ED8}"/>
                </a:ext>
              </a:extLst>
            </p:cNvPr>
            <p:cNvCxnSpPr>
              <a:cxnSpLocks/>
            </p:cNvCxnSpPr>
            <p:nvPr userDrawn="1"/>
          </p:nvCxnSpPr>
          <p:spPr>
            <a:xfrm>
              <a:off x="12395374" y="4584932"/>
              <a:ext cx="3178017" cy="0"/>
            </a:xfrm>
            <a:prstGeom prst="line">
              <a:avLst/>
            </a:prstGeom>
            <a:noFill/>
            <a:ln w="3175" cap="flat" cmpd="sng" algn="ctr">
              <a:solidFill>
                <a:schemeClr val="bg1">
                  <a:lumMod val="50000"/>
                </a:schemeClr>
              </a:solidFill>
              <a:prstDash val="solid"/>
            </a:ln>
            <a:effectLst/>
          </p:spPr>
        </p:cxnSp>
        <p:sp>
          <p:nvSpPr>
            <p:cNvPr id="423" name="Rechthoek 422">
              <a:extLst>
                <a:ext uri="{FF2B5EF4-FFF2-40B4-BE49-F238E27FC236}">
                  <a16:creationId xmlns:a16="http://schemas.microsoft.com/office/drawing/2014/main" id="{6D396B29-18EF-41AE-86F4-94591D967DEF}"/>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825" kern="0" noProof="0" dirty="0">
                  <a:solidFill>
                    <a:schemeClr val="tx1"/>
                  </a:solidFill>
                  <a:latin typeface="+mn-lt"/>
                  <a:cs typeface="Segoe UI Light" panose="020B0502040204020203" pitchFamily="34" charset="0"/>
                </a:rPr>
                <a:t>Selecteer de grafiek, klik met de rechter muisknop en kies </a:t>
              </a:r>
              <a:r>
                <a:rPr lang="nl-NL" sz="825" b="1" kern="0" noProof="0" dirty="0">
                  <a:solidFill>
                    <a:schemeClr val="tx1"/>
                  </a:solidFill>
                  <a:latin typeface="+mn-lt"/>
                  <a:cs typeface="Segoe UI Light" panose="020B0502040204020203" pitchFamily="34" charset="0"/>
                </a:rPr>
                <a:t>‘Gegevens bewerken’</a:t>
              </a:r>
            </a:p>
          </p:txBody>
        </p:sp>
        <p:grpSp>
          <p:nvGrpSpPr>
            <p:cNvPr id="424" name="Groep 423">
              <a:extLst>
                <a:ext uri="{FF2B5EF4-FFF2-40B4-BE49-F238E27FC236}">
                  <a16:creationId xmlns:a16="http://schemas.microsoft.com/office/drawing/2014/main" id="{6B324597-DA5C-4C55-BD3D-4EF780D1865D}"/>
                </a:ext>
              </a:extLst>
            </p:cNvPr>
            <p:cNvGrpSpPr/>
            <p:nvPr userDrawn="1"/>
          </p:nvGrpSpPr>
          <p:grpSpPr>
            <a:xfrm>
              <a:off x="12755394" y="5222855"/>
              <a:ext cx="1714530" cy="732301"/>
              <a:chOff x="12757283" y="4365594"/>
              <a:chExt cx="1714530" cy="732301"/>
            </a:xfrm>
          </p:grpSpPr>
          <p:sp>
            <p:nvSpPr>
              <p:cNvPr id="425" name="Rechthoek 424">
                <a:extLst>
                  <a:ext uri="{FF2B5EF4-FFF2-40B4-BE49-F238E27FC236}">
                    <a16:creationId xmlns:a16="http://schemas.microsoft.com/office/drawing/2014/main" id="{6980CF4C-67A1-414E-B37E-2499F4A711E3}"/>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426" name="Rechthoek 425">
                <a:extLst>
                  <a:ext uri="{FF2B5EF4-FFF2-40B4-BE49-F238E27FC236}">
                    <a16:creationId xmlns:a16="http://schemas.microsoft.com/office/drawing/2014/main" id="{22A7E34C-3A28-4878-9B2D-95B7DA5D526F}"/>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427" name="Tekstvak 426">
                <a:extLst>
                  <a:ext uri="{FF2B5EF4-FFF2-40B4-BE49-F238E27FC236}">
                    <a16:creationId xmlns:a16="http://schemas.microsoft.com/office/drawing/2014/main" id="{6E3CFEC3-CABC-404E-BAA3-389B3892DE68}"/>
                  </a:ext>
                </a:extLst>
              </p:cNvPr>
              <p:cNvSpPr txBox="1"/>
              <p:nvPr userDrawn="1"/>
            </p:nvSpPr>
            <p:spPr>
              <a:xfrm>
                <a:off x="12997648" y="4404704"/>
                <a:ext cx="1248154" cy="372065"/>
              </a:xfrm>
              <a:prstGeom prst="rect">
                <a:avLst/>
              </a:prstGeom>
              <a:noFill/>
            </p:spPr>
            <p:txBody>
              <a:bodyPr wrap="square" rtlCol="0">
                <a:spAutoFit/>
              </a:bodyPr>
              <a:lstStyle/>
              <a:p>
                <a:pPr marL="0" algn="l" defTabSz="913134" rtl="0" eaLnBrk="1" latinLnBrk="0" hangingPunct="1">
                  <a:lnSpc>
                    <a:spcPct val="90000"/>
                  </a:lnSpc>
                  <a:spcBef>
                    <a:spcPts val="450"/>
                  </a:spcBef>
                  <a:spcAft>
                    <a:spcPts val="450"/>
                  </a:spcAft>
                </a:pPr>
                <a:r>
                  <a:rPr lang="nl-NL" sz="675" b="0" kern="1200" noProof="0" dirty="0">
                    <a:solidFill>
                      <a:schemeClr val="tx1"/>
                    </a:solidFill>
                    <a:latin typeface="Arial" panose="020B0604020202020204" pitchFamily="34" charset="0"/>
                    <a:ea typeface="+mn-ea"/>
                    <a:cs typeface="Arial" panose="020B0604020202020204" pitchFamily="34" charset="0"/>
                  </a:rPr>
                  <a:t>Grafiektype wijzigen</a:t>
                </a:r>
              </a:p>
            </p:txBody>
          </p:sp>
          <p:sp>
            <p:nvSpPr>
              <p:cNvPr id="428" name="Tekstvak 427">
                <a:extLst>
                  <a:ext uri="{FF2B5EF4-FFF2-40B4-BE49-F238E27FC236}">
                    <a16:creationId xmlns:a16="http://schemas.microsoft.com/office/drawing/2014/main" id="{78C9B979-4DBC-45E0-9F32-8F6DD473DC03}"/>
                  </a:ext>
                </a:extLst>
              </p:cNvPr>
              <p:cNvSpPr txBox="1"/>
              <p:nvPr userDrawn="1"/>
            </p:nvSpPr>
            <p:spPr>
              <a:xfrm>
                <a:off x="12984219" y="4725830"/>
                <a:ext cx="1274712" cy="372065"/>
              </a:xfrm>
              <a:prstGeom prst="rect">
                <a:avLst/>
              </a:prstGeom>
              <a:noFill/>
            </p:spPr>
            <p:txBody>
              <a:bodyPr wrap="square" rtlCol="0">
                <a:spAutoFit/>
              </a:bodyPr>
              <a:lstStyle/>
              <a:p>
                <a:pPr marL="0" algn="l" defTabSz="913134" rtl="0" eaLnBrk="1" latinLnBrk="0" hangingPunct="1">
                  <a:lnSpc>
                    <a:spcPct val="90000"/>
                  </a:lnSpc>
                  <a:spcBef>
                    <a:spcPts val="450"/>
                  </a:spcBef>
                  <a:spcAft>
                    <a:spcPts val="450"/>
                  </a:spcAft>
                </a:pPr>
                <a:r>
                  <a:rPr lang="nl-NL" sz="675" b="0" kern="1200" noProof="0" dirty="0">
                    <a:solidFill>
                      <a:schemeClr val="tx1"/>
                    </a:solidFill>
                    <a:latin typeface="Arial" panose="020B0604020202020204" pitchFamily="34" charset="0"/>
                    <a:ea typeface="+mn-ea"/>
                    <a:cs typeface="Arial" panose="020B0604020202020204" pitchFamily="34" charset="0"/>
                  </a:rPr>
                  <a:t>Gegevens bewerken</a:t>
                </a:r>
              </a:p>
            </p:txBody>
          </p:sp>
          <p:pic>
            <p:nvPicPr>
              <p:cNvPr id="429" name="Picture 3">
                <a:extLst>
                  <a:ext uri="{FF2B5EF4-FFF2-40B4-BE49-F238E27FC236}">
                    <a16:creationId xmlns:a16="http://schemas.microsoft.com/office/drawing/2014/main" id="{9CB52205-8507-430A-A801-AEA31C0E7815}"/>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30" name="Groep 429">
                <a:extLst>
                  <a:ext uri="{FF2B5EF4-FFF2-40B4-BE49-F238E27FC236}">
                    <a16:creationId xmlns:a16="http://schemas.microsoft.com/office/drawing/2014/main" id="{0A16ECF3-609F-4BBD-8A3E-A8D6B8A37936}"/>
                  </a:ext>
                </a:extLst>
              </p:cNvPr>
              <p:cNvGrpSpPr/>
              <p:nvPr userDrawn="1"/>
            </p:nvGrpSpPr>
            <p:grpSpPr>
              <a:xfrm>
                <a:off x="12831198" y="4432250"/>
                <a:ext cx="139861" cy="152244"/>
                <a:chOff x="12574450" y="6053892"/>
                <a:chExt cx="169232" cy="184215"/>
              </a:xfrm>
            </p:grpSpPr>
            <p:sp>
              <p:nvSpPr>
                <p:cNvPr id="453" name="Rechthoek 452">
                  <a:extLst>
                    <a:ext uri="{FF2B5EF4-FFF2-40B4-BE49-F238E27FC236}">
                      <a16:creationId xmlns:a16="http://schemas.microsoft.com/office/drawing/2014/main" id="{5B5FEE48-1258-49D5-A854-30CD06F7A6CE}"/>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500" noProof="0">
                    <a:solidFill>
                      <a:schemeClr val="tx2"/>
                    </a:solidFill>
                    <a:latin typeface="+mn-lt"/>
                  </a:endParaRPr>
                </a:p>
              </p:txBody>
            </p:sp>
            <p:sp>
              <p:nvSpPr>
                <p:cNvPr id="454" name="Rechthoek 453">
                  <a:extLst>
                    <a:ext uri="{FF2B5EF4-FFF2-40B4-BE49-F238E27FC236}">
                      <a16:creationId xmlns:a16="http://schemas.microsoft.com/office/drawing/2014/main" id="{8AE17A5C-B8FD-4A4F-AD02-DC572E182CA7}"/>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500" noProof="0">
                    <a:solidFill>
                      <a:schemeClr val="tx2"/>
                    </a:solidFill>
                    <a:latin typeface="+mn-lt"/>
                  </a:endParaRPr>
                </a:p>
              </p:txBody>
            </p:sp>
            <p:sp>
              <p:nvSpPr>
                <p:cNvPr id="455" name="Rechthoek 454">
                  <a:extLst>
                    <a:ext uri="{FF2B5EF4-FFF2-40B4-BE49-F238E27FC236}">
                      <a16:creationId xmlns:a16="http://schemas.microsoft.com/office/drawing/2014/main" id="{83D84286-E9E9-4F59-BDFD-AD4646D64DFC}"/>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500" noProof="0">
                    <a:solidFill>
                      <a:schemeClr val="tx2"/>
                    </a:solidFill>
                    <a:latin typeface="+mn-lt"/>
                  </a:endParaRPr>
                </a:p>
              </p:txBody>
            </p:sp>
          </p:grpSp>
          <p:grpSp>
            <p:nvGrpSpPr>
              <p:cNvPr id="431" name="Groep 430">
                <a:extLst>
                  <a:ext uri="{FF2B5EF4-FFF2-40B4-BE49-F238E27FC236}">
                    <a16:creationId xmlns:a16="http://schemas.microsoft.com/office/drawing/2014/main" id="{E1C2B487-6CE0-484C-B95E-029BB5AE4517}"/>
                  </a:ext>
                </a:extLst>
              </p:cNvPr>
              <p:cNvGrpSpPr/>
              <p:nvPr userDrawn="1"/>
            </p:nvGrpSpPr>
            <p:grpSpPr>
              <a:xfrm>
                <a:off x="12831198" y="4748585"/>
                <a:ext cx="184916" cy="120210"/>
                <a:chOff x="8815516" y="1076284"/>
                <a:chExt cx="503174" cy="327105"/>
              </a:xfrm>
            </p:grpSpPr>
            <p:sp>
              <p:nvSpPr>
                <p:cNvPr id="432" name="Rechthoek 431">
                  <a:extLst>
                    <a:ext uri="{FF2B5EF4-FFF2-40B4-BE49-F238E27FC236}">
                      <a16:creationId xmlns:a16="http://schemas.microsoft.com/office/drawing/2014/main" id="{6592CF00-E248-47C9-80AF-33868D82572E}"/>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nvGrpSpPr>
                <p:cNvPr id="433" name="Groep 432">
                  <a:extLst>
                    <a:ext uri="{FF2B5EF4-FFF2-40B4-BE49-F238E27FC236}">
                      <a16:creationId xmlns:a16="http://schemas.microsoft.com/office/drawing/2014/main" id="{CADD19E5-32B8-4157-B5C9-C26C4C346FAC}"/>
                    </a:ext>
                  </a:extLst>
                </p:cNvPr>
                <p:cNvGrpSpPr/>
                <p:nvPr userDrawn="1"/>
              </p:nvGrpSpPr>
              <p:grpSpPr>
                <a:xfrm>
                  <a:off x="8815517" y="1076284"/>
                  <a:ext cx="503173" cy="327105"/>
                  <a:chOff x="1351248" y="-683635"/>
                  <a:chExt cx="503173" cy="327105"/>
                </a:xfrm>
              </p:grpSpPr>
              <p:grpSp>
                <p:nvGrpSpPr>
                  <p:cNvPr id="434" name="Groep 433">
                    <a:extLst>
                      <a:ext uri="{FF2B5EF4-FFF2-40B4-BE49-F238E27FC236}">
                        <a16:creationId xmlns:a16="http://schemas.microsoft.com/office/drawing/2014/main" id="{5E284D45-2D6C-403E-B11A-E93FC40E44EB}"/>
                      </a:ext>
                    </a:extLst>
                  </p:cNvPr>
                  <p:cNvGrpSpPr/>
                  <p:nvPr userDrawn="1"/>
                </p:nvGrpSpPr>
                <p:grpSpPr>
                  <a:xfrm>
                    <a:off x="1351248" y="-683635"/>
                    <a:ext cx="375186" cy="293652"/>
                    <a:chOff x="1094874" y="-884923"/>
                    <a:chExt cx="884668" cy="692417"/>
                  </a:xfrm>
                </p:grpSpPr>
                <p:sp>
                  <p:nvSpPr>
                    <p:cNvPr id="439" name="Rechthoek 438">
                      <a:extLst>
                        <a:ext uri="{FF2B5EF4-FFF2-40B4-BE49-F238E27FC236}">
                          <a16:creationId xmlns:a16="http://schemas.microsoft.com/office/drawing/2014/main" id="{6FE17986-A80C-4F86-8C7A-F5385729E1A4}"/>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nvGrpSpPr>
                    <p:cNvPr id="440" name="Groep 439">
                      <a:extLst>
                        <a:ext uri="{FF2B5EF4-FFF2-40B4-BE49-F238E27FC236}">
                          <a16:creationId xmlns:a16="http://schemas.microsoft.com/office/drawing/2014/main" id="{A8DA3BEE-250E-4CB2-8750-343DC724539E}"/>
                        </a:ext>
                      </a:extLst>
                    </p:cNvPr>
                    <p:cNvGrpSpPr/>
                    <p:nvPr userDrawn="1"/>
                  </p:nvGrpSpPr>
                  <p:grpSpPr>
                    <a:xfrm>
                      <a:off x="1094874" y="-878306"/>
                      <a:ext cx="867364" cy="685800"/>
                      <a:chOff x="1094874" y="-878306"/>
                      <a:chExt cx="867364" cy="613611"/>
                    </a:xfrm>
                  </p:grpSpPr>
                  <p:cxnSp>
                    <p:nvCxnSpPr>
                      <p:cNvPr id="446" name="Rechte verbindingslijn 445">
                        <a:extLst>
                          <a:ext uri="{FF2B5EF4-FFF2-40B4-BE49-F238E27FC236}">
                            <a16:creationId xmlns:a16="http://schemas.microsoft.com/office/drawing/2014/main" id="{5C2D2CF5-3DD4-41F4-ADB0-5EFDBC4CD12A}"/>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447" name="Rechte verbindingslijn 446">
                        <a:extLst>
                          <a:ext uri="{FF2B5EF4-FFF2-40B4-BE49-F238E27FC236}">
                            <a16:creationId xmlns:a16="http://schemas.microsoft.com/office/drawing/2014/main" id="{804B345D-0B52-46CB-A2A2-B4ACE9DAA760}"/>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448" name="Groep 447">
                        <a:extLst>
                          <a:ext uri="{FF2B5EF4-FFF2-40B4-BE49-F238E27FC236}">
                            <a16:creationId xmlns:a16="http://schemas.microsoft.com/office/drawing/2014/main" id="{95127E70-86E8-40FD-A3F3-D565D1E080A4}"/>
                          </a:ext>
                        </a:extLst>
                      </p:cNvPr>
                      <p:cNvGrpSpPr/>
                      <p:nvPr userDrawn="1"/>
                    </p:nvGrpSpPr>
                    <p:grpSpPr>
                      <a:xfrm>
                        <a:off x="1270535" y="-878306"/>
                        <a:ext cx="526983" cy="613611"/>
                        <a:chOff x="1270535" y="-745959"/>
                        <a:chExt cx="526983" cy="481264"/>
                      </a:xfrm>
                    </p:grpSpPr>
                    <p:cxnSp>
                      <p:nvCxnSpPr>
                        <p:cNvPr id="449" name="Rechte verbindingslijn 448">
                          <a:extLst>
                            <a:ext uri="{FF2B5EF4-FFF2-40B4-BE49-F238E27FC236}">
                              <a16:creationId xmlns:a16="http://schemas.microsoft.com/office/drawing/2014/main" id="{93D799BB-F258-406A-B51C-5B5EAD98C02C}"/>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450" name="Rechte verbindingslijn 449">
                          <a:extLst>
                            <a:ext uri="{FF2B5EF4-FFF2-40B4-BE49-F238E27FC236}">
                              <a16:creationId xmlns:a16="http://schemas.microsoft.com/office/drawing/2014/main" id="{C3A29D67-3920-4A1C-B8D7-11FF932C7A86}"/>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451" name="Rechte verbindingslijn 450">
                          <a:extLst>
                            <a:ext uri="{FF2B5EF4-FFF2-40B4-BE49-F238E27FC236}">
                              <a16:creationId xmlns:a16="http://schemas.microsoft.com/office/drawing/2014/main" id="{603DB51F-36E6-4F6A-B82F-BC07976CCB80}"/>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452" name="Rechte verbindingslijn 451">
                          <a:extLst>
                            <a:ext uri="{FF2B5EF4-FFF2-40B4-BE49-F238E27FC236}">
                              <a16:creationId xmlns:a16="http://schemas.microsoft.com/office/drawing/2014/main" id="{BBFE95C4-F734-4644-B24D-12CFBE3EC8D4}"/>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441" name="Rechte verbindingslijn 440">
                      <a:extLst>
                        <a:ext uri="{FF2B5EF4-FFF2-40B4-BE49-F238E27FC236}">
                          <a16:creationId xmlns:a16="http://schemas.microsoft.com/office/drawing/2014/main" id="{83A9B342-479F-47EA-810A-AC7A7C29CC24}"/>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442" name="Groep 441">
                      <a:extLst>
                        <a:ext uri="{FF2B5EF4-FFF2-40B4-BE49-F238E27FC236}">
                          <a16:creationId xmlns:a16="http://schemas.microsoft.com/office/drawing/2014/main" id="{213FFAD0-E8E9-4FD3-AAAF-2B9F01577A5E}"/>
                        </a:ext>
                      </a:extLst>
                    </p:cNvPr>
                    <p:cNvGrpSpPr/>
                    <p:nvPr userDrawn="1"/>
                  </p:nvGrpSpPr>
                  <p:grpSpPr>
                    <a:xfrm>
                      <a:off x="1094874" y="-607596"/>
                      <a:ext cx="878306" cy="276726"/>
                      <a:chOff x="1106905" y="-607596"/>
                      <a:chExt cx="878307" cy="276726"/>
                    </a:xfrm>
                  </p:grpSpPr>
                  <p:cxnSp>
                    <p:nvCxnSpPr>
                      <p:cNvPr id="443" name="Rechte verbindingslijn 442">
                        <a:extLst>
                          <a:ext uri="{FF2B5EF4-FFF2-40B4-BE49-F238E27FC236}">
                            <a16:creationId xmlns:a16="http://schemas.microsoft.com/office/drawing/2014/main" id="{3AC0A952-0D4A-4E53-87FD-05AD621F662F}"/>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444" name="Rechte verbindingslijn 443">
                        <a:extLst>
                          <a:ext uri="{FF2B5EF4-FFF2-40B4-BE49-F238E27FC236}">
                            <a16:creationId xmlns:a16="http://schemas.microsoft.com/office/drawing/2014/main" id="{EACB3642-4915-4896-82E3-CC2F2819772E}"/>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445" name="Rechte verbindingslijn 444">
                        <a:extLst>
                          <a:ext uri="{FF2B5EF4-FFF2-40B4-BE49-F238E27FC236}">
                            <a16:creationId xmlns:a16="http://schemas.microsoft.com/office/drawing/2014/main" id="{1B65515D-9070-4B74-8C7F-0254218B1561}"/>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435" name="Groep 434">
                    <a:extLst>
                      <a:ext uri="{FF2B5EF4-FFF2-40B4-BE49-F238E27FC236}">
                        <a16:creationId xmlns:a16="http://schemas.microsoft.com/office/drawing/2014/main" id="{BAAB26B8-8259-438C-A6A9-C33DC5B7AD0E}"/>
                      </a:ext>
                    </a:extLst>
                  </p:cNvPr>
                  <p:cNvGrpSpPr/>
                  <p:nvPr userDrawn="1"/>
                </p:nvGrpSpPr>
                <p:grpSpPr>
                  <a:xfrm rot="2700000">
                    <a:off x="1605871" y="-605080"/>
                    <a:ext cx="90079" cy="407021"/>
                    <a:chOff x="3130062" y="-817193"/>
                    <a:chExt cx="131884" cy="595920"/>
                  </a:xfrm>
                  <a:solidFill>
                    <a:srgbClr val="3399FF"/>
                  </a:solidFill>
                </p:grpSpPr>
                <p:sp>
                  <p:nvSpPr>
                    <p:cNvPr id="436" name="Rechthoek 435">
                      <a:extLst>
                        <a:ext uri="{FF2B5EF4-FFF2-40B4-BE49-F238E27FC236}">
                          <a16:creationId xmlns:a16="http://schemas.microsoft.com/office/drawing/2014/main" id="{476ECDFF-482D-442D-ACDD-F4FA36DC31BB}"/>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437" name="Rechthoek: afgeronde bovenhoeken 436">
                      <a:extLst>
                        <a:ext uri="{FF2B5EF4-FFF2-40B4-BE49-F238E27FC236}">
                          <a16:creationId xmlns:a16="http://schemas.microsoft.com/office/drawing/2014/main" id="{F4888F59-2B86-42C3-B5E4-1CD46EF51BD7}"/>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438" name="Gelijkbenige driehoek 437">
                      <a:extLst>
                        <a:ext uri="{FF2B5EF4-FFF2-40B4-BE49-F238E27FC236}">
                          <a16:creationId xmlns:a16="http://schemas.microsoft.com/office/drawing/2014/main" id="{7417D659-B10F-4819-B2B7-1B56F8D2E8C9}"/>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grpSp>
        </p:grpSp>
      </p:grpSp>
      <p:grpSp>
        <p:nvGrpSpPr>
          <p:cNvPr id="456" name="Instructie">
            <a:extLst>
              <a:ext uri="{FF2B5EF4-FFF2-40B4-BE49-F238E27FC236}">
                <a16:creationId xmlns:a16="http://schemas.microsoft.com/office/drawing/2014/main" id="{968350DB-B9DC-4E66-B3AA-7EAC93762340}"/>
              </a:ext>
            </a:extLst>
          </p:cNvPr>
          <p:cNvGrpSpPr/>
          <p:nvPr userDrawn="1"/>
        </p:nvGrpSpPr>
        <p:grpSpPr>
          <a:xfrm>
            <a:off x="9293701" y="0"/>
            <a:ext cx="2387758" cy="1876578"/>
            <a:chOff x="12391601" y="0"/>
            <a:chExt cx="3183677" cy="2499789"/>
          </a:xfrm>
        </p:grpSpPr>
        <p:sp>
          <p:nvSpPr>
            <p:cNvPr id="457" name="Rechthoek 456">
              <a:extLst>
                <a:ext uri="{FF2B5EF4-FFF2-40B4-BE49-F238E27FC236}">
                  <a16:creationId xmlns:a16="http://schemas.microsoft.com/office/drawing/2014/main" id="{26559C5E-546C-4A70-A0EF-53EA3E2DE60A}"/>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80000"/>
                </a:lnSpc>
                <a:spcBef>
                  <a:spcPts val="0"/>
                </a:spcBef>
                <a:spcAft>
                  <a:spcPts val="0"/>
                </a:spcAft>
                <a:buClrTx/>
                <a:buSzTx/>
                <a:buFontTx/>
                <a:buNone/>
                <a:tabLst/>
                <a:defRPr/>
              </a:pPr>
              <a:r>
                <a:rPr kumimoji="0" lang="nl-NL" sz="1050" b="1" i="0" u="none" strike="noStrike" kern="0" cap="all" spc="0" normalizeH="0" baseline="0" noProof="0" dirty="0">
                  <a:ln>
                    <a:noFill/>
                  </a:ln>
                  <a:solidFill>
                    <a:schemeClr val="bg1">
                      <a:lumMod val="50000"/>
                    </a:schemeClr>
                  </a:solidFill>
                  <a:effectLst/>
                  <a:uLnTx/>
                  <a:uFillTx/>
                  <a:latin typeface="+mj-lt"/>
                  <a:cs typeface="Segoe UI Light" panose="020B0502040204020203" pitchFamily="34" charset="0"/>
                </a:rPr>
                <a:t>Grafiek invoegen/veranderen</a:t>
              </a:r>
            </a:p>
          </p:txBody>
        </p:sp>
        <p:sp>
          <p:nvSpPr>
            <p:cNvPr id="458" name="Ovaal 457">
              <a:extLst>
                <a:ext uri="{FF2B5EF4-FFF2-40B4-BE49-F238E27FC236}">
                  <a16:creationId xmlns:a16="http://schemas.microsoft.com/office/drawing/2014/main" id="{CA50E38A-FAF8-4A0B-B892-BDA9F843CB63}"/>
                </a:ext>
              </a:extLst>
            </p:cNvPr>
            <p:cNvSpPr/>
            <p:nvPr userDrawn="1"/>
          </p:nvSpPr>
          <p:spPr>
            <a:xfrm>
              <a:off x="12391601" y="366490"/>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459" name="Rechte verbindingslijn 458">
              <a:extLst>
                <a:ext uri="{FF2B5EF4-FFF2-40B4-BE49-F238E27FC236}">
                  <a16:creationId xmlns:a16="http://schemas.microsoft.com/office/drawing/2014/main" id="{8820A337-456D-49FD-BE24-31BA4D25A128}"/>
                </a:ext>
              </a:extLst>
            </p:cNvPr>
            <p:cNvCxnSpPr>
              <a:cxnSpLocks/>
            </p:cNvCxnSpPr>
            <p:nvPr userDrawn="1"/>
          </p:nvCxnSpPr>
          <p:spPr>
            <a:xfrm>
              <a:off x="12397261" y="241635"/>
              <a:ext cx="3178017" cy="0"/>
            </a:xfrm>
            <a:prstGeom prst="line">
              <a:avLst/>
            </a:prstGeom>
            <a:noFill/>
            <a:ln w="3175" cap="flat" cmpd="sng" algn="ctr">
              <a:solidFill>
                <a:schemeClr val="bg1">
                  <a:lumMod val="50000"/>
                </a:schemeClr>
              </a:solidFill>
              <a:prstDash val="solid"/>
            </a:ln>
            <a:effectLst/>
          </p:spPr>
        </p:cxnSp>
        <p:cxnSp>
          <p:nvCxnSpPr>
            <p:cNvPr id="460" name="Rechte verbindingslijn 459">
              <a:extLst>
                <a:ext uri="{FF2B5EF4-FFF2-40B4-BE49-F238E27FC236}">
                  <a16:creationId xmlns:a16="http://schemas.microsoft.com/office/drawing/2014/main" id="{BA949DC0-146E-4049-9480-FAE51A94D667}"/>
                </a:ext>
              </a:extLst>
            </p:cNvPr>
            <p:cNvCxnSpPr>
              <a:cxnSpLocks/>
            </p:cNvCxnSpPr>
            <p:nvPr userDrawn="1"/>
          </p:nvCxnSpPr>
          <p:spPr>
            <a:xfrm>
              <a:off x="12397261" y="1577933"/>
              <a:ext cx="3178017" cy="0"/>
            </a:xfrm>
            <a:prstGeom prst="line">
              <a:avLst/>
            </a:prstGeom>
            <a:noFill/>
            <a:ln w="3175" cap="flat" cmpd="sng" algn="ctr">
              <a:solidFill>
                <a:schemeClr val="bg1">
                  <a:lumMod val="50000"/>
                </a:schemeClr>
              </a:solidFill>
              <a:prstDash val="solid"/>
            </a:ln>
            <a:effectLst/>
          </p:spPr>
        </p:cxnSp>
        <p:sp>
          <p:nvSpPr>
            <p:cNvPr id="461" name="Rechthoek 460">
              <a:extLst>
                <a:ext uri="{FF2B5EF4-FFF2-40B4-BE49-F238E27FC236}">
                  <a16:creationId xmlns:a16="http://schemas.microsoft.com/office/drawing/2014/main" id="{921C6BE8-3C08-4E13-A550-268A5BD1C6D6}"/>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
                  <a:schemeClr val="accent1"/>
                </a:buClr>
                <a:buSzTx/>
                <a:buFont typeface="Arial" panose="020B0604020202020204" pitchFamily="34" charset="0"/>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grafiek d.m.v. de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825"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462" name="Ovaal 461">
              <a:extLst>
                <a:ext uri="{FF2B5EF4-FFF2-40B4-BE49-F238E27FC236}">
                  <a16:creationId xmlns:a16="http://schemas.microsoft.com/office/drawing/2014/main" id="{D821E7F7-E3E9-4A5D-9ABE-5AC8879B3E10}"/>
                </a:ext>
              </a:extLst>
            </p:cNvPr>
            <p:cNvSpPr/>
            <p:nvPr userDrawn="1"/>
          </p:nvSpPr>
          <p:spPr>
            <a:xfrm>
              <a:off x="12391601" y="1706398"/>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463" name="Rechthoek 462">
              <a:extLst>
                <a:ext uri="{FF2B5EF4-FFF2-40B4-BE49-F238E27FC236}">
                  <a16:creationId xmlns:a16="http://schemas.microsoft.com/office/drawing/2014/main" id="{E83EDA2E-B8ED-46C5-9D3B-C099AE2F6ACE}"/>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
                  <a:schemeClr val="accent1"/>
                </a:buClr>
                <a:buSzTx/>
                <a:buFont typeface="Arial" panose="020B0604020202020204" pitchFamily="34" charset="0"/>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grafiek</a:t>
              </a:r>
              <a:b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464" name="Groep 463">
              <a:extLst>
                <a:ext uri="{FF2B5EF4-FFF2-40B4-BE49-F238E27FC236}">
                  <a16:creationId xmlns:a16="http://schemas.microsoft.com/office/drawing/2014/main" id="{0EB3197A-73D2-419D-A0D7-7264C585922D}"/>
                </a:ext>
              </a:extLst>
            </p:cNvPr>
            <p:cNvGrpSpPr/>
            <p:nvPr userDrawn="1"/>
          </p:nvGrpSpPr>
          <p:grpSpPr>
            <a:xfrm>
              <a:off x="12757282" y="2184550"/>
              <a:ext cx="825500" cy="209550"/>
              <a:chOff x="13504624" y="2482850"/>
              <a:chExt cx="825500" cy="209550"/>
            </a:xfrm>
          </p:grpSpPr>
          <p:sp>
            <p:nvSpPr>
              <p:cNvPr id="470" name="Rechthoek 469">
                <a:extLst>
                  <a:ext uri="{FF2B5EF4-FFF2-40B4-BE49-F238E27FC236}">
                    <a16:creationId xmlns:a16="http://schemas.microsoft.com/office/drawing/2014/main" id="{FDF5FBF6-34D9-4ED1-A544-9490EA133BDB}"/>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00" b="0" noProof="0">
                    <a:solidFill>
                      <a:schemeClr val="tx1"/>
                    </a:solidFill>
                    <a:latin typeface="Arial" panose="020B0604020202020204" pitchFamily="34" charset="0"/>
                    <a:cs typeface="Arial" panose="020B0604020202020204" pitchFamily="34" charset="0"/>
                  </a:rPr>
                  <a:t>Invoegen</a:t>
                </a:r>
              </a:p>
            </p:txBody>
          </p:sp>
          <p:cxnSp>
            <p:nvCxnSpPr>
              <p:cNvPr id="471" name="Rechte verbindingslijn 470">
                <a:extLst>
                  <a:ext uri="{FF2B5EF4-FFF2-40B4-BE49-F238E27FC236}">
                    <a16:creationId xmlns:a16="http://schemas.microsoft.com/office/drawing/2014/main" id="{4CD4DE8C-9E07-458B-9F4B-F627D226B061}"/>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472" name="Gelijkbenige driehoek 471">
                <a:extLst>
                  <a:ext uri="{FF2B5EF4-FFF2-40B4-BE49-F238E27FC236}">
                    <a16:creationId xmlns:a16="http://schemas.microsoft.com/office/drawing/2014/main" id="{1D420B5D-59C1-4D25-96C0-7484780E9E1C}"/>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cxnSp>
          <p:nvCxnSpPr>
            <p:cNvPr id="465" name="Rechte verbindingslijn 464">
              <a:extLst>
                <a:ext uri="{FF2B5EF4-FFF2-40B4-BE49-F238E27FC236}">
                  <a16:creationId xmlns:a16="http://schemas.microsoft.com/office/drawing/2014/main" id="{15D12A78-A17D-460A-AB35-1C85A51E6996}"/>
                </a:ext>
              </a:extLst>
            </p:cNvPr>
            <p:cNvCxnSpPr>
              <a:cxnSpLocks/>
            </p:cNvCxnSpPr>
            <p:nvPr userDrawn="1"/>
          </p:nvCxnSpPr>
          <p:spPr>
            <a:xfrm>
              <a:off x="12397261" y="2499789"/>
              <a:ext cx="3178017" cy="0"/>
            </a:xfrm>
            <a:prstGeom prst="line">
              <a:avLst/>
            </a:prstGeom>
            <a:noFill/>
            <a:ln w="3175" cap="flat" cmpd="sng" algn="ctr">
              <a:solidFill>
                <a:schemeClr val="bg1">
                  <a:lumMod val="50000"/>
                </a:schemeClr>
              </a:solidFill>
              <a:prstDash val="solid"/>
            </a:ln>
            <a:effectLst/>
          </p:spPr>
        </p:cxnSp>
        <p:grpSp>
          <p:nvGrpSpPr>
            <p:cNvPr id="466" name="Groep 465">
              <a:extLst>
                <a:ext uri="{FF2B5EF4-FFF2-40B4-BE49-F238E27FC236}">
                  <a16:creationId xmlns:a16="http://schemas.microsoft.com/office/drawing/2014/main" id="{E63DD2D8-B2A9-4AB9-B09A-B697C6C754C3}"/>
                </a:ext>
              </a:extLst>
            </p:cNvPr>
            <p:cNvGrpSpPr/>
            <p:nvPr userDrawn="1"/>
          </p:nvGrpSpPr>
          <p:grpSpPr>
            <a:xfrm>
              <a:off x="12751697" y="1147804"/>
              <a:ext cx="289372" cy="314992"/>
              <a:chOff x="7322769" y="-310267"/>
              <a:chExt cx="289372" cy="314992"/>
            </a:xfrm>
          </p:grpSpPr>
          <p:sp>
            <p:nvSpPr>
              <p:cNvPr id="467" name="Rechthoek 466">
                <a:extLst>
                  <a:ext uri="{FF2B5EF4-FFF2-40B4-BE49-F238E27FC236}">
                    <a16:creationId xmlns:a16="http://schemas.microsoft.com/office/drawing/2014/main" id="{9C0F72A6-9B01-4799-AECD-D7F742AB41E3}"/>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468" name="Rechthoek 467">
                <a:extLst>
                  <a:ext uri="{FF2B5EF4-FFF2-40B4-BE49-F238E27FC236}">
                    <a16:creationId xmlns:a16="http://schemas.microsoft.com/office/drawing/2014/main" id="{D6C7C30A-F674-458A-8DD6-A266138E6DB6}"/>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469" name="Rechthoek 468">
                <a:extLst>
                  <a:ext uri="{FF2B5EF4-FFF2-40B4-BE49-F238E27FC236}">
                    <a16:creationId xmlns:a16="http://schemas.microsoft.com/office/drawing/2014/main" id="{05AD1692-59A4-4A18-95DE-485351CE77A8}"/>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spTree>
    <p:extLst>
      <p:ext uri="{BB962C8B-B14F-4D97-AF65-F5344CB8AC3E}">
        <p14:creationId xmlns:p14="http://schemas.microsoft.com/office/powerpoint/2010/main" val="613678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AFI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B23073-572C-4F04-B89A-B107AB932F47}"/>
              </a:ext>
            </a:extLst>
          </p:cNvPr>
          <p:cNvSpPr>
            <a:spLocks noGrp="1"/>
          </p:cNvSpPr>
          <p:nvPr>
            <p:ph type="title" hasCustomPrompt="1"/>
          </p:nvPr>
        </p:nvSpPr>
        <p:spPr/>
        <p:txBody>
          <a:bodyPr/>
          <a:lstStyle>
            <a:lvl1pPr>
              <a:defRPr/>
            </a:lvl1pPr>
          </a:lstStyle>
          <a:p>
            <a:r>
              <a:rPr lang="nl-NL" noProof="0" dirty="0"/>
              <a:t>Voeg hier een titel in</a:t>
            </a:r>
            <a:endParaRPr lang="nl-NL" dirty="0"/>
          </a:p>
        </p:txBody>
      </p:sp>
      <p:sp>
        <p:nvSpPr>
          <p:cNvPr id="4" name="Tijdelijke aanduiding voor datum 3">
            <a:extLst>
              <a:ext uri="{FF2B5EF4-FFF2-40B4-BE49-F238E27FC236}">
                <a16:creationId xmlns:a16="http://schemas.microsoft.com/office/drawing/2014/main" id="{DABA8B2F-5EFD-4A05-8481-248C853EA1DE}"/>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7D35606D-4D2E-4F0A-88AD-FA9467155265}"/>
              </a:ext>
            </a:extLst>
          </p:cNvPr>
          <p:cNvSpPr>
            <a:spLocks noGrp="1"/>
          </p:cNvSpPr>
          <p:nvPr>
            <p:ph type="ftr" sz="quarter" idx="11"/>
          </p:nvPr>
        </p:nvSpPr>
        <p:spPr/>
        <p:txBody>
          <a:bodyPr/>
          <a:lstStyle/>
          <a:p>
            <a:r>
              <a:rPr lang="nl-NL"/>
              <a:t>Achmea Real Estate</a:t>
            </a:r>
          </a:p>
        </p:txBody>
      </p:sp>
      <p:sp>
        <p:nvSpPr>
          <p:cNvPr id="6" name="Tijdelijke aanduiding voor dianummer 5">
            <a:extLst>
              <a:ext uri="{FF2B5EF4-FFF2-40B4-BE49-F238E27FC236}">
                <a16:creationId xmlns:a16="http://schemas.microsoft.com/office/drawing/2014/main" id="{A7656491-ADD5-4A7E-BAFA-5FCFF07D6EB0}"/>
              </a:ext>
            </a:extLst>
          </p:cNvPr>
          <p:cNvSpPr>
            <a:spLocks noGrp="1"/>
          </p:cNvSpPr>
          <p:nvPr>
            <p:ph type="sldNum" sz="quarter" idx="12"/>
          </p:nvPr>
        </p:nvSpPr>
        <p:spPr/>
        <p:txBody>
          <a:bodyPr/>
          <a:lstStyle/>
          <a:p>
            <a:fld id="{8D374ABD-355D-4B52-8A38-020B3DD5CC75}" type="slidenum">
              <a:rPr lang="nl-NL" smtClean="0"/>
              <a:t>‹#›</a:t>
            </a:fld>
            <a:endParaRPr lang="nl-NL"/>
          </a:p>
        </p:txBody>
      </p:sp>
      <p:sp>
        <p:nvSpPr>
          <p:cNvPr id="7" name="Tijdelijke aanduiding voor tekst 32">
            <a:extLst>
              <a:ext uri="{FF2B5EF4-FFF2-40B4-BE49-F238E27FC236}">
                <a16:creationId xmlns:a16="http://schemas.microsoft.com/office/drawing/2014/main" id="{7175F566-3665-4B0F-B70C-72779DF2FDD6}"/>
              </a:ext>
            </a:extLst>
          </p:cNvPr>
          <p:cNvSpPr>
            <a:spLocks noGrp="1"/>
          </p:cNvSpPr>
          <p:nvPr>
            <p:ph type="body" sz="quarter" idx="13" hasCustomPrompt="1"/>
          </p:nvPr>
        </p:nvSpPr>
        <p:spPr>
          <a:xfrm>
            <a:off x="404999" y="630563"/>
            <a:ext cx="8334000" cy="194889"/>
          </a:xfrm>
        </p:spPr>
        <p:txBody>
          <a:bodyPr/>
          <a:lstStyle>
            <a:lvl1pPr marL="0" indent="0">
              <a:buNone/>
              <a:defRPr sz="1500" b="0">
                <a:solidFill>
                  <a:schemeClr val="accent1"/>
                </a:solidFill>
              </a:defRPr>
            </a:lvl1pPr>
          </a:lstStyle>
          <a:p>
            <a:pPr lvl="0"/>
            <a:r>
              <a:rPr lang="nl-NL" noProof="0" dirty="0"/>
              <a:t>Voeg hier een subtitel in</a:t>
            </a:r>
          </a:p>
        </p:txBody>
      </p:sp>
      <p:sp>
        <p:nvSpPr>
          <p:cNvPr id="17" name="Tijdelijke aanduiding voor tekst 34">
            <a:extLst>
              <a:ext uri="{FF2B5EF4-FFF2-40B4-BE49-F238E27FC236}">
                <a16:creationId xmlns:a16="http://schemas.microsoft.com/office/drawing/2014/main" id="{9955CEC2-0160-42D3-9E2E-941A4A11119D}"/>
              </a:ext>
            </a:extLst>
          </p:cNvPr>
          <p:cNvSpPr>
            <a:spLocks noGrp="1"/>
          </p:cNvSpPr>
          <p:nvPr>
            <p:ph type="body" sz="quarter" idx="14" hasCustomPrompt="1"/>
          </p:nvPr>
        </p:nvSpPr>
        <p:spPr>
          <a:xfrm>
            <a:off x="404812" y="4323167"/>
            <a:ext cx="8334187" cy="111089"/>
          </a:xfrm>
        </p:spPr>
        <p:txBody>
          <a:bodyPr anchor="b"/>
          <a:lstStyle>
            <a:lvl1pPr marL="0" indent="0">
              <a:buNone/>
              <a:defRPr sz="750" i="1"/>
            </a:lvl1pPr>
          </a:lstStyle>
          <a:p>
            <a:pPr lvl="0"/>
            <a:r>
              <a:rPr lang="nl-NL" noProof="0"/>
              <a:t>Bron…</a:t>
            </a:r>
          </a:p>
        </p:txBody>
      </p:sp>
      <p:sp>
        <p:nvSpPr>
          <p:cNvPr id="18" name="Rechthoek: afgeronde hoeken 17">
            <a:extLst>
              <a:ext uri="{FF2B5EF4-FFF2-40B4-BE49-F238E27FC236}">
                <a16:creationId xmlns:a16="http://schemas.microsoft.com/office/drawing/2014/main" id="{765A9402-96DA-4D08-A873-873C05E81C86}"/>
              </a:ext>
            </a:extLst>
          </p:cNvPr>
          <p:cNvSpPr/>
          <p:nvPr userDrawn="1"/>
        </p:nvSpPr>
        <p:spPr>
          <a:xfrm>
            <a:off x="2286000" y="-368830"/>
            <a:ext cx="4572000" cy="22539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lvl="0" algn="ctr"/>
            <a:r>
              <a:rPr lang="nl-NL" sz="2100" b="0" cap="all" baseline="0" noProof="0" dirty="0">
                <a:solidFill>
                  <a:schemeClr val="accent1"/>
                </a:solidFill>
                <a:latin typeface="+mn-lt"/>
              </a:rPr>
              <a:t>GRAFIEK</a:t>
            </a:r>
          </a:p>
        </p:txBody>
      </p:sp>
      <p:sp>
        <p:nvSpPr>
          <p:cNvPr id="21" name="Tijdelijke aanduiding voor grafiek 17">
            <a:extLst>
              <a:ext uri="{FF2B5EF4-FFF2-40B4-BE49-F238E27FC236}">
                <a16:creationId xmlns:a16="http://schemas.microsoft.com/office/drawing/2014/main" id="{92172253-6D4B-4AC5-AA1C-319C8E5A71AE}"/>
              </a:ext>
            </a:extLst>
          </p:cNvPr>
          <p:cNvSpPr>
            <a:spLocks noGrp="1"/>
          </p:cNvSpPr>
          <p:nvPr>
            <p:ph type="chart" sz="quarter" idx="15" hasCustomPrompt="1"/>
          </p:nvPr>
        </p:nvSpPr>
        <p:spPr>
          <a:xfrm>
            <a:off x="404623" y="1095347"/>
            <a:ext cx="8334187" cy="3092692"/>
          </a:xfrm>
          <a:solidFill>
            <a:schemeClr val="bg1">
              <a:lumMod val="95000"/>
            </a:schemeClr>
          </a:solidFill>
        </p:spPr>
        <p:txBody>
          <a:bodyPr tIns="1620000"/>
          <a:lstStyle>
            <a:lvl1pPr marL="0" indent="0" algn="ctr">
              <a:buNone/>
              <a:defRPr sz="900" i="1">
                <a:solidFill>
                  <a:schemeClr val="bg1">
                    <a:lumMod val="50000"/>
                  </a:schemeClr>
                </a:solidFill>
              </a:defRPr>
            </a:lvl1pPr>
          </a:lstStyle>
          <a:p>
            <a:r>
              <a:rPr lang="nl-NL" noProof="0" dirty="0"/>
              <a:t>Klik op onderstaand pictogram om een grafiek in te voegen</a:t>
            </a:r>
          </a:p>
        </p:txBody>
      </p:sp>
      <p:sp>
        <p:nvSpPr>
          <p:cNvPr id="24" name="Tijdelijke aanduiding voor tekst 43">
            <a:extLst>
              <a:ext uri="{FF2B5EF4-FFF2-40B4-BE49-F238E27FC236}">
                <a16:creationId xmlns:a16="http://schemas.microsoft.com/office/drawing/2014/main" id="{E054E093-0CA2-4AA3-9379-A9449CBE767D}"/>
              </a:ext>
            </a:extLst>
          </p:cNvPr>
          <p:cNvSpPr>
            <a:spLocks noGrp="1"/>
          </p:cNvSpPr>
          <p:nvPr>
            <p:ph type="body" sz="quarter" idx="16" hasCustomPrompt="1"/>
          </p:nvPr>
        </p:nvSpPr>
        <p:spPr>
          <a:xfrm>
            <a:off x="405000" y="0"/>
            <a:ext cx="810000" cy="54050"/>
          </a:xfrm>
          <a:solidFill>
            <a:schemeClr val="accent1"/>
          </a:solidFill>
        </p:spPr>
        <p:txBody>
          <a:bodyPr/>
          <a:lstStyle>
            <a:lvl1pPr marL="0" indent="0">
              <a:buNone/>
              <a:defRPr sz="100">
                <a:solidFill>
                  <a:schemeClr val="bg2"/>
                </a:solidFill>
              </a:defRPr>
            </a:lvl1pPr>
            <a:lvl5pPr>
              <a:defRPr/>
            </a:lvl5pPr>
          </a:lstStyle>
          <a:p>
            <a:pPr lvl="0"/>
            <a:r>
              <a:rPr lang="en-GB" dirty="0"/>
              <a:t> </a:t>
            </a:r>
          </a:p>
        </p:txBody>
      </p:sp>
      <p:grpSp>
        <p:nvGrpSpPr>
          <p:cNvPr id="74" name="Instructie">
            <a:extLst>
              <a:ext uri="{FF2B5EF4-FFF2-40B4-BE49-F238E27FC236}">
                <a16:creationId xmlns:a16="http://schemas.microsoft.com/office/drawing/2014/main" id="{B972CF49-E143-4536-B73E-02151D4202F8}"/>
              </a:ext>
            </a:extLst>
          </p:cNvPr>
          <p:cNvGrpSpPr/>
          <p:nvPr userDrawn="1"/>
        </p:nvGrpSpPr>
        <p:grpSpPr>
          <a:xfrm>
            <a:off x="9292286" y="3919703"/>
            <a:ext cx="2387758" cy="1228560"/>
            <a:chOff x="12389714" y="4327164"/>
            <a:chExt cx="3183677" cy="1636565"/>
          </a:xfrm>
        </p:grpSpPr>
        <p:cxnSp>
          <p:nvCxnSpPr>
            <p:cNvPr id="75" name="Rechte verbindingslijn 74">
              <a:extLst>
                <a:ext uri="{FF2B5EF4-FFF2-40B4-BE49-F238E27FC236}">
                  <a16:creationId xmlns:a16="http://schemas.microsoft.com/office/drawing/2014/main" id="{8619AEFD-8A08-4117-9131-36A9F97CC5F5}"/>
                </a:ext>
              </a:extLst>
            </p:cNvPr>
            <p:cNvCxnSpPr>
              <a:cxnSpLocks/>
            </p:cNvCxnSpPr>
            <p:nvPr userDrawn="1"/>
          </p:nvCxnSpPr>
          <p:spPr>
            <a:xfrm>
              <a:off x="12395374" y="5963729"/>
              <a:ext cx="3178017" cy="0"/>
            </a:xfrm>
            <a:prstGeom prst="line">
              <a:avLst/>
            </a:prstGeom>
            <a:noFill/>
            <a:ln w="3175" cap="flat" cmpd="sng" algn="ctr">
              <a:solidFill>
                <a:schemeClr val="bg1">
                  <a:lumMod val="50000"/>
                </a:schemeClr>
              </a:solidFill>
              <a:prstDash val="solid"/>
            </a:ln>
            <a:effectLst/>
          </p:spPr>
        </p:cxnSp>
        <p:sp>
          <p:nvSpPr>
            <p:cNvPr id="76" name="Rechthoek 75">
              <a:extLst>
                <a:ext uri="{FF2B5EF4-FFF2-40B4-BE49-F238E27FC236}">
                  <a16:creationId xmlns:a16="http://schemas.microsoft.com/office/drawing/2014/main" id="{A6236CE0-E1AC-4BA7-8B28-53277866B859}"/>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80000"/>
                </a:lnSpc>
                <a:spcBef>
                  <a:spcPts val="0"/>
                </a:spcBef>
                <a:spcAft>
                  <a:spcPts val="0"/>
                </a:spcAft>
                <a:buClrTx/>
                <a:buSzTx/>
                <a:buFontTx/>
                <a:buNone/>
                <a:tabLst/>
                <a:defRPr/>
              </a:pPr>
              <a:r>
                <a:rPr kumimoji="0" lang="nl-NL" sz="1050" b="1" i="0" u="none" strike="noStrike" kern="0" cap="all" spc="0" normalizeH="0" baseline="0" noProof="0" dirty="0">
                  <a:ln>
                    <a:noFill/>
                  </a:ln>
                  <a:solidFill>
                    <a:schemeClr val="bg1">
                      <a:lumMod val="50000"/>
                    </a:schemeClr>
                  </a:solidFill>
                  <a:effectLst/>
                  <a:uLnTx/>
                  <a:uFillTx/>
                  <a:latin typeface="+mj-lt"/>
                  <a:cs typeface="Segoe UI Light" panose="020B0502040204020203" pitchFamily="34" charset="0"/>
                </a:rPr>
                <a:t>Data van de Grafiek Bewerken</a:t>
              </a:r>
            </a:p>
          </p:txBody>
        </p:sp>
        <p:sp>
          <p:nvSpPr>
            <p:cNvPr id="77" name="Ovaal 76">
              <a:extLst>
                <a:ext uri="{FF2B5EF4-FFF2-40B4-BE49-F238E27FC236}">
                  <a16:creationId xmlns:a16="http://schemas.microsoft.com/office/drawing/2014/main" id="{A821C9E1-8337-4AB1-A151-207BFF0FEBB3}"/>
                </a:ext>
              </a:extLst>
            </p:cNvPr>
            <p:cNvSpPr/>
            <p:nvPr userDrawn="1"/>
          </p:nvSpPr>
          <p:spPr>
            <a:xfrm>
              <a:off x="12389714" y="4706254"/>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78" name="Rechte verbindingslijn 77">
              <a:extLst>
                <a:ext uri="{FF2B5EF4-FFF2-40B4-BE49-F238E27FC236}">
                  <a16:creationId xmlns:a16="http://schemas.microsoft.com/office/drawing/2014/main" id="{1DA1E750-3948-484A-B193-DA0A2A460AF7}"/>
                </a:ext>
              </a:extLst>
            </p:cNvPr>
            <p:cNvCxnSpPr>
              <a:cxnSpLocks/>
            </p:cNvCxnSpPr>
            <p:nvPr userDrawn="1"/>
          </p:nvCxnSpPr>
          <p:spPr>
            <a:xfrm>
              <a:off x="12395374" y="4584932"/>
              <a:ext cx="3178017" cy="0"/>
            </a:xfrm>
            <a:prstGeom prst="line">
              <a:avLst/>
            </a:prstGeom>
            <a:noFill/>
            <a:ln w="3175" cap="flat" cmpd="sng" algn="ctr">
              <a:solidFill>
                <a:schemeClr val="bg1">
                  <a:lumMod val="50000"/>
                </a:schemeClr>
              </a:solidFill>
              <a:prstDash val="solid"/>
            </a:ln>
            <a:effectLst/>
          </p:spPr>
        </p:cxnSp>
        <p:sp>
          <p:nvSpPr>
            <p:cNvPr id="79" name="Rechthoek 78">
              <a:extLst>
                <a:ext uri="{FF2B5EF4-FFF2-40B4-BE49-F238E27FC236}">
                  <a16:creationId xmlns:a16="http://schemas.microsoft.com/office/drawing/2014/main" id="{F1BC702D-8B8F-4BB9-975A-820866492DDB}"/>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825" kern="0" noProof="0" dirty="0">
                  <a:solidFill>
                    <a:schemeClr val="tx1"/>
                  </a:solidFill>
                  <a:latin typeface="+mn-lt"/>
                  <a:cs typeface="Segoe UI Light" panose="020B0502040204020203" pitchFamily="34" charset="0"/>
                </a:rPr>
                <a:t>Selecteer de grafiek, klik met de rechter muisknop en kies </a:t>
              </a:r>
              <a:r>
                <a:rPr lang="nl-NL" sz="825" b="1" kern="0" noProof="0" dirty="0">
                  <a:solidFill>
                    <a:schemeClr val="tx1"/>
                  </a:solidFill>
                  <a:latin typeface="+mn-lt"/>
                  <a:cs typeface="Segoe UI Light" panose="020B0502040204020203" pitchFamily="34" charset="0"/>
                </a:rPr>
                <a:t>‘Gegevens bewerken’</a:t>
              </a:r>
            </a:p>
          </p:txBody>
        </p:sp>
        <p:grpSp>
          <p:nvGrpSpPr>
            <p:cNvPr id="80" name="Groep 79">
              <a:extLst>
                <a:ext uri="{FF2B5EF4-FFF2-40B4-BE49-F238E27FC236}">
                  <a16:creationId xmlns:a16="http://schemas.microsoft.com/office/drawing/2014/main" id="{19713D3E-95E2-4480-829B-C7E8C21517AE}"/>
                </a:ext>
              </a:extLst>
            </p:cNvPr>
            <p:cNvGrpSpPr/>
            <p:nvPr userDrawn="1"/>
          </p:nvGrpSpPr>
          <p:grpSpPr>
            <a:xfrm>
              <a:off x="12755394" y="5222855"/>
              <a:ext cx="1714530" cy="732301"/>
              <a:chOff x="12757283" y="4365594"/>
              <a:chExt cx="1714530" cy="732301"/>
            </a:xfrm>
          </p:grpSpPr>
          <p:sp>
            <p:nvSpPr>
              <p:cNvPr id="81" name="Rechthoek 80">
                <a:extLst>
                  <a:ext uri="{FF2B5EF4-FFF2-40B4-BE49-F238E27FC236}">
                    <a16:creationId xmlns:a16="http://schemas.microsoft.com/office/drawing/2014/main" id="{46AE71E4-1BC3-428B-ABD2-11B63625E019}"/>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82" name="Rechthoek 81">
                <a:extLst>
                  <a:ext uri="{FF2B5EF4-FFF2-40B4-BE49-F238E27FC236}">
                    <a16:creationId xmlns:a16="http://schemas.microsoft.com/office/drawing/2014/main" id="{6D18ED2B-9992-4D8A-A3F4-4720DCBB6F4F}"/>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83" name="Tekstvak 82">
                <a:extLst>
                  <a:ext uri="{FF2B5EF4-FFF2-40B4-BE49-F238E27FC236}">
                    <a16:creationId xmlns:a16="http://schemas.microsoft.com/office/drawing/2014/main" id="{6DD53454-7E76-4FEB-A6C5-3B31E555CBB0}"/>
                  </a:ext>
                </a:extLst>
              </p:cNvPr>
              <p:cNvSpPr txBox="1"/>
              <p:nvPr userDrawn="1"/>
            </p:nvSpPr>
            <p:spPr>
              <a:xfrm>
                <a:off x="12997648" y="4404704"/>
                <a:ext cx="1248154" cy="372065"/>
              </a:xfrm>
              <a:prstGeom prst="rect">
                <a:avLst/>
              </a:prstGeom>
              <a:noFill/>
            </p:spPr>
            <p:txBody>
              <a:bodyPr wrap="square" rtlCol="0">
                <a:spAutoFit/>
              </a:bodyPr>
              <a:lstStyle/>
              <a:p>
                <a:pPr marL="0" algn="l" defTabSz="913134" rtl="0" eaLnBrk="1" latinLnBrk="0" hangingPunct="1">
                  <a:lnSpc>
                    <a:spcPct val="90000"/>
                  </a:lnSpc>
                  <a:spcBef>
                    <a:spcPts val="450"/>
                  </a:spcBef>
                  <a:spcAft>
                    <a:spcPts val="450"/>
                  </a:spcAft>
                </a:pPr>
                <a:r>
                  <a:rPr lang="nl-NL" sz="675" b="0" kern="1200" noProof="0" dirty="0">
                    <a:solidFill>
                      <a:schemeClr val="tx1"/>
                    </a:solidFill>
                    <a:latin typeface="Arial" panose="020B0604020202020204" pitchFamily="34" charset="0"/>
                    <a:ea typeface="+mn-ea"/>
                    <a:cs typeface="Arial" panose="020B0604020202020204" pitchFamily="34" charset="0"/>
                  </a:rPr>
                  <a:t>Grafiektype wijzigen</a:t>
                </a:r>
              </a:p>
            </p:txBody>
          </p:sp>
          <p:sp>
            <p:nvSpPr>
              <p:cNvPr id="84" name="Tekstvak 83">
                <a:extLst>
                  <a:ext uri="{FF2B5EF4-FFF2-40B4-BE49-F238E27FC236}">
                    <a16:creationId xmlns:a16="http://schemas.microsoft.com/office/drawing/2014/main" id="{98AA1ED3-7654-4AB1-8AF8-386D4E4E6CEF}"/>
                  </a:ext>
                </a:extLst>
              </p:cNvPr>
              <p:cNvSpPr txBox="1"/>
              <p:nvPr userDrawn="1"/>
            </p:nvSpPr>
            <p:spPr>
              <a:xfrm>
                <a:off x="12984219" y="4725830"/>
                <a:ext cx="1274712" cy="372065"/>
              </a:xfrm>
              <a:prstGeom prst="rect">
                <a:avLst/>
              </a:prstGeom>
              <a:noFill/>
            </p:spPr>
            <p:txBody>
              <a:bodyPr wrap="square" rtlCol="0">
                <a:spAutoFit/>
              </a:bodyPr>
              <a:lstStyle/>
              <a:p>
                <a:pPr marL="0" algn="l" defTabSz="913134" rtl="0" eaLnBrk="1" latinLnBrk="0" hangingPunct="1">
                  <a:lnSpc>
                    <a:spcPct val="90000"/>
                  </a:lnSpc>
                  <a:spcBef>
                    <a:spcPts val="450"/>
                  </a:spcBef>
                  <a:spcAft>
                    <a:spcPts val="450"/>
                  </a:spcAft>
                </a:pPr>
                <a:r>
                  <a:rPr lang="nl-NL" sz="675" b="0" kern="1200" noProof="0" dirty="0">
                    <a:solidFill>
                      <a:schemeClr val="tx1"/>
                    </a:solidFill>
                    <a:latin typeface="Arial" panose="020B0604020202020204" pitchFamily="34" charset="0"/>
                    <a:ea typeface="+mn-ea"/>
                    <a:cs typeface="Arial" panose="020B0604020202020204" pitchFamily="34" charset="0"/>
                  </a:rPr>
                  <a:t>Gegevens bewerken</a:t>
                </a:r>
              </a:p>
            </p:txBody>
          </p:sp>
          <p:pic>
            <p:nvPicPr>
              <p:cNvPr id="85" name="Picture 3">
                <a:extLst>
                  <a:ext uri="{FF2B5EF4-FFF2-40B4-BE49-F238E27FC236}">
                    <a16:creationId xmlns:a16="http://schemas.microsoft.com/office/drawing/2014/main" id="{95FD1C77-383D-419B-B010-83F96383E8BA}"/>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6" name="Groep 85">
                <a:extLst>
                  <a:ext uri="{FF2B5EF4-FFF2-40B4-BE49-F238E27FC236}">
                    <a16:creationId xmlns:a16="http://schemas.microsoft.com/office/drawing/2014/main" id="{BC892A5F-71EC-4CD6-B2EC-948B628B4921}"/>
                  </a:ext>
                </a:extLst>
              </p:cNvPr>
              <p:cNvGrpSpPr/>
              <p:nvPr userDrawn="1"/>
            </p:nvGrpSpPr>
            <p:grpSpPr>
              <a:xfrm>
                <a:off x="12831198" y="4432250"/>
                <a:ext cx="139861" cy="152244"/>
                <a:chOff x="12574450" y="6053892"/>
                <a:chExt cx="169232" cy="184215"/>
              </a:xfrm>
            </p:grpSpPr>
            <p:sp>
              <p:nvSpPr>
                <p:cNvPr id="109" name="Rechthoek 108">
                  <a:extLst>
                    <a:ext uri="{FF2B5EF4-FFF2-40B4-BE49-F238E27FC236}">
                      <a16:creationId xmlns:a16="http://schemas.microsoft.com/office/drawing/2014/main" id="{20A88D06-7F47-4140-B630-F4ED20C42143}"/>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500" noProof="0">
                    <a:solidFill>
                      <a:schemeClr val="tx2"/>
                    </a:solidFill>
                    <a:latin typeface="+mn-lt"/>
                  </a:endParaRPr>
                </a:p>
              </p:txBody>
            </p:sp>
            <p:sp>
              <p:nvSpPr>
                <p:cNvPr id="110" name="Rechthoek 109">
                  <a:extLst>
                    <a:ext uri="{FF2B5EF4-FFF2-40B4-BE49-F238E27FC236}">
                      <a16:creationId xmlns:a16="http://schemas.microsoft.com/office/drawing/2014/main" id="{98DE47D3-576B-4E82-BE49-0AD5CCB36880}"/>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500" noProof="0">
                    <a:solidFill>
                      <a:schemeClr val="tx2"/>
                    </a:solidFill>
                    <a:latin typeface="+mn-lt"/>
                  </a:endParaRPr>
                </a:p>
              </p:txBody>
            </p:sp>
            <p:sp>
              <p:nvSpPr>
                <p:cNvPr id="111" name="Rechthoek 110">
                  <a:extLst>
                    <a:ext uri="{FF2B5EF4-FFF2-40B4-BE49-F238E27FC236}">
                      <a16:creationId xmlns:a16="http://schemas.microsoft.com/office/drawing/2014/main" id="{B6FF1A25-9824-47C0-B471-84E431239CDA}"/>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500" noProof="0">
                    <a:solidFill>
                      <a:schemeClr val="tx2"/>
                    </a:solidFill>
                    <a:latin typeface="+mn-lt"/>
                  </a:endParaRPr>
                </a:p>
              </p:txBody>
            </p:sp>
          </p:grpSp>
          <p:grpSp>
            <p:nvGrpSpPr>
              <p:cNvPr id="87" name="Groep 86">
                <a:extLst>
                  <a:ext uri="{FF2B5EF4-FFF2-40B4-BE49-F238E27FC236}">
                    <a16:creationId xmlns:a16="http://schemas.microsoft.com/office/drawing/2014/main" id="{2509F33A-40E9-4679-BC0E-B493A23390CC}"/>
                  </a:ext>
                </a:extLst>
              </p:cNvPr>
              <p:cNvGrpSpPr/>
              <p:nvPr userDrawn="1"/>
            </p:nvGrpSpPr>
            <p:grpSpPr>
              <a:xfrm>
                <a:off x="12831198" y="4748585"/>
                <a:ext cx="184916" cy="120210"/>
                <a:chOff x="8815516" y="1076284"/>
                <a:chExt cx="503174" cy="327105"/>
              </a:xfrm>
            </p:grpSpPr>
            <p:sp>
              <p:nvSpPr>
                <p:cNvPr id="88" name="Rechthoek 87">
                  <a:extLst>
                    <a:ext uri="{FF2B5EF4-FFF2-40B4-BE49-F238E27FC236}">
                      <a16:creationId xmlns:a16="http://schemas.microsoft.com/office/drawing/2014/main" id="{56EE2C70-CEF5-4019-AD16-54893C917483}"/>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nvGrpSpPr>
                <p:cNvPr id="89" name="Groep 88">
                  <a:extLst>
                    <a:ext uri="{FF2B5EF4-FFF2-40B4-BE49-F238E27FC236}">
                      <a16:creationId xmlns:a16="http://schemas.microsoft.com/office/drawing/2014/main" id="{C8D244F3-BAF2-46D2-9BA4-4DF01689F6BB}"/>
                    </a:ext>
                  </a:extLst>
                </p:cNvPr>
                <p:cNvGrpSpPr/>
                <p:nvPr userDrawn="1"/>
              </p:nvGrpSpPr>
              <p:grpSpPr>
                <a:xfrm>
                  <a:off x="8815517" y="1076284"/>
                  <a:ext cx="503173" cy="327105"/>
                  <a:chOff x="1351248" y="-683635"/>
                  <a:chExt cx="503173" cy="327105"/>
                </a:xfrm>
              </p:grpSpPr>
              <p:grpSp>
                <p:nvGrpSpPr>
                  <p:cNvPr id="90" name="Groep 89">
                    <a:extLst>
                      <a:ext uri="{FF2B5EF4-FFF2-40B4-BE49-F238E27FC236}">
                        <a16:creationId xmlns:a16="http://schemas.microsoft.com/office/drawing/2014/main" id="{9359415B-A09B-4D47-9FCD-2E5769196783}"/>
                      </a:ext>
                    </a:extLst>
                  </p:cNvPr>
                  <p:cNvGrpSpPr/>
                  <p:nvPr userDrawn="1"/>
                </p:nvGrpSpPr>
                <p:grpSpPr>
                  <a:xfrm>
                    <a:off x="1351248" y="-683635"/>
                    <a:ext cx="375186" cy="293652"/>
                    <a:chOff x="1094874" y="-884923"/>
                    <a:chExt cx="884668" cy="692417"/>
                  </a:xfrm>
                </p:grpSpPr>
                <p:sp>
                  <p:nvSpPr>
                    <p:cNvPr id="95" name="Rechthoek 94">
                      <a:extLst>
                        <a:ext uri="{FF2B5EF4-FFF2-40B4-BE49-F238E27FC236}">
                          <a16:creationId xmlns:a16="http://schemas.microsoft.com/office/drawing/2014/main" id="{13C8B5C6-0E17-4FD1-85B0-5D522CF31E1F}"/>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nvGrpSpPr>
                    <p:cNvPr id="96" name="Groep 95">
                      <a:extLst>
                        <a:ext uri="{FF2B5EF4-FFF2-40B4-BE49-F238E27FC236}">
                          <a16:creationId xmlns:a16="http://schemas.microsoft.com/office/drawing/2014/main" id="{FFF07B23-3892-43DB-B059-59D78582C1C4}"/>
                        </a:ext>
                      </a:extLst>
                    </p:cNvPr>
                    <p:cNvGrpSpPr/>
                    <p:nvPr userDrawn="1"/>
                  </p:nvGrpSpPr>
                  <p:grpSpPr>
                    <a:xfrm>
                      <a:off x="1094874" y="-878306"/>
                      <a:ext cx="867364" cy="685800"/>
                      <a:chOff x="1094874" y="-878306"/>
                      <a:chExt cx="867364" cy="613611"/>
                    </a:xfrm>
                  </p:grpSpPr>
                  <p:cxnSp>
                    <p:nvCxnSpPr>
                      <p:cNvPr id="102" name="Rechte verbindingslijn 101">
                        <a:extLst>
                          <a:ext uri="{FF2B5EF4-FFF2-40B4-BE49-F238E27FC236}">
                            <a16:creationId xmlns:a16="http://schemas.microsoft.com/office/drawing/2014/main" id="{8D326885-9E04-4C8C-A5C1-ADF060A21BDD}"/>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03" name="Rechte verbindingslijn 102">
                        <a:extLst>
                          <a:ext uri="{FF2B5EF4-FFF2-40B4-BE49-F238E27FC236}">
                            <a16:creationId xmlns:a16="http://schemas.microsoft.com/office/drawing/2014/main" id="{67708AEB-A08D-4668-9453-19DBE12B49F2}"/>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04" name="Groep 103">
                        <a:extLst>
                          <a:ext uri="{FF2B5EF4-FFF2-40B4-BE49-F238E27FC236}">
                            <a16:creationId xmlns:a16="http://schemas.microsoft.com/office/drawing/2014/main" id="{A2D35943-67CD-4101-8F1B-E63EB14AC4A7}"/>
                          </a:ext>
                        </a:extLst>
                      </p:cNvPr>
                      <p:cNvGrpSpPr/>
                      <p:nvPr userDrawn="1"/>
                    </p:nvGrpSpPr>
                    <p:grpSpPr>
                      <a:xfrm>
                        <a:off x="1270535" y="-878306"/>
                        <a:ext cx="526983" cy="613611"/>
                        <a:chOff x="1270535" y="-745959"/>
                        <a:chExt cx="526983" cy="481264"/>
                      </a:xfrm>
                    </p:grpSpPr>
                    <p:cxnSp>
                      <p:nvCxnSpPr>
                        <p:cNvPr id="105" name="Rechte verbindingslijn 104">
                          <a:extLst>
                            <a:ext uri="{FF2B5EF4-FFF2-40B4-BE49-F238E27FC236}">
                              <a16:creationId xmlns:a16="http://schemas.microsoft.com/office/drawing/2014/main" id="{2BF5283D-E0B5-4438-BF77-01D91FAE37C7}"/>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06" name="Rechte verbindingslijn 105">
                          <a:extLst>
                            <a:ext uri="{FF2B5EF4-FFF2-40B4-BE49-F238E27FC236}">
                              <a16:creationId xmlns:a16="http://schemas.microsoft.com/office/drawing/2014/main" id="{C387A47F-7F0F-498C-9C7A-0DAC50513F3C}"/>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07" name="Rechte verbindingslijn 106">
                          <a:extLst>
                            <a:ext uri="{FF2B5EF4-FFF2-40B4-BE49-F238E27FC236}">
                              <a16:creationId xmlns:a16="http://schemas.microsoft.com/office/drawing/2014/main" id="{583B8D76-E296-466B-AB9A-207C4D239511}"/>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08" name="Rechte verbindingslijn 107">
                          <a:extLst>
                            <a:ext uri="{FF2B5EF4-FFF2-40B4-BE49-F238E27FC236}">
                              <a16:creationId xmlns:a16="http://schemas.microsoft.com/office/drawing/2014/main" id="{52EC5223-DD85-4EDB-8D96-ED9FCAE322AC}"/>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97" name="Rechte verbindingslijn 96">
                      <a:extLst>
                        <a:ext uri="{FF2B5EF4-FFF2-40B4-BE49-F238E27FC236}">
                          <a16:creationId xmlns:a16="http://schemas.microsoft.com/office/drawing/2014/main" id="{34216DA4-8816-4742-A4E7-441721CC9962}"/>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98" name="Groep 97">
                      <a:extLst>
                        <a:ext uri="{FF2B5EF4-FFF2-40B4-BE49-F238E27FC236}">
                          <a16:creationId xmlns:a16="http://schemas.microsoft.com/office/drawing/2014/main" id="{D3EDC5E9-3DCE-4232-8001-9089A793072F}"/>
                        </a:ext>
                      </a:extLst>
                    </p:cNvPr>
                    <p:cNvGrpSpPr/>
                    <p:nvPr userDrawn="1"/>
                  </p:nvGrpSpPr>
                  <p:grpSpPr>
                    <a:xfrm>
                      <a:off x="1094874" y="-607596"/>
                      <a:ext cx="878306" cy="276726"/>
                      <a:chOff x="1106905" y="-607596"/>
                      <a:chExt cx="878307" cy="276726"/>
                    </a:xfrm>
                  </p:grpSpPr>
                  <p:cxnSp>
                    <p:nvCxnSpPr>
                      <p:cNvPr id="99" name="Rechte verbindingslijn 98">
                        <a:extLst>
                          <a:ext uri="{FF2B5EF4-FFF2-40B4-BE49-F238E27FC236}">
                            <a16:creationId xmlns:a16="http://schemas.microsoft.com/office/drawing/2014/main" id="{F5257B78-A23C-4286-BB72-E7CC2359FB79}"/>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00" name="Rechte verbindingslijn 99">
                        <a:extLst>
                          <a:ext uri="{FF2B5EF4-FFF2-40B4-BE49-F238E27FC236}">
                            <a16:creationId xmlns:a16="http://schemas.microsoft.com/office/drawing/2014/main" id="{9B21A33D-5248-4792-87A0-2367DE8339DD}"/>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01" name="Rechte verbindingslijn 100">
                        <a:extLst>
                          <a:ext uri="{FF2B5EF4-FFF2-40B4-BE49-F238E27FC236}">
                            <a16:creationId xmlns:a16="http://schemas.microsoft.com/office/drawing/2014/main" id="{1292EA23-CAFC-4FAA-9703-EB32C8C778D1}"/>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91" name="Groep 90">
                    <a:extLst>
                      <a:ext uri="{FF2B5EF4-FFF2-40B4-BE49-F238E27FC236}">
                        <a16:creationId xmlns:a16="http://schemas.microsoft.com/office/drawing/2014/main" id="{845F69D1-3951-4CA5-81D1-1921114D546B}"/>
                      </a:ext>
                    </a:extLst>
                  </p:cNvPr>
                  <p:cNvGrpSpPr/>
                  <p:nvPr userDrawn="1"/>
                </p:nvGrpSpPr>
                <p:grpSpPr>
                  <a:xfrm rot="2700000">
                    <a:off x="1605871" y="-605080"/>
                    <a:ext cx="90079" cy="407021"/>
                    <a:chOff x="3130062" y="-817193"/>
                    <a:chExt cx="131884" cy="595920"/>
                  </a:xfrm>
                  <a:solidFill>
                    <a:srgbClr val="3399FF"/>
                  </a:solidFill>
                </p:grpSpPr>
                <p:sp>
                  <p:nvSpPr>
                    <p:cNvPr id="92" name="Rechthoek 91">
                      <a:extLst>
                        <a:ext uri="{FF2B5EF4-FFF2-40B4-BE49-F238E27FC236}">
                          <a16:creationId xmlns:a16="http://schemas.microsoft.com/office/drawing/2014/main" id="{866D29B1-DCE2-447E-BA88-31697F9592D4}"/>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93" name="Rechthoek: afgeronde bovenhoeken 92">
                      <a:extLst>
                        <a:ext uri="{FF2B5EF4-FFF2-40B4-BE49-F238E27FC236}">
                          <a16:creationId xmlns:a16="http://schemas.microsoft.com/office/drawing/2014/main" id="{60BAF024-6722-42F1-ABCC-F77307978644}"/>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94" name="Gelijkbenige driehoek 93">
                      <a:extLst>
                        <a:ext uri="{FF2B5EF4-FFF2-40B4-BE49-F238E27FC236}">
                          <a16:creationId xmlns:a16="http://schemas.microsoft.com/office/drawing/2014/main" id="{1BE3730C-1B90-46FE-84EB-75166346538C}"/>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grpSp>
        </p:grpSp>
      </p:grpSp>
      <p:grpSp>
        <p:nvGrpSpPr>
          <p:cNvPr id="112" name="Instructie">
            <a:extLst>
              <a:ext uri="{FF2B5EF4-FFF2-40B4-BE49-F238E27FC236}">
                <a16:creationId xmlns:a16="http://schemas.microsoft.com/office/drawing/2014/main" id="{C49CC328-B599-43D4-A145-1CC5920BB79C}"/>
              </a:ext>
            </a:extLst>
          </p:cNvPr>
          <p:cNvGrpSpPr/>
          <p:nvPr userDrawn="1"/>
        </p:nvGrpSpPr>
        <p:grpSpPr>
          <a:xfrm>
            <a:off x="9293701" y="0"/>
            <a:ext cx="2387758" cy="1876578"/>
            <a:chOff x="12391601" y="0"/>
            <a:chExt cx="3183677" cy="2499789"/>
          </a:xfrm>
        </p:grpSpPr>
        <p:sp>
          <p:nvSpPr>
            <p:cNvPr id="113" name="Rechthoek 112">
              <a:extLst>
                <a:ext uri="{FF2B5EF4-FFF2-40B4-BE49-F238E27FC236}">
                  <a16:creationId xmlns:a16="http://schemas.microsoft.com/office/drawing/2014/main" id="{3DC127D4-C91D-434D-961C-51DD7C05B9CA}"/>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80000"/>
                </a:lnSpc>
                <a:spcBef>
                  <a:spcPts val="0"/>
                </a:spcBef>
                <a:spcAft>
                  <a:spcPts val="0"/>
                </a:spcAft>
                <a:buClrTx/>
                <a:buSzTx/>
                <a:buFontTx/>
                <a:buNone/>
                <a:tabLst/>
                <a:defRPr/>
              </a:pPr>
              <a:r>
                <a:rPr kumimoji="0" lang="nl-NL" sz="1050" b="1" i="0" u="none" strike="noStrike" kern="0" cap="all" spc="0" normalizeH="0" baseline="0" noProof="0" dirty="0">
                  <a:ln>
                    <a:noFill/>
                  </a:ln>
                  <a:solidFill>
                    <a:schemeClr val="bg1">
                      <a:lumMod val="50000"/>
                    </a:schemeClr>
                  </a:solidFill>
                  <a:effectLst/>
                  <a:uLnTx/>
                  <a:uFillTx/>
                  <a:latin typeface="+mj-lt"/>
                  <a:cs typeface="Segoe UI Light" panose="020B0502040204020203" pitchFamily="34" charset="0"/>
                </a:rPr>
                <a:t>Grafiek invoegen/veranderen</a:t>
              </a:r>
            </a:p>
          </p:txBody>
        </p:sp>
        <p:sp>
          <p:nvSpPr>
            <p:cNvPr id="114" name="Ovaal 113">
              <a:extLst>
                <a:ext uri="{FF2B5EF4-FFF2-40B4-BE49-F238E27FC236}">
                  <a16:creationId xmlns:a16="http://schemas.microsoft.com/office/drawing/2014/main" id="{F369C675-B222-4E3C-9799-B9E9C826D6EA}"/>
                </a:ext>
              </a:extLst>
            </p:cNvPr>
            <p:cNvSpPr/>
            <p:nvPr userDrawn="1"/>
          </p:nvSpPr>
          <p:spPr>
            <a:xfrm>
              <a:off x="12391601" y="366490"/>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15" name="Rechte verbindingslijn 114">
              <a:extLst>
                <a:ext uri="{FF2B5EF4-FFF2-40B4-BE49-F238E27FC236}">
                  <a16:creationId xmlns:a16="http://schemas.microsoft.com/office/drawing/2014/main" id="{AB74B0B9-D672-464B-8856-0FAB1769AC2D}"/>
                </a:ext>
              </a:extLst>
            </p:cNvPr>
            <p:cNvCxnSpPr>
              <a:cxnSpLocks/>
            </p:cNvCxnSpPr>
            <p:nvPr userDrawn="1"/>
          </p:nvCxnSpPr>
          <p:spPr>
            <a:xfrm>
              <a:off x="12397261" y="241635"/>
              <a:ext cx="3178017" cy="0"/>
            </a:xfrm>
            <a:prstGeom prst="line">
              <a:avLst/>
            </a:prstGeom>
            <a:noFill/>
            <a:ln w="3175" cap="flat" cmpd="sng" algn="ctr">
              <a:solidFill>
                <a:schemeClr val="bg1">
                  <a:lumMod val="50000"/>
                </a:schemeClr>
              </a:solidFill>
              <a:prstDash val="solid"/>
            </a:ln>
            <a:effectLst/>
          </p:spPr>
        </p:cxnSp>
        <p:cxnSp>
          <p:nvCxnSpPr>
            <p:cNvPr id="116" name="Rechte verbindingslijn 115">
              <a:extLst>
                <a:ext uri="{FF2B5EF4-FFF2-40B4-BE49-F238E27FC236}">
                  <a16:creationId xmlns:a16="http://schemas.microsoft.com/office/drawing/2014/main" id="{C750B418-3B0A-4B5A-B30A-6497E416A602}"/>
                </a:ext>
              </a:extLst>
            </p:cNvPr>
            <p:cNvCxnSpPr>
              <a:cxnSpLocks/>
            </p:cNvCxnSpPr>
            <p:nvPr userDrawn="1"/>
          </p:nvCxnSpPr>
          <p:spPr>
            <a:xfrm>
              <a:off x="12397261" y="1577933"/>
              <a:ext cx="3178017" cy="0"/>
            </a:xfrm>
            <a:prstGeom prst="line">
              <a:avLst/>
            </a:prstGeom>
            <a:noFill/>
            <a:ln w="3175" cap="flat" cmpd="sng" algn="ctr">
              <a:solidFill>
                <a:schemeClr val="bg1">
                  <a:lumMod val="50000"/>
                </a:schemeClr>
              </a:solidFill>
              <a:prstDash val="solid"/>
            </a:ln>
            <a:effectLst/>
          </p:spPr>
        </p:cxnSp>
        <p:sp>
          <p:nvSpPr>
            <p:cNvPr id="117" name="Rechthoek 116">
              <a:extLst>
                <a:ext uri="{FF2B5EF4-FFF2-40B4-BE49-F238E27FC236}">
                  <a16:creationId xmlns:a16="http://schemas.microsoft.com/office/drawing/2014/main" id="{46F58321-87C8-4D68-8FFD-B81C6063B34A}"/>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
                  <a:schemeClr val="accent1"/>
                </a:buClr>
                <a:buSzTx/>
                <a:buFont typeface="Arial" panose="020B0604020202020204" pitchFamily="34" charset="0"/>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grafiek d.m.v. de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825"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18" name="Ovaal 117">
              <a:extLst>
                <a:ext uri="{FF2B5EF4-FFF2-40B4-BE49-F238E27FC236}">
                  <a16:creationId xmlns:a16="http://schemas.microsoft.com/office/drawing/2014/main" id="{519109F1-9A8A-40EE-A628-C50A2EF8977D}"/>
                </a:ext>
              </a:extLst>
            </p:cNvPr>
            <p:cNvSpPr/>
            <p:nvPr userDrawn="1"/>
          </p:nvSpPr>
          <p:spPr>
            <a:xfrm>
              <a:off x="12391601" y="1706398"/>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19" name="Rechthoek 118">
              <a:extLst>
                <a:ext uri="{FF2B5EF4-FFF2-40B4-BE49-F238E27FC236}">
                  <a16:creationId xmlns:a16="http://schemas.microsoft.com/office/drawing/2014/main" id="{1563674D-5735-4910-813E-D37A95FDB852}"/>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
                  <a:schemeClr val="accent1"/>
                </a:buClr>
                <a:buSzTx/>
                <a:buFont typeface="Arial" panose="020B0604020202020204" pitchFamily="34" charset="0"/>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grafiek</a:t>
              </a:r>
              <a:b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20" name="Groep 119">
              <a:extLst>
                <a:ext uri="{FF2B5EF4-FFF2-40B4-BE49-F238E27FC236}">
                  <a16:creationId xmlns:a16="http://schemas.microsoft.com/office/drawing/2014/main" id="{9DEB9494-BA1A-4798-90C6-F5DD28D2F969}"/>
                </a:ext>
              </a:extLst>
            </p:cNvPr>
            <p:cNvGrpSpPr/>
            <p:nvPr userDrawn="1"/>
          </p:nvGrpSpPr>
          <p:grpSpPr>
            <a:xfrm>
              <a:off x="12757282" y="2184550"/>
              <a:ext cx="825500" cy="209550"/>
              <a:chOff x="13504624" y="2482850"/>
              <a:chExt cx="825500" cy="209550"/>
            </a:xfrm>
          </p:grpSpPr>
          <p:sp>
            <p:nvSpPr>
              <p:cNvPr id="126" name="Rechthoek 125">
                <a:extLst>
                  <a:ext uri="{FF2B5EF4-FFF2-40B4-BE49-F238E27FC236}">
                    <a16:creationId xmlns:a16="http://schemas.microsoft.com/office/drawing/2014/main" id="{44B34948-9946-4C94-9AF7-02B927290117}"/>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00" b="0" noProof="0">
                    <a:solidFill>
                      <a:schemeClr val="tx1"/>
                    </a:solidFill>
                    <a:latin typeface="Arial" panose="020B0604020202020204" pitchFamily="34" charset="0"/>
                    <a:cs typeface="Arial" panose="020B0604020202020204" pitchFamily="34" charset="0"/>
                  </a:rPr>
                  <a:t>Invoegen</a:t>
                </a:r>
              </a:p>
            </p:txBody>
          </p:sp>
          <p:cxnSp>
            <p:nvCxnSpPr>
              <p:cNvPr id="127" name="Rechte verbindingslijn 126">
                <a:extLst>
                  <a:ext uri="{FF2B5EF4-FFF2-40B4-BE49-F238E27FC236}">
                    <a16:creationId xmlns:a16="http://schemas.microsoft.com/office/drawing/2014/main" id="{D8206913-A5AF-4738-8A45-6061E6F42111}"/>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28" name="Gelijkbenige driehoek 127">
                <a:extLst>
                  <a:ext uri="{FF2B5EF4-FFF2-40B4-BE49-F238E27FC236}">
                    <a16:creationId xmlns:a16="http://schemas.microsoft.com/office/drawing/2014/main" id="{05C8F3AB-BA74-478D-8577-E60182B41EA0}"/>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cxnSp>
          <p:nvCxnSpPr>
            <p:cNvPr id="121" name="Rechte verbindingslijn 120">
              <a:extLst>
                <a:ext uri="{FF2B5EF4-FFF2-40B4-BE49-F238E27FC236}">
                  <a16:creationId xmlns:a16="http://schemas.microsoft.com/office/drawing/2014/main" id="{0E748A4E-043C-4103-BD56-68121CACEBA2}"/>
                </a:ext>
              </a:extLst>
            </p:cNvPr>
            <p:cNvCxnSpPr>
              <a:cxnSpLocks/>
            </p:cNvCxnSpPr>
            <p:nvPr userDrawn="1"/>
          </p:nvCxnSpPr>
          <p:spPr>
            <a:xfrm>
              <a:off x="12397261" y="2499789"/>
              <a:ext cx="3178017" cy="0"/>
            </a:xfrm>
            <a:prstGeom prst="line">
              <a:avLst/>
            </a:prstGeom>
            <a:noFill/>
            <a:ln w="3175" cap="flat" cmpd="sng" algn="ctr">
              <a:solidFill>
                <a:schemeClr val="bg1">
                  <a:lumMod val="50000"/>
                </a:schemeClr>
              </a:solidFill>
              <a:prstDash val="solid"/>
            </a:ln>
            <a:effectLst/>
          </p:spPr>
        </p:cxnSp>
        <p:grpSp>
          <p:nvGrpSpPr>
            <p:cNvPr id="122" name="Groep 121">
              <a:extLst>
                <a:ext uri="{FF2B5EF4-FFF2-40B4-BE49-F238E27FC236}">
                  <a16:creationId xmlns:a16="http://schemas.microsoft.com/office/drawing/2014/main" id="{94470644-5423-4046-A427-8AFB057AD58F}"/>
                </a:ext>
              </a:extLst>
            </p:cNvPr>
            <p:cNvGrpSpPr/>
            <p:nvPr userDrawn="1"/>
          </p:nvGrpSpPr>
          <p:grpSpPr>
            <a:xfrm>
              <a:off x="12751697" y="1147804"/>
              <a:ext cx="289372" cy="314992"/>
              <a:chOff x="7322769" y="-310267"/>
              <a:chExt cx="289372" cy="314992"/>
            </a:xfrm>
          </p:grpSpPr>
          <p:sp>
            <p:nvSpPr>
              <p:cNvPr id="123" name="Rechthoek 122">
                <a:extLst>
                  <a:ext uri="{FF2B5EF4-FFF2-40B4-BE49-F238E27FC236}">
                    <a16:creationId xmlns:a16="http://schemas.microsoft.com/office/drawing/2014/main" id="{F8D5CEAB-BBBB-4E8C-9202-A606DD14A5BA}"/>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124" name="Rechthoek 123">
                <a:extLst>
                  <a:ext uri="{FF2B5EF4-FFF2-40B4-BE49-F238E27FC236}">
                    <a16:creationId xmlns:a16="http://schemas.microsoft.com/office/drawing/2014/main" id="{32D9D0FD-361F-4F40-92EF-1F7AAEEFF0A4}"/>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125" name="Rechthoek 124">
                <a:extLst>
                  <a:ext uri="{FF2B5EF4-FFF2-40B4-BE49-F238E27FC236}">
                    <a16:creationId xmlns:a16="http://schemas.microsoft.com/office/drawing/2014/main" id="{67A1B84C-C62F-4037-AA1F-671F278912E2}"/>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spTree>
    <p:extLst>
      <p:ext uri="{BB962C8B-B14F-4D97-AF65-F5344CB8AC3E}">
        <p14:creationId xmlns:p14="http://schemas.microsoft.com/office/powerpoint/2010/main" val="147455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FIEK 2x">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B23073-572C-4F04-B89A-B107AB932F47}"/>
              </a:ext>
            </a:extLst>
          </p:cNvPr>
          <p:cNvSpPr>
            <a:spLocks noGrp="1"/>
          </p:cNvSpPr>
          <p:nvPr>
            <p:ph type="title" hasCustomPrompt="1"/>
          </p:nvPr>
        </p:nvSpPr>
        <p:spPr/>
        <p:txBody>
          <a:bodyPr/>
          <a:lstStyle>
            <a:lvl1pPr>
              <a:defRPr/>
            </a:lvl1pPr>
          </a:lstStyle>
          <a:p>
            <a:r>
              <a:rPr lang="nl-NL" noProof="0" dirty="0"/>
              <a:t>Voeg hier een titel in</a:t>
            </a:r>
            <a:endParaRPr lang="nl-NL" dirty="0"/>
          </a:p>
        </p:txBody>
      </p:sp>
      <p:sp>
        <p:nvSpPr>
          <p:cNvPr id="4" name="Tijdelijke aanduiding voor datum 3">
            <a:extLst>
              <a:ext uri="{FF2B5EF4-FFF2-40B4-BE49-F238E27FC236}">
                <a16:creationId xmlns:a16="http://schemas.microsoft.com/office/drawing/2014/main" id="{DABA8B2F-5EFD-4A05-8481-248C853EA1DE}"/>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7D35606D-4D2E-4F0A-88AD-FA9467155265}"/>
              </a:ext>
            </a:extLst>
          </p:cNvPr>
          <p:cNvSpPr>
            <a:spLocks noGrp="1"/>
          </p:cNvSpPr>
          <p:nvPr>
            <p:ph type="ftr" sz="quarter" idx="11"/>
          </p:nvPr>
        </p:nvSpPr>
        <p:spPr/>
        <p:txBody>
          <a:bodyPr/>
          <a:lstStyle/>
          <a:p>
            <a:r>
              <a:rPr lang="nl-NL"/>
              <a:t>Achmea Real Estate</a:t>
            </a:r>
          </a:p>
        </p:txBody>
      </p:sp>
      <p:sp>
        <p:nvSpPr>
          <p:cNvPr id="6" name="Tijdelijke aanduiding voor dianummer 5">
            <a:extLst>
              <a:ext uri="{FF2B5EF4-FFF2-40B4-BE49-F238E27FC236}">
                <a16:creationId xmlns:a16="http://schemas.microsoft.com/office/drawing/2014/main" id="{A7656491-ADD5-4A7E-BAFA-5FCFF07D6EB0}"/>
              </a:ext>
            </a:extLst>
          </p:cNvPr>
          <p:cNvSpPr>
            <a:spLocks noGrp="1"/>
          </p:cNvSpPr>
          <p:nvPr>
            <p:ph type="sldNum" sz="quarter" idx="12"/>
          </p:nvPr>
        </p:nvSpPr>
        <p:spPr/>
        <p:txBody>
          <a:bodyPr/>
          <a:lstStyle/>
          <a:p>
            <a:fld id="{8D374ABD-355D-4B52-8A38-020B3DD5CC75}" type="slidenum">
              <a:rPr lang="nl-NL" smtClean="0"/>
              <a:t>‹#›</a:t>
            </a:fld>
            <a:endParaRPr lang="nl-NL"/>
          </a:p>
        </p:txBody>
      </p:sp>
      <p:sp>
        <p:nvSpPr>
          <p:cNvPr id="7" name="Tijdelijke aanduiding voor tekst 32">
            <a:extLst>
              <a:ext uri="{FF2B5EF4-FFF2-40B4-BE49-F238E27FC236}">
                <a16:creationId xmlns:a16="http://schemas.microsoft.com/office/drawing/2014/main" id="{7175F566-3665-4B0F-B70C-72779DF2FDD6}"/>
              </a:ext>
            </a:extLst>
          </p:cNvPr>
          <p:cNvSpPr>
            <a:spLocks noGrp="1"/>
          </p:cNvSpPr>
          <p:nvPr>
            <p:ph type="body" sz="quarter" idx="13" hasCustomPrompt="1"/>
          </p:nvPr>
        </p:nvSpPr>
        <p:spPr>
          <a:xfrm>
            <a:off x="404999" y="630563"/>
            <a:ext cx="8334000" cy="194889"/>
          </a:xfrm>
        </p:spPr>
        <p:txBody>
          <a:bodyPr/>
          <a:lstStyle>
            <a:lvl1pPr marL="0" indent="0">
              <a:buNone/>
              <a:defRPr sz="1500" b="0">
                <a:solidFill>
                  <a:schemeClr val="accent1"/>
                </a:solidFill>
              </a:defRPr>
            </a:lvl1pPr>
          </a:lstStyle>
          <a:p>
            <a:pPr lvl="0"/>
            <a:r>
              <a:rPr lang="nl-NL" noProof="0" dirty="0"/>
              <a:t>Voeg hier een subtitel in</a:t>
            </a:r>
          </a:p>
        </p:txBody>
      </p:sp>
      <p:sp>
        <p:nvSpPr>
          <p:cNvPr id="17" name="Tijdelijke aanduiding voor tekst 34">
            <a:extLst>
              <a:ext uri="{FF2B5EF4-FFF2-40B4-BE49-F238E27FC236}">
                <a16:creationId xmlns:a16="http://schemas.microsoft.com/office/drawing/2014/main" id="{9955CEC2-0160-42D3-9E2E-941A4A11119D}"/>
              </a:ext>
            </a:extLst>
          </p:cNvPr>
          <p:cNvSpPr>
            <a:spLocks noGrp="1"/>
          </p:cNvSpPr>
          <p:nvPr>
            <p:ph type="body" sz="quarter" idx="14" hasCustomPrompt="1"/>
          </p:nvPr>
        </p:nvSpPr>
        <p:spPr>
          <a:xfrm>
            <a:off x="404812" y="4323167"/>
            <a:ext cx="8334187" cy="111089"/>
          </a:xfrm>
        </p:spPr>
        <p:txBody>
          <a:bodyPr anchor="b"/>
          <a:lstStyle>
            <a:lvl1pPr marL="0" indent="0">
              <a:buNone/>
              <a:defRPr sz="750" i="1"/>
            </a:lvl1pPr>
          </a:lstStyle>
          <a:p>
            <a:pPr lvl="0"/>
            <a:r>
              <a:rPr lang="nl-NL" noProof="0"/>
              <a:t>Bron…</a:t>
            </a:r>
          </a:p>
        </p:txBody>
      </p:sp>
      <p:sp>
        <p:nvSpPr>
          <p:cNvPr id="18" name="Rechthoek: afgeronde hoeken 17">
            <a:extLst>
              <a:ext uri="{FF2B5EF4-FFF2-40B4-BE49-F238E27FC236}">
                <a16:creationId xmlns:a16="http://schemas.microsoft.com/office/drawing/2014/main" id="{765A9402-96DA-4D08-A873-873C05E81C86}"/>
              </a:ext>
            </a:extLst>
          </p:cNvPr>
          <p:cNvSpPr/>
          <p:nvPr userDrawn="1"/>
        </p:nvSpPr>
        <p:spPr>
          <a:xfrm>
            <a:off x="2286000" y="-368830"/>
            <a:ext cx="4572000" cy="22539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lvl="0" algn="ctr"/>
            <a:r>
              <a:rPr lang="nl-NL" sz="2100" b="0" cap="all" baseline="0" noProof="0" dirty="0">
                <a:solidFill>
                  <a:schemeClr val="accent1"/>
                </a:solidFill>
                <a:latin typeface="+mn-lt"/>
              </a:rPr>
              <a:t>GRAFIEK 2x</a:t>
            </a:r>
          </a:p>
        </p:txBody>
      </p:sp>
      <p:sp>
        <p:nvSpPr>
          <p:cNvPr id="21" name="Tijdelijke aanduiding voor grafiek 17">
            <a:extLst>
              <a:ext uri="{FF2B5EF4-FFF2-40B4-BE49-F238E27FC236}">
                <a16:creationId xmlns:a16="http://schemas.microsoft.com/office/drawing/2014/main" id="{92172253-6D4B-4AC5-AA1C-319C8E5A71AE}"/>
              </a:ext>
            </a:extLst>
          </p:cNvPr>
          <p:cNvSpPr>
            <a:spLocks noGrp="1"/>
          </p:cNvSpPr>
          <p:nvPr>
            <p:ph type="chart" sz="quarter" idx="15" hasCustomPrompt="1"/>
          </p:nvPr>
        </p:nvSpPr>
        <p:spPr>
          <a:xfrm>
            <a:off x="4977381" y="1095347"/>
            <a:ext cx="3761429" cy="3092692"/>
          </a:xfrm>
          <a:solidFill>
            <a:schemeClr val="bg1">
              <a:lumMod val="95000"/>
            </a:schemeClr>
          </a:solidFill>
        </p:spPr>
        <p:txBody>
          <a:bodyPr tIns="1620000"/>
          <a:lstStyle>
            <a:lvl1pPr marL="0" indent="0" algn="ctr">
              <a:buNone/>
              <a:defRPr sz="900" i="1">
                <a:solidFill>
                  <a:schemeClr val="bg1">
                    <a:lumMod val="50000"/>
                  </a:schemeClr>
                </a:solidFill>
              </a:defRPr>
            </a:lvl1pPr>
          </a:lstStyle>
          <a:p>
            <a:r>
              <a:rPr lang="nl-NL" noProof="0" dirty="0"/>
              <a:t>Klik op onderstaand pictogram om een grafiek in te voegen</a:t>
            </a:r>
          </a:p>
        </p:txBody>
      </p:sp>
      <p:cxnSp>
        <p:nvCxnSpPr>
          <p:cNvPr id="23" name="Rechte verbindingslijn 22">
            <a:extLst>
              <a:ext uri="{FF2B5EF4-FFF2-40B4-BE49-F238E27FC236}">
                <a16:creationId xmlns:a16="http://schemas.microsoft.com/office/drawing/2014/main" id="{F758FBF6-EBB0-4F05-96EB-8AEB1E4BB59E}"/>
              </a:ext>
            </a:extLst>
          </p:cNvPr>
          <p:cNvCxnSpPr>
            <a:cxnSpLocks/>
          </p:cNvCxnSpPr>
          <p:nvPr userDrawn="1"/>
        </p:nvCxnSpPr>
        <p:spPr>
          <a:xfrm>
            <a:off x="4572000" y="1086002"/>
            <a:ext cx="0" cy="3094081"/>
          </a:xfrm>
          <a:prstGeom prst="line">
            <a:avLst/>
          </a:prstGeom>
          <a:ln w="12700" cap="rnd">
            <a:solidFill>
              <a:schemeClr val="accent1"/>
            </a:solidFill>
            <a:prstDash val="solid"/>
            <a:round/>
          </a:ln>
        </p:spPr>
        <p:style>
          <a:lnRef idx="1">
            <a:schemeClr val="accent1"/>
          </a:lnRef>
          <a:fillRef idx="0">
            <a:schemeClr val="accent1"/>
          </a:fillRef>
          <a:effectRef idx="0">
            <a:schemeClr val="accent1"/>
          </a:effectRef>
          <a:fontRef idx="minor">
            <a:schemeClr val="tx1"/>
          </a:fontRef>
        </p:style>
      </p:cxnSp>
      <p:sp>
        <p:nvSpPr>
          <p:cNvPr id="24" name="Tijdelijke aanduiding voor tekst 43">
            <a:extLst>
              <a:ext uri="{FF2B5EF4-FFF2-40B4-BE49-F238E27FC236}">
                <a16:creationId xmlns:a16="http://schemas.microsoft.com/office/drawing/2014/main" id="{E054E093-0CA2-4AA3-9379-A9449CBE767D}"/>
              </a:ext>
            </a:extLst>
          </p:cNvPr>
          <p:cNvSpPr>
            <a:spLocks noGrp="1"/>
          </p:cNvSpPr>
          <p:nvPr>
            <p:ph type="body" sz="quarter" idx="16" hasCustomPrompt="1"/>
          </p:nvPr>
        </p:nvSpPr>
        <p:spPr>
          <a:xfrm>
            <a:off x="405000" y="0"/>
            <a:ext cx="810000" cy="54050"/>
          </a:xfrm>
          <a:solidFill>
            <a:schemeClr val="accent1"/>
          </a:solidFill>
        </p:spPr>
        <p:txBody>
          <a:bodyPr/>
          <a:lstStyle>
            <a:lvl1pPr marL="0" indent="0">
              <a:buNone/>
              <a:defRPr sz="100">
                <a:solidFill>
                  <a:schemeClr val="bg2"/>
                </a:solidFill>
              </a:defRPr>
            </a:lvl1pPr>
            <a:lvl5pPr>
              <a:defRPr/>
            </a:lvl5pPr>
          </a:lstStyle>
          <a:p>
            <a:pPr lvl="0"/>
            <a:r>
              <a:rPr lang="en-GB" dirty="0"/>
              <a:t> </a:t>
            </a:r>
          </a:p>
        </p:txBody>
      </p:sp>
      <p:sp>
        <p:nvSpPr>
          <p:cNvPr id="13" name="Tijdelijke aanduiding voor grafiek 17">
            <a:extLst>
              <a:ext uri="{FF2B5EF4-FFF2-40B4-BE49-F238E27FC236}">
                <a16:creationId xmlns:a16="http://schemas.microsoft.com/office/drawing/2014/main" id="{D6C0AB07-93B4-4F3A-87B2-5D34C4756313}"/>
              </a:ext>
            </a:extLst>
          </p:cNvPr>
          <p:cNvSpPr>
            <a:spLocks noGrp="1"/>
          </p:cNvSpPr>
          <p:nvPr>
            <p:ph type="chart" sz="quarter" idx="17" hasCustomPrompt="1"/>
          </p:nvPr>
        </p:nvSpPr>
        <p:spPr>
          <a:xfrm>
            <a:off x="404812" y="1095347"/>
            <a:ext cx="3761429" cy="3092692"/>
          </a:xfrm>
          <a:solidFill>
            <a:schemeClr val="bg1">
              <a:lumMod val="95000"/>
            </a:schemeClr>
          </a:solidFill>
        </p:spPr>
        <p:txBody>
          <a:bodyPr tIns="1620000"/>
          <a:lstStyle>
            <a:lvl1pPr marL="0" indent="0" algn="ctr">
              <a:buNone/>
              <a:defRPr sz="900" i="1">
                <a:solidFill>
                  <a:schemeClr val="bg1">
                    <a:lumMod val="50000"/>
                  </a:schemeClr>
                </a:solidFill>
              </a:defRPr>
            </a:lvl1pPr>
          </a:lstStyle>
          <a:p>
            <a:r>
              <a:rPr lang="nl-NL" noProof="0" dirty="0"/>
              <a:t>Klik op onderstaand pictogram om een grafiek in te voegen</a:t>
            </a:r>
          </a:p>
        </p:txBody>
      </p:sp>
      <p:grpSp>
        <p:nvGrpSpPr>
          <p:cNvPr id="78" name="Instructie">
            <a:extLst>
              <a:ext uri="{FF2B5EF4-FFF2-40B4-BE49-F238E27FC236}">
                <a16:creationId xmlns:a16="http://schemas.microsoft.com/office/drawing/2014/main" id="{F67437EB-2DAF-4056-A160-EEBE72F1EFCD}"/>
              </a:ext>
            </a:extLst>
          </p:cNvPr>
          <p:cNvGrpSpPr/>
          <p:nvPr userDrawn="1"/>
        </p:nvGrpSpPr>
        <p:grpSpPr>
          <a:xfrm>
            <a:off x="9292286" y="3919703"/>
            <a:ext cx="2387758" cy="1228560"/>
            <a:chOff x="12389714" y="4327164"/>
            <a:chExt cx="3183677" cy="1636565"/>
          </a:xfrm>
        </p:grpSpPr>
        <p:cxnSp>
          <p:nvCxnSpPr>
            <p:cNvPr id="79" name="Rechte verbindingslijn 78">
              <a:extLst>
                <a:ext uri="{FF2B5EF4-FFF2-40B4-BE49-F238E27FC236}">
                  <a16:creationId xmlns:a16="http://schemas.microsoft.com/office/drawing/2014/main" id="{2EDBAF60-EA64-49D9-94C0-A47816BEBE76}"/>
                </a:ext>
              </a:extLst>
            </p:cNvPr>
            <p:cNvCxnSpPr>
              <a:cxnSpLocks/>
            </p:cNvCxnSpPr>
            <p:nvPr userDrawn="1"/>
          </p:nvCxnSpPr>
          <p:spPr>
            <a:xfrm>
              <a:off x="12395374" y="5963729"/>
              <a:ext cx="3178017" cy="0"/>
            </a:xfrm>
            <a:prstGeom prst="line">
              <a:avLst/>
            </a:prstGeom>
            <a:noFill/>
            <a:ln w="3175" cap="flat" cmpd="sng" algn="ctr">
              <a:solidFill>
                <a:schemeClr val="bg1">
                  <a:lumMod val="50000"/>
                </a:schemeClr>
              </a:solidFill>
              <a:prstDash val="solid"/>
            </a:ln>
            <a:effectLst/>
          </p:spPr>
        </p:cxnSp>
        <p:sp>
          <p:nvSpPr>
            <p:cNvPr id="80" name="Rechthoek 79">
              <a:extLst>
                <a:ext uri="{FF2B5EF4-FFF2-40B4-BE49-F238E27FC236}">
                  <a16:creationId xmlns:a16="http://schemas.microsoft.com/office/drawing/2014/main" id="{768280BB-EAEC-4B3D-B183-0664D79E81F6}"/>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80000"/>
                </a:lnSpc>
                <a:spcBef>
                  <a:spcPts val="0"/>
                </a:spcBef>
                <a:spcAft>
                  <a:spcPts val="0"/>
                </a:spcAft>
                <a:buClrTx/>
                <a:buSzTx/>
                <a:buFontTx/>
                <a:buNone/>
                <a:tabLst/>
                <a:defRPr/>
              </a:pPr>
              <a:r>
                <a:rPr kumimoji="0" lang="nl-NL" sz="1050" b="1" i="0" u="none" strike="noStrike" kern="0" cap="all" spc="0" normalizeH="0" baseline="0" noProof="0" dirty="0">
                  <a:ln>
                    <a:noFill/>
                  </a:ln>
                  <a:solidFill>
                    <a:schemeClr val="bg1">
                      <a:lumMod val="50000"/>
                    </a:schemeClr>
                  </a:solidFill>
                  <a:effectLst/>
                  <a:uLnTx/>
                  <a:uFillTx/>
                  <a:latin typeface="+mj-lt"/>
                  <a:cs typeface="Segoe UI Light" panose="020B0502040204020203" pitchFamily="34" charset="0"/>
                </a:rPr>
                <a:t>Data van de Grafiek Bewerken</a:t>
              </a:r>
            </a:p>
          </p:txBody>
        </p:sp>
        <p:sp>
          <p:nvSpPr>
            <p:cNvPr id="81" name="Ovaal 80">
              <a:extLst>
                <a:ext uri="{FF2B5EF4-FFF2-40B4-BE49-F238E27FC236}">
                  <a16:creationId xmlns:a16="http://schemas.microsoft.com/office/drawing/2014/main" id="{E6F2D3B6-D198-463C-8E74-6ABBFD4C1355}"/>
                </a:ext>
              </a:extLst>
            </p:cNvPr>
            <p:cNvSpPr/>
            <p:nvPr userDrawn="1"/>
          </p:nvSpPr>
          <p:spPr>
            <a:xfrm>
              <a:off x="12389714" y="4706254"/>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82" name="Rechte verbindingslijn 81">
              <a:extLst>
                <a:ext uri="{FF2B5EF4-FFF2-40B4-BE49-F238E27FC236}">
                  <a16:creationId xmlns:a16="http://schemas.microsoft.com/office/drawing/2014/main" id="{763E7DD2-C917-4DB0-A3E0-BC4886EA7BD9}"/>
                </a:ext>
              </a:extLst>
            </p:cNvPr>
            <p:cNvCxnSpPr>
              <a:cxnSpLocks/>
            </p:cNvCxnSpPr>
            <p:nvPr userDrawn="1"/>
          </p:nvCxnSpPr>
          <p:spPr>
            <a:xfrm>
              <a:off x="12395374" y="4584932"/>
              <a:ext cx="3178017" cy="0"/>
            </a:xfrm>
            <a:prstGeom prst="line">
              <a:avLst/>
            </a:prstGeom>
            <a:noFill/>
            <a:ln w="3175" cap="flat" cmpd="sng" algn="ctr">
              <a:solidFill>
                <a:schemeClr val="bg1">
                  <a:lumMod val="50000"/>
                </a:schemeClr>
              </a:solidFill>
              <a:prstDash val="solid"/>
            </a:ln>
            <a:effectLst/>
          </p:spPr>
        </p:cxnSp>
        <p:sp>
          <p:nvSpPr>
            <p:cNvPr id="83" name="Rechthoek 82">
              <a:extLst>
                <a:ext uri="{FF2B5EF4-FFF2-40B4-BE49-F238E27FC236}">
                  <a16:creationId xmlns:a16="http://schemas.microsoft.com/office/drawing/2014/main" id="{D53D4FB0-0A20-44CE-9F4F-7630B2AC6311}"/>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825" kern="0" noProof="0" dirty="0">
                  <a:solidFill>
                    <a:schemeClr val="tx1"/>
                  </a:solidFill>
                  <a:latin typeface="+mn-lt"/>
                  <a:cs typeface="Segoe UI Light" panose="020B0502040204020203" pitchFamily="34" charset="0"/>
                </a:rPr>
                <a:t>Selecteer de grafiek, klik met de rechter muisknop en kies </a:t>
              </a:r>
              <a:r>
                <a:rPr lang="nl-NL" sz="825" b="1" kern="0" noProof="0" dirty="0">
                  <a:solidFill>
                    <a:schemeClr val="tx1"/>
                  </a:solidFill>
                  <a:latin typeface="+mn-lt"/>
                  <a:cs typeface="Segoe UI Light" panose="020B0502040204020203" pitchFamily="34" charset="0"/>
                </a:rPr>
                <a:t>‘Gegevens bewerken’</a:t>
              </a:r>
            </a:p>
          </p:txBody>
        </p:sp>
        <p:grpSp>
          <p:nvGrpSpPr>
            <p:cNvPr id="84" name="Groep 83">
              <a:extLst>
                <a:ext uri="{FF2B5EF4-FFF2-40B4-BE49-F238E27FC236}">
                  <a16:creationId xmlns:a16="http://schemas.microsoft.com/office/drawing/2014/main" id="{DD5D6438-7AAC-489C-9750-59FE5C621AF0}"/>
                </a:ext>
              </a:extLst>
            </p:cNvPr>
            <p:cNvGrpSpPr/>
            <p:nvPr userDrawn="1"/>
          </p:nvGrpSpPr>
          <p:grpSpPr>
            <a:xfrm>
              <a:off x="12755394" y="5222855"/>
              <a:ext cx="1714530" cy="732301"/>
              <a:chOff x="12757283" y="4365594"/>
              <a:chExt cx="1714530" cy="732301"/>
            </a:xfrm>
          </p:grpSpPr>
          <p:sp>
            <p:nvSpPr>
              <p:cNvPr id="85" name="Rechthoek 84">
                <a:extLst>
                  <a:ext uri="{FF2B5EF4-FFF2-40B4-BE49-F238E27FC236}">
                    <a16:creationId xmlns:a16="http://schemas.microsoft.com/office/drawing/2014/main" id="{68A5D004-ED1D-4092-ADE4-99B275C81ED2}"/>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86" name="Rechthoek 85">
                <a:extLst>
                  <a:ext uri="{FF2B5EF4-FFF2-40B4-BE49-F238E27FC236}">
                    <a16:creationId xmlns:a16="http://schemas.microsoft.com/office/drawing/2014/main" id="{5743182D-B50B-43DE-A494-AB7591D72297}"/>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87" name="Tekstvak 86">
                <a:extLst>
                  <a:ext uri="{FF2B5EF4-FFF2-40B4-BE49-F238E27FC236}">
                    <a16:creationId xmlns:a16="http://schemas.microsoft.com/office/drawing/2014/main" id="{A26C2928-6048-400A-AB38-A6D5F6B6446D}"/>
                  </a:ext>
                </a:extLst>
              </p:cNvPr>
              <p:cNvSpPr txBox="1"/>
              <p:nvPr userDrawn="1"/>
            </p:nvSpPr>
            <p:spPr>
              <a:xfrm>
                <a:off x="12997648" y="4404704"/>
                <a:ext cx="1248154" cy="372065"/>
              </a:xfrm>
              <a:prstGeom prst="rect">
                <a:avLst/>
              </a:prstGeom>
              <a:noFill/>
            </p:spPr>
            <p:txBody>
              <a:bodyPr wrap="square" rtlCol="0">
                <a:spAutoFit/>
              </a:bodyPr>
              <a:lstStyle/>
              <a:p>
                <a:pPr marL="0" algn="l" defTabSz="913134" rtl="0" eaLnBrk="1" latinLnBrk="0" hangingPunct="1">
                  <a:lnSpc>
                    <a:spcPct val="90000"/>
                  </a:lnSpc>
                  <a:spcBef>
                    <a:spcPts val="450"/>
                  </a:spcBef>
                  <a:spcAft>
                    <a:spcPts val="450"/>
                  </a:spcAft>
                </a:pPr>
                <a:r>
                  <a:rPr lang="nl-NL" sz="675" b="0" kern="1200" noProof="0" dirty="0">
                    <a:solidFill>
                      <a:schemeClr val="tx1"/>
                    </a:solidFill>
                    <a:latin typeface="Arial" panose="020B0604020202020204" pitchFamily="34" charset="0"/>
                    <a:ea typeface="+mn-ea"/>
                    <a:cs typeface="Arial" panose="020B0604020202020204" pitchFamily="34" charset="0"/>
                  </a:rPr>
                  <a:t>Grafiektype wijzigen</a:t>
                </a:r>
              </a:p>
            </p:txBody>
          </p:sp>
          <p:sp>
            <p:nvSpPr>
              <p:cNvPr id="88" name="Tekstvak 87">
                <a:extLst>
                  <a:ext uri="{FF2B5EF4-FFF2-40B4-BE49-F238E27FC236}">
                    <a16:creationId xmlns:a16="http://schemas.microsoft.com/office/drawing/2014/main" id="{63C6E421-4B7E-42D3-8483-95E18C9E9392}"/>
                  </a:ext>
                </a:extLst>
              </p:cNvPr>
              <p:cNvSpPr txBox="1"/>
              <p:nvPr userDrawn="1"/>
            </p:nvSpPr>
            <p:spPr>
              <a:xfrm>
                <a:off x="12984219" y="4725830"/>
                <a:ext cx="1274712" cy="372065"/>
              </a:xfrm>
              <a:prstGeom prst="rect">
                <a:avLst/>
              </a:prstGeom>
              <a:noFill/>
            </p:spPr>
            <p:txBody>
              <a:bodyPr wrap="square" rtlCol="0">
                <a:spAutoFit/>
              </a:bodyPr>
              <a:lstStyle/>
              <a:p>
                <a:pPr marL="0" algn="l" defTabSz="913134" rtl="0" eaLnBrk="1" latinLnBrk="0" hangingPunct="1">
                  <a:lnSpc>
                    <a:spcPct val="90000"/>
                  </a:lnSpc>
                  <a:spcBef>
                    <a:spcPts val="450"/>
                  </a:spcBef>
                  <a:spcAft>
                    <a:spcPts val="450"/>
                  </a:spcAft>
                </a:pPr>
                <a:r>
                  <a:rPr lang="nl-NL" sz="675" b="0" kern="1200" noProof="0" dirty="0">
                    <a:solidFill>
                      <a:schemeClr val="tx1"/>
                    </a:solidFill>
                    <a:latin typeface="Arial" panose="020B0604020202020204" pitchFamily="34" charset="0"/>
                    <a:ea typeface="+mn-ea"/>
                    <a:cs typeface="Arial" panose="020B0604020202020204" pitchFamily="34" charset="0"/>
                  </a:rPr>
                  <a:t>Gegevens bewerken</a:t>
                </a:r>
              </a:p>
            </p:txBody>
          </p:sp>
          <p:pic>
            <p:nvPicPr>
              <p:cNvPr id="89" name="Picture 3">
                <a:extLst>
                  <a:ext uri="{FF2B5EF4-FFF2-40B4-BE49-F238E27FC236}">
                    <a16:creationId xmlns:a16="http://schemas.microsoft.com/office/drawing/2014/main" id="{2C3C145B-7B4D-4792-9C83-E69DCB1556EC}"/>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0" name="Groep 89">
                <a:extLst>
                  <a:ext uri="{FF2B5EF4-FFF2-40B4-BE49-F238E27FC236}">
                    <a16:creationId xmlns:a16="http://schemas.microsoft.com/office/drawing/2014/main" id="{A23F1B3E-F1B1-4914-9C25-8B4A517CC41A}"/>
                  </a:ext>
                </a:extLst>
              </p:cNvPr>
              <p:cNvGrpSpPr/>
              <p:nvPr userDrawn="1"/>
            </p:nvGrpSpPr>
            <p:grpSpPr>
              <a:xfrm>
                <a:off x="12831198" y="4432250"/>
                <a:ext cx="139861" cy="152244"/>
                <a:chOff x="12574450" y="6053892"/>
                <a:chExt cx="169232" cy="184215"/>
              </a:xfrm>
            </p:grpSpPr>
            <p:sp>
              <p:nvSpPr>
                <p:cNvPr id="113" name="Rechthoek 112">
                  <a:extLst>
                    <a:ext uri="{FF2B5EF4-FFF2-40B4-BE49-F238E27FC236}">
                      <a16:creationId xmlns:a16="http://schemas.microsoft.com/office/drawing/2014/main" id="{525BD392-BAAD-4498-8F5C-4FAAE98CE445}"/>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500" noProof="0">
                    <a:solidFill>
                      <a:schemeClr val="tx2"/>
                    </a:solidFill>
                    <a:latin typeface="+mn-lt"/>
                  </a:endParaRPr>
                </a:p>
              </p:txBody>
            </p:sp>
            <p:sp>
              <p:nvSpPr>
                <p:cNvPr id="114" name="Rechthoek 113">
                  <a:extLst>
                    <a:ext uri="{FF2B5EF4-FFF2-40B4-BE49-F238E27FC236}">
                      <a16:creationId xmlns:a16="http://schemas.microsoft.com/office/drawing/2014/main" id="{EAD99029-5564-4A6B-8672-C10C25BDEE0C}"/>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500" noProof="0">
                    <a:solidFill>
                      <a:schemeClr val="tx2"/>
                    </a:solidFill>
                    <a:latin typeface="+mn-lt"/>
                  </a:endParaRPr>
                </a:p>
              </p:txBody>
            </p:sp>
            <p:sp>
              <p:nvSpPr>
                <p:cNvPr id="115" name="Rechthoek 114">
                  <a:extLst>
                    <a:ext uri="{FF2B5EF4-FFF2-40B4-BE49-F238E27FC236}">
                      <a16:creationId xmlns:a16="http://schemas.microsoft.com/office/drawing/2014/main" id="{358BAB46-1D52-41C4-9232-31E7511228EB}"/>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500" noProof="0">
                    <a:solidFill>
                      <a:schemeClr val="tx2"/>
                    </a:solidFill>
                    <a:latin typeface="+mn-lt"/>
                  </a:endParaRPr>
                </a:p>
              </p:txBody>
            </p:sp>
          </p:grpSp>
          <p:grpSp>
            <p:nvGrpSpPr>
              <p:cNvPr id="91" name="Groep 90">
                <a:extLst>
                  <a:ext uri="{FF2B5EF4-FFF2-40B4-BE49-F238E27FC236}">
                    <a16:creationId xmlns:a16="http://schemas.microsoft.com/office/drawing/2014/main" id="{912ECEA6-9428-44D0-B001-2E81746A1475}"/>
                  </a:ext>
                </a:extLst>
              </p:cNvPr>
              <p:cNvGrpSpPr/>
              <p:nvPr userDrawn="1"/>
            </p:nvGrpSpPr>
            <p:grpSpPr>
              <a:xfrm>
                <a:off x="12831198" y="4748585"/>
                <a:ext cx="184916" cy="120210"/>
                <a:chOff x="8815516" y="1076284"/>
                <a:chExt cx="503174" cy="327105"/>
              </a:xfrm>
            </p:grpSpPr>
            <p:sp>
              <p:nvSpPr>
                <p:cNvPr id="92" name="Rechthoek 91">
                  <a:extLst>
                    <a:ext uri="{FF2B5EF4-FFF2-40B4-BE49-F238E27FC236}">
                      <a16:creationId xmlns:a16="http://schemas.microsoft.com/office/drawing/2014/main" id="{F3AEBE6E-AE0D-4023-8548-26C8A9CC493A}"/>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nvGrpSpPr>
                <p:cNvPr id="93" name="Groep 92">
                  <a:extLst>
                    <a:ext uri="{FF2B5EF4-FFF2-40B4-BE49-F238E27FC236}">
                      <a16:creationId xmlns:a16="http://schemas.microsoft.com/office/drawing/2014/main" id="{D1A9942D-C18B-4B7B-9266-5D54D4E27A00}"/>
                    </a:ext>
                  </a:extLst>
                </p:cNvPr>
                <p:cNvGrpSpPr/>
                <p:nvPr userDrawn="1"/>
              </p:nvGrpSpPr>
              <p:grpSpPr>
                <a:xfrm>
                  <a:off x="8815517" y="1076284"/>
                  <a:ext cx="503173" cy="327105"/>
                  <a:chOff x="1351248" y="-683635"/>
                  <a:chExt cx="503173" cy="327105"/>
                </a:xfrm>
              </p:grpSpPr>
              <p:grpSp>
                <p:nvGrpSpPr>
                  <p:cNvPr id="94" name="Groep 93">
                    <a:extLst>
                      <a:ext uri="{FF2B5EF4-FFF2-40B4-BE49-F238E27FC236}">
                        <a16:creationId xmlns:a16="http://schemas.microsoft.com/office/drawing/2014/main" id="{C4E41082-9233-48F4-B1A7-2DDF424D3E25}"/>
                      </a:ext>
                    </a:extLst>
                  </p:cNvPr>
                  <p:cNvGrpSpPr/>
                  <p:nvPr userDrawn="1"/>
                </p:nvGrpSpPr>
                <p:grpSpPr>
                  <a:xfrm>
                    <a:off x="1351248" y="-683635"/>
                    <a:ext cx="375186" cy="293652"/>
                    <a:chOff x="1094874" y="-884923"/>
                    <a:chExt cx="884668" cy="692417"/>
                  </a:xfrm>
                </p:grpSpPr>
                <p:sp>
                  <p:nvSpPr>
                    <p:cNvPr id="99" name="Rechthoek 98">
                      <a:extLst>
                        <a:ext uri="{FF2B5EF4-FFF2-40B4-BE49-F238E27FC236}">
                          <a16:creationId xmlns:a16="http://schemas.microsoft.com/office/drawing/2014/main" id="{D0A1C83E-C104-4D98-B8EC-5FF1FE041F43}"/>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nvGrpSpPr>
                    <p:cNvPr id="100" name="Groep 99">
                      <a:extLst>
                        <a:ext uri="{FF2B5EF4-FFF2-40B4-BE49-F238E27FC236}">
                          <a16:creationId xmlns:a16="http://schemas.microsoft.com/office/drawing/2014/main" id="{E180BB26-8706-47BC-883E-C5AD3562461F}"/>
                        </a:ext>
                      </a:extLst>
                    </p:cNvPr>
                    <p:cNvGrpSpPr/>
                    <p:nvPr userDrawn="1"/>
                  </p:nvGrpSpPr>
                  <p:grpSpPr>
                    <a:xfrm>
                      <a:off x="1094874" y="-878306"/>
                      <a:ext cx="867364" cy="685800"/>
                      <a:chOff x="1094874" y="-878306"/>
                      <a:chExt cx="867364" cy="613611"/>
                    </a:xfrm>
                  </p:grpSpPr>
                  <p:cxnSp>
                    <p:nvCxnSpPr>
                      <p:cNvPr id="106" name="Rechte verbindingslijn 105">
                        <a:extLst>
                          <a:ext uri="{FF2B5EF4-FFF2-40B4-BE49-F238E27FC236}">
                            <a16:creationId xmlns:a16="http://schemas.microsoft.com/office/drawing/2014/main" id="{A63AAD2D-1317-4329-9949-242D546CF50B}"/>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07" name="Rechte verbindingslijn 106">
                        <a:extLst>
                          <a:ext uri="{FF2B5EF4-FFF2-40B4-BE49-F238E27FC236}">
                            <a16:creationId xmlns:a16="http://schemas.microsoft.com/office/drawing/2014/main" id="{51ED230A-930C-46EF-8C3B-4073073E6D08}"/>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08" name="Groep 107">
                        <a:extLst>
                          <a:ext uri="{FF2B5EF4-FFF2-40B4-BE49-F238E27FC236}">
                            <a16:creationId xmlns:a16="http://schemas.microsoft.com/office/drawing/2014/main" id="{1E85A5DE-4774-4C02-AF2E-C58F87696177}"/>
                          </a:ext>
                        </a:extLst>
                      </p:cNvPr>
                      <p:cNvGrpSpPr/>
                      <p:nvPr userDrawn="1"/>
                    </p:nvGrpSpPr>
                    <p:grpSpPr>
                      <a:xfrm>
                        <a:off x="1270535" y="-878306"/>
                        <a:ext cx="526983" cy="613611"/>
                        <a:chOff x="1270535" y="-745959"/>
                        <a:chExt cx="526983" cy="481264"/>
                      </a:xfrm>
                    </p:grpSpPr>
                    <p:cxnSp>
                      <p:nvCxnSpPr>
                        <p:cNvPr id="109" name="Rechte verbindingslijn 108">
                          <a:extLst>
                            <a:ext uri="{FF2B5EF4-FFF2-40B4-BE49-F238E27FC236}">
                              <a16:creationId xmlns:a16="http://schemas.microsoft.com/office/drawing/2014/main" id="{CEB2E350-2C30-4B87-80D1-86E90B60D099}"/>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10" name="Rechte verbindingslijn 109">
                          <a:extLst>
                            <a:ext uri="{FF2B5EF4-FFF2-40B4-BE49-F238E27FC236}">
                              <a16:creationId xmlns:a16="http://schemas.microsoft.com/office/drawing/2014/main" id="{AE6E5DC3-ABBB-41B4-9E49-5CF8F3CBB8FA}"/>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11" name="Rechte verbindingslijn 110">
                          <a:extLst>
                            <a:ext uri="{FF2B5EF4-FFF2-40B4-BE49-F238E27FC236}">
                              <a16:creationId xmlns:a16="http://schemas.microsoft.com/office/drawing/2014/main" id="{DF483C48-AB7B-4718-B441-E23FB277D0C9}"/>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12" name="Rechte verbindingslijn 111">
                          <a:extLst>
                            <a:ext uri="{FF2B5EF4-FFF2-40B4-BE49-F238E27FC236}">
                              <a16:creationId xmlns:a16="http://schemas.microsoft.com/office/drawing/2014/main" id="{5E9C06BF-5C7E-424D-BB91-43058238E138}"/>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101" name="Rechte verbindingslijn 100">
                      <a:extLst>
                        <a:ext uri="{FF2B5EF4-FFF2-40B4-BE49-F238E27FC236}">
                          <a16:creationId xmlns:a16="http://schemas.microsoft.com/office/drawing/2014/main" id="{6757E799-7FCC-4C7F-A5BB-CA472D789A32}"/>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02" name="Groep 101">
                      <a:extLst>
                        <a:ext uri="{FF2B5EF4-FFF2-40B4-BE49-F238E27FC236}">
                          <a16:creationId xmlns:a16="http://schemas.microsoft.com/office/drawing/2014/main" id="{85D09361-5339-4805-810A-385EAA3E8F26}"/>
                        </a:ext>
                      </a:extLst>
                    </p:cNvPr>
                    <p:cNvGrpSpPr/>
                    <p:nvPr userDrawn="1"/>
                  </p:nvGrpSpPr>
                  <p:grpSpPr>
                    <a:xfrm>
                      <a:off x="1094874" y="-607596"/>
                      <a:ext cx="878306" cy="276726"/>
                      <a:chOff x="1106905" y="-607596"/>
                      <a:chExt cx="878307" cy="276726"/>
                    </a:xfrm>
                  </p:grpSpPr>
                  <p:cxnSp>
                    <p:nvCxnSpPr>
                      <p:cNvPr id="103" name="Rechte verbindingslijn 102">
                        <a:extLst>
                          <a:ext uri="{FF2B5EF4-FFF2-40B4-BE49-F238E27FC236}">
                            <a16:creationId xmlns:a16="http://schemas.microsoft.com/office/drawing/2014/main" id="{ACD16E84-86E2-4FF0-8A55-52C58150A5B1}"/>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04" name="Rechte verbindingslijn 103">
                        <a:extLst>
                          <a:ext uri="{FF2B5EF4-FFF2-40B4-BE49-F238E27FC236}">
                            <a16:creationId xmlns:a16="http://schemas.microsoft.com/office/drawing/2014/main" id="{D4712522-3AA0-4B83-8512-641C8E6DB76E}"/>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05" name="Rechte verbindingslijn 104">
                        <a:extLst>
                          <a:ext uri="{FF2B5EF4-FFF2-40B4-BE49-F238E27FC236}">
                            <a16:creationId xmlns:a16="http://schemas.microsoft.com/office/drawing/2014/main" id="{13CF9687-AE1D-45A5-939F-AC1E61975A71}"/>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95" name="Groep 94">
                    <a:extLst>
                      <a:ext uri="{FF2B5EF4-FFF2-40B4-BE49-F238E27FC236}">
                        <a16:creationId xmlns:a16="http://schemas.microsoft.com/office/drawing/2014/main" id="{C02116FA-757D-4219-9C15-5E13886DCDBA}"/>
                      </a:ext>
                    </a:extLst>
                  </p:cNvPr>
                  <p:cNvGrpSpPr/>
                  <p:nvPr userDrawn="1"/>
                </p:nvGrpSpPr>
                <p:grpSpPr>
                  <a:xfrm rot="2700000">
                    <a:off x="1605871" y="-605080"/>
                    <a:ext cx="90079" cy="407021"/>
                    <a:chOff x="3130062" y="-817193"/>
                    <a:chExt cx="131884" cy="595920"/>
                  </a:xfrm>
                  <a:solidFill>
                    <a:srgbClr val="3399FF"/>
                  </a:solidFill>
                </p:grpSpPr>
                <p:sp>
                  <p:nvSpPr>
                    <p:cNvPr id="96" name="Rechthoek 95">
                      <a:extLst>
                        <a:ext uri="{FF2B5EF4-FFF2-40B4-BE49-F238E27FC236}">
                          <a16:creationId xmlns:a16="http://schemas.microsoft.com/office/drawing/2014/main" id="{6D54E4D4-6CA8-440E-BAA8-0A2DD75EF4D0}"/>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97" name="Rechthoek: afgeronde bovenhoeken 96">
                      <a:extLst>
                        <a:ext uri="{FF2B5EF4-FFF2-40B4-BE49-F238E27FC236}">
                          <a16:creationId xmlns:a16="http://schemas.microsoft.com/office/drawing/2014/main" id="{1077E45D-CA25-4FC7-A3AE-070CB6CB45B3}"/>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98" name="Gelijkbenige driehoek 97">
                      <a:extLst>
                        <a:ext uri="{FF2B5EF4-FFF2-40B4-BE49-F238E27FC236}">
                          <a16:creationId xmlns:a16="http://schemas.microsoft.com/office/drawing/2014/main" id="{B1199412-3676-4958-B288-D2D2619955A7}"/>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grpSp>
        </p:grpSp>
      </p:grpSp>
      <p:grpSp>
        <p:nvGrpSpPr>
          <p:cNvPr id="116" name="Instructie">
            <a:extLst>
              <a:ext uri="{FF2B5EF4-FFF2-40B4-BE49-F238E27FC236}">
                <a16:creationId xmlns:a16="http://schemas.microsoft.com/office/drawing/2014/main" id="{FC08DA32-84DC-41B2-A5EE-E1843CA84C98}"/>
              </a:ext>
            </a:extLst>
          </p:cNvPr>
          <p:cNvGrpSpPr/>
          <p:nvPr userDrawn="1"/>
        </p:nvGrpSpPr>
        <p:grpSpPr>
          <a:xfrm>
            <a:off x="9293701" y="0"/>
            <a:ext cx="2387758" cy="1876578"/>
            <a:chOff x="12391601" y="0"/>
            <a:chExt cx="3183677" cy="2499789"/>
          </a:xfrm>
        </p:grpSpPr>
        <p:sp>
          <p:nvSpPr>
            <p:cNvPr id="117" name="Rechthoek 116">
              <a:extLst>
                <a:ext uri="{FF2B5EF4-FFF2-40B4-BE49-F238E27FC236}">
                  <a16:creationId xmlns:a16="http://schemas.microsoft.com/office/drawing/2014/main" id="{0752ACEC-9C9D-40ED-8526-DA25BE61EF7D}"/>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80000"/>
                </a:lnSpc>
                <a:spcBef>
                  <a:spcPts val="0"/>
                </a:spcBef>
                <a:spcAft>
                  <a:spcPts val="0"/>
                </a:spcAft>
                <a:buClrTx/>
                <a:buSzTx/>
                <a:buFontTx/>
                <a:buNone/>
                <a:tabLst/>
                <a:defRPr/>
              </a:pPr>
              <a:r>
                <a:rPr kumimoji="0" lang="nl-NL" sz="1050" b="1" i="0" u="none" strike="noStrike" kern="0" cap="all" spc="0" normalizeH="0" baseline="0" noProof="0" dirty="0">
                  <a:ln>
                    <a:noFill/>
                  </a:ln>
                  <a:solidFill>
                    <a:schemeClr val="bg1">
                      <a:lumMod val="50000"/>
                    </a:schemeClr>
                  </a:solidFill>
                  <a:effectLst/>
                  <a:uLnTx/>
                  <a:uFillTx/>
                  <a:latin typeface="+mj-lt"/>
                  <a:cs typeface="Segoe UI Light" panose="020B0502040204020203" pitchFamily="34" charset="0"/>
                </a:rPr>
                <a:t>Grafiek invoegen/veranderen</a:t>
              </a:r>
            </a:p>
          </p:txBody>
        </p:sp>
        <p:sp>
          <p:nvSpPr>
            <p:cNvPr id="118" name="Ovaal 117">
              <a:extLst>
                <a:ext uri="{FF2B5EF4-FFF2-40B4-BE49-F238E27FC236}">
                  <a16:creationId xmlns:a16="http://schemas.microsoft.com/office/drawing/2014/main" id="{0B043D28-88E6-4D0D-90D6-0CB9CBB202BE}"/>
                </a:ext>
              </a:extLst>
            </p:cNvPr>
            <p:cNvSpPr/>
            <p:nvPr userDrawn="1"/>
          </p:nvSpPr>
          <p:spPr>
            <a:xfrm>
              <a:off x="12391601" y="366490"/>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19" name="Rechte verbindingslijn 118">
              <a:extLst>
                <a:ext uri="{FF2B5EF4-FFF2-40B4-BE49-F238E27FC236}">
                  <a16:creationId xmlns:a16="http://schemas.microsoft.com/office/drawing/2014/main" id="{F439A4EB-40D3-42B9-8982-7A24817D0FF3}"/>
                </a:ext>
              </a:extLst>
            </p:cNvPr>
            <p:cNvCxnSpPr>
              <a:cxnSpLocks/>
            </p:cNvCxnSpPr>
            <p:nvPr userDrawn="1"/>
          </p:nvCxnSpPr>
          <p:spPr>
            <a:xfrm>
              <a:off x="12397261" y="241635"/>
              <a:ext cx="3178017" cy="0"/>
            </a:xfrm>
            <a:prstGeom prst="line">
              <a:avLst/>
            </a:prstGeom>
            <a:noFill/>
            <a:ln w="3175" cap="flat" cmpd="sng" algn="ctr">
              <a:solidFill>
                <a:schemeClr val="bg1">
                  <a:lumMod val="50000"/>
                </a:schemeClr>
              </a:solidFill>
              <a:prstDash val="solid"/>
            </a:ln>
            <a:effectLst/>
          </p:spPr>
        </p:cxnSp>
        <p:cxnSp>
          <p:nvCxnSpPr>
            <p:cNvPr id="120" name="Rechte verbindingslijn 119">
              <a:extLst>
                <a:ext uri="{FF2B5EF4-FFF2-40B4-BE49-F238E27FC236}">
                  <a16:creationId xmlns:a16="http://schemas.microsoft.com/office/drawing/2014/main" id="{174551AE-B812-475E-9C8D-EDBC06AF1CF1}"/>
                </a:ext>
              </a:extLst>
            </p:cNvPr>
            <p:cNvCxnSpPr>
              <a:cxnSpLocks/>
            </p:cNvCxnSpPr>
            <p:nvPr userDrawn="1"/>
          </p:nvCxnSpPr>
          <p:spPr>
            <a:xfrm>
              <a:off x="12397261" y="1577933"/>
              <a:ext cx="3178017" cy="0"/>
            </a:xfrm>
            <a:prstGeom prst="line">
              <a:avLst/>
            </a:prstGeom>
            <a:noFill/>
            <a:ln w="3175" cap="flat" cmpd="sng" algn="ctr">
              <a:solidFill>
                <a:schemeClr val="bg1">
                  <a:lumMod val="50000"/>
                </a:schemeClr>
              </a:solidFill>
              <a:prstDash val="solid"/>
            </a:ln>
            <a:effectLst/>
          </p:spPr>
        </p:cxnSp>
        <p:sp>
          <p:nvSpPr>
            <p:cNvPr id="121" name="Rechthoek 120">
              <a:extLst>
                <a:ext uri="{FF2B5EF4-FFF2-40B4-BE49-F238E27FC236}">
                  <a16:creationId xmlns:a16="http://schemas.microsoft.com/office/drawing/2014/main" id="{9B95EBBE-6D90-41E5-81E5-73CBFE94C9BF}"/>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
                  <a:schemeClr val="accent1"/>
                </a:buClr>
                <a:buSzTx/>
                <a:buFont typeface="Arial" panose="020B0604020202020204" pitchFamily="34" charset="0"/>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grafiek d.m.v. de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825"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22" name="Ovaal 121">
              <a:extLst>
                <a:ext uri="{FF2B5EF4-FFF2-40B4-BE49-F238E27FC236}">
                  <a16:creationId xmlns:a16="http://schemas.microsoft.com/office/drawing/2014/main" id="{2F693204-8FC2-4262-9B8D-C8A1DC78A839}"/>
                </a:ext>
              </a:extLst>
            </p:cNvPr>
            <p:cNvSpPr/>
            <p:nvPr userDrawn="1"/>
          </p:nvSpPr>
          <p:spPr>
            <a:xfrm>
              <a:off x="12391601" y="1706398"/>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23" name="Rechthoek 122">
              <a:extLst>
                <a:ext uri="{FF2B5EF4-FFF2-40B4-BE49-F238E27FC236}">
                  <a16:creationId xmlns:a16="http://schemas.microsoft.com/office/drawing/2014/main" id="{9D910C84-64BC-4B44-99CC-D518BDABB44F}"/>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
                  <a:schemeClr val="accent1"/>
                </a:buClr>
                <a:buSzTx/>
                <a:buFont typeface="Arial" panose="020B0604020202020204" pitchFamily="34" charset="0"/>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grafiek</a:t>
              </a:r>
              <a:b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24" name="Groep 123">
              <a:extLst>
                <a:ext uri="{FF2B5EF4-FFF2-40B4-BE49-F238E27FC236}">
                  <a16:creationId xmlns:a16="http://schemas.microsoft.com/office/drawing/2014/main" id="{029F6E04-D581-45EE-9126-1E41E7A0D32C}"/>
                </a:ext>
              </a:extLst>
            </p:cNvPr>
            <p:cNvGrpSpPr/>
            <p:nvPr userDrawn="1"/>
          </p:nvGrpSpPr>
          <p:grpSpPr>
            <a:xfrm>
              <a:off x="12757282" y="2184550"/>
              <a:ext cx="825500" cy="209550"/>
              <a:chOff x="13504624" y="2482850"/>
              <a:chExt cx="825500" cy="209550"/>
            </a:xfrm>
          </p:grpSpPr>
          <p:sp>
            <p:nvSpPr>
              <p:cNvPr id="130" name="Rechthoek 129">
                <a:extLst>
                  <a:ext uri="{FF2B5EF4-FFF2-40B4-BE49-F238E27FC236}">
                    <a16:creationId xmlns:a16="http://schemas.microsoft.com/office/drawing/2014/main" id="{DF37DFEE-AFA8-4127-808D-5D280B38CD77}"/>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00" b="0" noProof="0">
                    <a:solidFill>
                      <a:schemeClr val="tx1"/>
                    </a:solidFill>
                    <a:latin typeface="Arial" panose="020B0604020202020204" pitchFamily="34" charset="0"/>
                    <a:cs typeface="Arial" panose="020B0604020202020204" pitchFamily="34" charset="0"/>
                  </a:rPr>
                  <a:t>Invoegen</a:t>
                </a:r>
              </a:p>
            </p:txBody>
          </p:sp>
          <p:cxnSp>
            <p:nvCxnSpPr>
              <p:cNvPr id="131" name="Rechte verbindingslijn 130">
                <a:extLst>
                  <a:ext uri="{FF2B5EF4-FFF2-40B4-BE49-F238E27FC236}">
                    <a16:creationId xmlns:a16="http://schemas.microsoft.com/office/drawing/2014/main" id="{CC68BF2A-7AAB-480B-A561-A11C86618FD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32" name="Gelijkbenige driehoek 131">
                <a:extLst>
                  <a:ext uri="{FF2B5EF4-FFF2-40B4-BE49-F238E27FC236}">
                    <a16:creationId xmlns:a16="http://schemas.microsoft.com/office/drawing/2014/main" id="{48B07EF8-B072-4AE3-9581-30A74C6EED4C}"/>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cxnSp>
          <p:nvCxnSpPr>
            <p:cNvPr id="125" name="Rechte verbindingslijn 124">
              <a:extLst>
                <a:ext uri="{FF2B5EF4-FFF2-40B4-BE49-F238E27FC236}">
                  <a16:creationId xmlns:a16="http://schemas.microsoft.com/office/drawing/2014/main" id="{EEC339AF-A3F8-44EE-9B60-F88860AA70CE}"/>
                </a:ext>
              </a:extLst>
            </p:cNvPr>
            <p:cNvCxnSpPr>
              <a:cxnSpLocks/>
            </p:cNvCxnSpPr>
            <p:nvPr userDrawn="1"/>
          </p:nvCxnSpPr>
          <p:spPr>
            <a:xfrm>
              <a:off x="12397261" y="2499789"/>
              <a:ext cx="3178017" cy="0"/>
            </a:xfrm>
            <a:prstGeom prst="line">
              <a:avLst/>
            </a:prstGeom>
            <a:noFill/>
            <a:ln w="3175" cap="flat" cmpd="sng" algn="ctr">
              <a:solidFill>
                <a:schemeClr val="bg1">
                  <a:lumMod val="50000"/>
                </a:schemeClr>
              </a:solidFill>
              <a:prstDash val="solid"/>
            </a:ln>
            <a:effectLst/>
          </p:spPr>
        </p:cxnSp>
        <p:grpSp>
          <p:nvGrpSpPr>
            <p:cNvPr id="126" name="Groep 125">
              <a:extLst>
                <a:ext uri="{FF2B5EF4-FFF2-40B4-BE49-F238E27FC236}">
                  <a16:creationId xmlns:a16="http://schemas.microsoft.com/office/drawing/2014/main" id="{C7530F7E-690B-43D8-B458-38660E687B16}"/>
                </a:ext>
              </a:extLst>
            </p:cNvPr>
            <p:cNvGrpSpPr/>
            <p:nvPr userDrawn="1"/>
          </p:nvGrpSpPr>
          <p:grpSpPr>
            <a:xfrm>
              <a:off x="12751697" y="1147804"/>
              <a:ext cx="289372" cy="314992"/>
              <a:chOff x="7322769" y="-310267"/>
              <a:chExt cx="289372" cy="314992"/>
            </a:xfrm>
          </p:grpSpPr>
          <p:sp>
            <p:nvSpPr>
              <p:cNvPr id="127" name="Rechthoek 126">
                <a:extLst>
                  <a:ext uri="{FF2B5EF4-FFF2-40B4-BE49-F238E27FC236}">
                    <a16:creationId xmlns:a16="http://schemas.microsoft.com/office/drawing/2014/main" id="{D4D76B4B-838B-40FF-A231-2A9F0116A20B}"/>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128" name="Rechthoek 127">
                <a:extLst>
                  <a:ext uri="{FF2B5EF4-FFF2-40B4-BE49-F238E27FC236}">
                    <a16:creationId xmlns:a16="http://schemas.microsoft.com/office/drawing/2014/main" id="{766D3481-A145-4D5E-BF55-6E1527E3CF10}"/>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129" name="Rechthoek 128">
                <a:extLst>
                  <a:ext uri="{FF2B5EF4-FFF2-40B4-BE49-F238E27FC236}">
                    <a16:creationId xmlns:a16="http://schemas.microsoft.com/office/drawing/2014/main" id="{58548B2C-AD7E-4C04-844D-4F3D9992D25B}"/>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spTree>
    <p:extLst>
      <p:ext uri="{BB962C8B-B14F-4D97-AF65-F5344CB8AC3E}">
        <p14:creationId xmlns:p14="http://schemas.microsoft.com/office/powerpoint/2010/main" val="1762036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FIEK 6X">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B23073-572C-4F04-B89A-B107AB932F47}"/>
              </a:ext>
            </a:extLst>
          </p:cNvPr>
          <p:cNvSpPr>
            <a:spLocks noGrp="1"/>
          </p:cNvSpPr>
          <p:nvPr>
            <p:ph type="title" hasCustomPrompt="1"/>
          </p:nvPr>
        </p:nvSpPr>
        <p:spPr/>
        <p:txBody>
          <a:bodyPr/>
          <a:lstStyle>
            <a:lvl1pPr>
              <a:defRPr/>
            </a:lvl1pPr>
          </a:lstStyle>
          <a:p>
            <a:r>
              <a:rPr lang="nl-NL" noProof="0" dirty="0"/>
              <a:t>Voeg hier een titel in</a:t>
            </a:r>
            <a:endParaRPr lang="nl-NL" dirty="0"/>
          </a:p>
        </p:txBody>
      </p:sp>
      <p:sp>
        <p:nvSpPr>
          <p:cNvPr id="4" name="Tijdelijke aanduiding voor datum 3">
            <a:extLst>
              <a:ext uri="{FF2B5EF4-FFF2-40B4-BE49-F238E27FC236}">
                <a16:creationId xmlns:a16="http://schemas.microsoft.com/office/drawing/2014/main" id="{DABA8B2F-5EFD-4A05-8481-248C853EA1DE}"/>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7D35606D-4D2E-4F0A-88AD-FA9467155265}"/>
              </a:ext>
            </a:extLst>
          </p:cNvPr>
          <p:cNvSpPr>
            <a:spLocks noGrp="1"/>
          </p:cNvSpPr>
          <p:nvPr>
            <p:ph type="ftr" sz="quarter" idx="11"/>
          </p:nvPr>
        </p:nvSpPr>
        <p:spPr/>
        <p:txBody>
          <a:bodyPr/>
          <a:lstStyle/>
          <a:p>
            <a:r>
              <a:rPr lang="nl-NL"/>
              <a:t>Achmea Real Estate</a:t>
            </a:r>
          </a:p>
        </p:txBody>
      </p:sp>
      <p:sp>
        <p:nvSpPr>
          <p:cNvPr id="6" name="Tijdelijke aanduiding voor dianummer 5">
            <a:extLst>
              <a:ext uri="{FF2B5EF4-FFF2-40B4-BE49-F238E27FC236}">
                <a16:creationId xmlns:a16="http://schemas.microsoft.com/office/drawing/2014/main" id="{A7656491-ADD5-4A7E-BAFA-5FCFF07D6EB0}"/>
              </a:ext>
            </a:extLst>
          </p:cNvPr>
          <p:cNvSpPr>
            <a:spLocks noGrp="1"/>
          </p:cNvSpPr>
          <p:nvPr>
            <p:ph type="sldNum" sz="quarter" idx="12"/>
          </p:nvPr>
        </p:nvSpPr>
        <p:spPr/>
        <p:txBody>
          <a:bodyPr/>
          <a:lstStyle/>
          <a:p>
            <a:fld id="{8D374ABD-355D-4B52-8A38-020B3DD5CC75}" type="slidenum">
              <a:rPr lang="nl-NL" smtClean="0"/>
              <a:t>‹#›</a:t>
            </a:fld>
            <a:endParaRPr lang="nl-NL"/>
          </a:p>
        </p:txBody>
      </p:sp>
      <p:sp>
        <p:nvSpPr>
          <p:cNvPr id="7" name="Tijdelijke aanduiding voor tekst 32">
            <a:extLst>
              <a:ext uri="{FF2B5EF4-FFF2-40B4-BE49-F238E27FC236}">
                <a16:creationId xmlns:a16="http://schemas.microsoft.com/office/drawing/2014/main" id="{7175F566-3665-4B0F-B70C-72779DF2FDD6}"/>
              </a:ext>
            </a:extLst>
          </p:cNvPr>
          <p:cNvSpPr>
            <a:spLocks noGrp="1"/>
          </p:cNvSpPr>
          <p:nvPr>
            <p:ph type="body" sz="quarter" idx="13" hasCustomPrompt="1"/>
          </p:nvPr>
        </p:nvSpPr>
        <p:spPr>
          <a:xfrm>
            <a:off x="404999" y="630563"/>
            <a:ext cx="8334000" cy="194889"/>
          </a:xfrm>
        </p:spPr>
        <p:txBody>
          <a:bodyPr/>
          <a:lstStyle>
            <a:lvl1pPr marL="0" indent="0">
              <a:buNone/>
              <a:defRPr sz="1500" b="0">
                <a:solidFill>
                  <a:schemeClr val="accent1"/>
                </a:solidFill>
              </a:defRPr>
            </a:lvl1pPr>
          </a:lstStyle>
          <a:p>
            <a:pPr lvl="0"/>
            <a:r>
              <a:rPr lang="nl-NL" noProof="0" dirty="0"/>
              <a:t>Voeg hier een subtitel in</a:t>
            </a:r>
          </a:p>
        </p:txBody>
      </p:sp>
      <p:sp>
        <p:nvSpPr>
          <p:cNvPr id="17" name="Tijdelijke aanduiding voor tekst 34">
            <a:extLst>
              <a:ext uri="{FF2B5EF4-FFF2-40B4-BE49-F238E27FC236}">
                <a16:creationId xmlns:a16="http://schemas.microsoft.com/office/drawing/2014/main" id="{9955CEC2-0160-42D3-9E2E-941A4A11119D}"/>
              </a:ext>
            </a:extLst>
          </p:cNvPr>
          <p:cNvSpPr>
            <a:spLocks noGrp="1"/>
          </p:cNvSpPr>
          <p:nvPr>
            <p:ph type="body" sz="quarter" idx="14" hasCustomPrompt="1"/>
          </p:nvPr>
        </p:nvSpPr>
        <p:spPr>
          <a:xfrm>
            <a:off x="404812" y="4323167"/>
            <a:ext cx="8334187" cy="111089"/>
          </a:xfrm>
        </p:spPr>
        <p:txBody>
          <a:bodyPr anchor="b"/>
          <a:lstStyle>
            <a:lvl1pPr marL="0" indent="0">
              <a:buNone/>
              <a:defRPr sz="750" i="1"/>
            </a:lvl1pPr>
          </a:lstStyle>
          <a:p>
            <a:pPr lvl="0"/>
            <a:r>
              <a:rPr lang="nl-NL" noProof="0"/>
              <a:t>Bron…</a:t>
            </a:r>
          </a:p>
        </p:txBody>
      </p:sp>
      <p:sp>
        <p:nvSpPr>
          <p:cNvPr id="18" name="Rechthoek: afgeronde hoeken 17">
            <a:extLst>
              <a:ext uri="{FF2B5EF4-FFF2-40B4-BE49-F238E27FC236}">
                <a16:creationId xmlns:a16="http://schemas.microsoft.com/office/drawing/2014/main" id="{765A9402-96DA-4D08-A873-873C05E81C86}"/>
              </a:ext>
            </a:extLst>
          </p:cNvPr>
          <p:cNvSpPr/>
          <p:nvPr userDrawn="1"/>
        </p:nvSpPr>
        <p:spPr>
          <a:xfrm>
            <a:off x="2286000" y="-368830"/>
            <a:ext cx="4572000" cy="22539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lvl="0" algn="ctr"/>
            <a:r>
              <a:rPr lang="nl-NL" sz="2100" b="0" cap="all" baseline="0" noProof="0" dirty="0">
                <a:solidFill>
                  <a:schemeClr val="accent1"/>
                </a:solidFill>
                <a:latin typeface="+mn-lt"/>
              </a:rPr>
              <a:t>GRAFIEK 6X</a:t>
            </a:r>
          </a:p>
        </p:txBody>
      </p:sp>
      <p:sp>
        <p:nvSpPr>
          <p:cNvPr id="21" name="Tijdelijke aanduiding voor grafiek 17">
            <a:extLst>
              <a:ext uri="{FF2B5EF4-FFF2-40B4-BE49-F238E27FC236}">
                <a16:creationId xmlns:a16="http://schemas.microsoft.com/office/drawing/2014/main" id="{92172253-6D4B-4AC5-AA1C-319C8E5A71AE}"/>
              </a:ext>
            </a:extLst>
          </p:cNvPr>
          <p:cNvSpPr>
            <a:spLocks noGrp="1"/>
          </p:cNvSpPr>
          <p:nvPr>
            <p:ph type="chart" sz="quarter" idx="15" hasCustomPrompt="1"/>
          </p:nvPr>
        </p:nvSpPr>
        <p:spPr>
          <a:xfrm>
            <a:off x="6141000" y="1095347"/>
            <a:ext cx="2597809" cy="1410435"/>
          </a:xfrm>
          <a:solidFill>
            <a:schemeClr val="bg1">
              <a:lumMod val="95000"/>
            </a:schemeClr>
          </a:solidFill>
        </p:spPr>
        <p:txBody>
          <a:bodyPr lIns="720000" tIns="360000" rIns="720000"/>
          <a:lstStyle>
            <a:lvl1pPr marL="0" indent="0" algn="ctr">
              <a:buNone/>
              <a:defRPr sz="900" i="1">
                <a:solidFill>
                  <a:schemeClr val="bg1">
                    <a:lumMod val="50000"/>
                  </a:schemeClr>
                </a:solidFill>
              </a:defRPr>
            </a:lvl1pPr>
          </a:lstStyle>
          <a:p>
            <a:r>
              <a:rPr lang="nl-NL" noProof="0" dirty="0"/>
              <a:t>Klik op onderstaand pictogram om een grafiek in te voegen</a:t>
            </a:r>
          </a:p>
        </p:txBody>
      </p:sp>
      <p:sp>
        <p:nvSpPr>
          <p:cNvPr id="24" name="Tijdelijke aanduiding voor tekst 43">
            <a:extLst>
              <a:ext uri="{FF2B5EF4-FFF2-40B4-BE49-F238E27FC236}">
                <a16:creationId xmlns:a16="http://schemas.microsoft.com/office/drawing/2014/main" id="{E054E093-0CA2-4AA3-9379-A9449CBE767D}"/>
              </a:ext>
            </a:extLst>
          </p:cNvPr>
          <p:cNvSpPr>
            <a:spLocks noGrp="1"/>
          </p:cNvSpPr>
          <p:nvPr>
            <p:ph type="body" sz="quarter" idx="16" hasCustomPrompt="1"/>
          </p:nvPr>
        </p:nvSpPr>
        <p:spPr>
          <a:xfrm>
            <a:off x="405000" y="0"/>
            <a:ext cx="810000" cy="54050"/>
          </a:xfrm>
          <a:solidFill>
            <a:schemeClr val="accent1"/>
          </a:solidFill>
        </p:spPr>
        <p:txBody>
          <a:bodyPr/>
          <a:lstStyle>
            <a:lvl1pPr marL="0" indent="0">
              <a:buNone/>
              <a:defRPr sz="100">
                <a:solidFill>
                  <a:schemeClr val="bg2"/>
                </a:solidFill>
              </a:defRPr>
            </a:lvl1pPr>
            <a:lvl5pPr>
              <a:defRPr/>
            </a:lvl5pPr>
          </a:lstStyle>
          <a:p>
            <a:pPr lvl="0"/>
            <a:r>
              <a:rPr lang="en-GB" dirty="0"/>
              <a:t> </a:t>
            </a:r>
          </a:p>
        </p:txBody>
      </p:sp>
      <p:grpSp>
        <p:nvGrpSpPr>
          <p:cNvPr id="13" name="GRID" hidden="1">
            <a:extLst>
              <a:ext uri="{FF2B5EF4-FFF2-40B4-BE49-F238E27FC236}">
                <a16:creationId xmlns:a16="http://schemas.microsoft.com/office/drawing/2014/main" id="{2E339E7B-E5F0-4BB0-A7A8-08523662B92C}"/>
              </a:ext>
            </a:extLst>
          </p:cNvPr>
          <p:cNvGrpSpPr/>
          <p:nvPr userDrawn="1"/>
        </p:nvGrpSpPr>
        <p:grpSpPr>
          <a:xfrm>
            <a:off x="0" y="0"/>
            <a:ext cx="9144000" cy="5148263"/>
            <a:chOff x="0" y="0"/>
            <a:chExt cx="12192000" cy="6858000"/>
          </a:xfrm>
          <a:solidFill>
            <a:schemeClr val="tx1">
              <a:alpha val="30000"/>
            </a:schemeClr>
          </a:solidFill>
        </p:grpSpPr>
        <p:sp>
          <p:nvSpPr>
            <p:cNvPr id="14" name="Rechthoek 13">
              <a:extLst>
                <a:ext uri="{FF2B5EF4-FFF2-40B4-BE49-F238E27FC236}">
                  <a16:creationId xmlns:a16="http://schemas.microsoft.com/office/drawing/2014/main" id="{04FEBC71-862F-4C04-AFB8-6DB58D37BD7A}"/>
                </a:ext>
              </a:extLst>
            </p:cNvPr>
            <p:cNvSpPr/>
            <p:nvPr userDrawn="1"/>
          </p:nvSpPr>
          <p:spPr>
            <a:xfrm>
              <a:off x="0" y="0"/>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15" name="Rechthoek 14">
              <a:extLst>
                <a:ext uri="{FF2B5EF4-FFF2-40B4-BE49-F238E27FC236}">
                  <a16:creationId xmlns:a16="http://schemas.microsoft.com/office/drawing/2014/main" id="{0333C89B-97F8-441B-8124-3FCC1D1260BC}"/>
                </a:ext>
              </a:extLst>
            </p:cNvPr>
            <p:cNvSpPr/>
            <p:nvPr userDrawn="1"/>
          </p:nvSpPr>
          <p:spPr>
            <a:xfrm>
              <a:off x="0" y="0"/>
              <a:ext cx="54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16" name="Rechthoek 15">
              <a:extLst>
                <a:ext uri="{FF2B5EF4-FFF2-40B4-BE49-F238E27FC236}">
                  <a16:creationId xmlns:a16="http://schemas.microsoft.com/office/drawing/2014/main" id="{59F01AF4-B6CB-4934-BDD9-96E56D3A7D49}"/>
                </a:ext>
              </a:extLst>
            </p:cNvPr>
            <p:cNvSpPr/>
            <p:nvPr userDrawn="1"/>
          </p:nvSpPr>
          <p:spPr>
            <a:xfrm>
              <a:off x="11652000" y="0"/>
              <a:ext cx="54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19" name="Rechthoek 18">
              <a:extLst>
                <a:ext uri="{FF2B5EF4-FFF2-40B4-BE49-F238E27FC236}">
                  <a16:creationId xmlns:a16="http://schemas.microsoft.com/office/drawing/2014/main" id="{B6B9EB7F-0454-4FE8-8F4A-0FDE18AF83EB}"/>
                </a:ext>
              </a:extLst>
            </p:cNvPr>
            <p:cNvSpPr/>
            <p:nvPr userDrawn="1"/>
          </p:nvSpPr>
          <p:spPr>
            <a:xfrm>
              <a:off x="0" y="1099111"/>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20" name="Rechthoek 19">
              <a:extLst>
                <a:ext uri="{FF2B5EF4-FFF2-40B4-BE49-F238E27FC236}">
                  <a16:creationId xmlns:a16="http://schemas.microsoft.com/office/drawing/2014/main" id="{A0471D66-391B-4CA0-9CE3-3508EB3D7096}"/>
                </a:ext>
              </a:extLst>
            </p:cNvPr>
            <p:cNvSpPr/>
            <p:nvPr userDrawn="1"/>
          </p:nvSpPr>
          <p:spPr>
            <a:xfrm>
              <a:off x="0" y="6678000"/>
              <a:ext cx="12192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22" name="Rechthoek 21">
              <a:extLst>
                <a:ext uri="{FF2B5EF4-FFF2-40B4-BE49-F238E27FC236}">
                  <a16:creationId xmlns:a16="http://schemas.microsoft.com/office/drawing/2014/main" id="{F607FFD1-EE10-4EE4-974D-D68FF051167C}"/>
                </a:ext>
              </a:extLst>
            </p:cNvPr>
            <p:cNvSpPr/>
            <p:nvPr userDrawn="1"/>
          </p:nvSpPr>
          <p:spPr>
            <a:xfrm>
              <a:off x="0" y="5906871"/>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dirty="0"/>
            </a:p>
          </p:txBody>
        </p:sp>
        <p:sp>
          <p:nvSpPr>
            <p:cNvPr id="25" name="Rechthoek 24">
              <a:extLst>
                <a:ext uri="{FF2B5EF4-FFF2-40B4-BE49-F238E27FC236}">
                  <a16:creationId xmlns:a16="http://schemas.microsoft.com/office/drawing/2014/main" id="{267B1A24-E5B5-44EF-BB26-289EC0FC99CF}"/>
                </a:ext>
              </a:extLst>
            </p:cNvPr>
            <p:cNvSpPr/>
            <p:nvPr userDrawn="1"/>
          </p:nvSpPr>
          <p:spPr>
            <a:xfrm>
              <a:off x="0" y="6295673"/>
              <a:ext cx="12192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26" name="Rechthoek 25">
              <a:extLst>
                <a:ext uri="{FF2B5EF4-FFF2-40B4-BE49-F238E27FC236}">
                  <a16:creationId xmlns:a16="http://schemas.microsoft.com/office/drawing/2014/main" id="{05615BB2-213B-4BE9-9A19-7700EE534E20}"/>
                </a:ext>
              </a:extLst>
            </p:cNvPr>
            <p:cNvSpPr/>
            <p:nvPr userDrawn="1"/>
          </p:nvSpPr>
          <p:spPr>
            <a:xfrm>
              <a:off x="0" y="5578887"/>
              <a:ext cx="12192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27" name="Rechthoek 26">
              <a:extLst>
                <a:ext uri="{FF2B5EF4-FFF2-40B4-BE49-F238E27FC236}">
                  <a16:creationId xmlns:a16="http://schemas.microsoft.com/office/drawing/2014/main" id="{7B4D9E53-D3BA-46E2-B48B-1C4CE63D58E8}"/>
                </a:ext>
              </a:extLst>
            </p:cNvPr>
            <p:cNvSpPr/>
            <p:nvPr userDrawn="1"/>
          </p:nvSpPr>
          <p:spPr>
            <a:xfrm>
              <a:off x="12024980" y="0"/>
              <a:ext cx="16702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28" name="Rechthoek 27">
              <a:extLst>
                <a:ext uri="{FF2B5EF4-FFF2-40B4-BE49-F238E27FC236}">
                  <a16:creationId xmlns:a16="http://schemas.microsoft.com/office/drawing/2014/main" id="{ACE0CB45-9785-4BE8-B63D-A19B8F833E83}"/>
                </a:ext>
              </a:extLst>
            </p:cNvPr>
            <p:cNvSpPr/>
            <p:nvPr userDrawn="1"/>
          </p:nvSpPr>
          <p:spPr>
            <a:xfrm>
              <a:off x="0" y="0"/>
              <a:ext cx="16702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31" name="Rechthoek 30">
              <a:extLst>
                <a:ext uri="{FF2B5EF4-FFF2-40B4-BE49-F238E27FC236}">
                  <a16:creationId xmlns:a16="http://schemas.microsoft.com/office/drawing/2014/main" id="{E2FF30C8-090C-4BBB-B89D-01F3F22EDF02}"/>
                </a:ext>
              </a:extLst>
            </p:cNvPr>
            <p:cNvSpPr/>
            <p:nvPr userDrawn="1"/>
          </p:nvSpPr>
          <p:spPr>
            <a:xfrm>
              <a:off x="0" y="3338999"/>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35" name="Rechthoek 34">
              <a:extLst>
                <a:ext uri="{FF2B5EF4-FFF2-40B4-BE49-F238E27FC236}">
                  <a16:creationId xmlns:a16="http://schemas.microsoft.com/office/drawing/2014/main" id="{073B0056-68B2-4760-9151-D257D1A5794C}"/>
                </a:ext>
              </a:extLst>
            </p:cNvPr>
            <p:cNvSpPr/>
            <p:nvPr userDrawn="1"/>
          </p:nvSpPr>
          <p:spPr>
            <a:xfrm>
              <a:off x="7828000" y="1099111"/>
              <a:ext cx="360000" cy="5167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38" name="Rechthoek 37">
              <a:extLst>
                <a:ext uri="{FF2B5EF4-FFF2-40B4-BE49-F238E27FC236}">
                  <a16:creationId xmlns:a16="http://schemas.microsoft.com/office/drawing/2014/main" id="{BAA97654-86F5-45C9-B8DC-C6648BCE9369}"/>
                </a:ext>
              </a:extLst>
            </p:cNvPr>
            <p:cNvSpPr/>
            <p:nvPr userDrawn="1"/>
          </p:nvSpPr>
          <p:spPr>
            <a:xfrm>
              <a:off x="4004000" y="1099111"/>
              <a:ext cx="360000" cy="5167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grpSp>
      <p:sp>
        <p:nvSpPr>
          <p:cNvPr id="32" name="Tijdelijke aanduiding voor grafiek 17">
            <a:extLst>
              <a:ext uri="{FF2B5EF4-FFF2-40B4-BE49-F238E27FC236}">
                <a16:creationId xmlns:a16="http://schemas.microsoft.com/office/drawing/2014/main" id="{0E9B9AC0-03CF-4DAA-9E37-B0A637E3422E}"/>
              </a:ext>
            </a:extLst>
          </p:cNvPr>
          <p:cNvSpPr>
            <a:spLocks noGrp="1"/>
          </p:cNvSpPr>
          <p:nvPr>
            <p:ph type="chart" sz="quarter" idx="17" hasCustomPrompt="1"/>
          </p:nvPr>
        </p:nvSpPr>
        <p:spPr>
          <a:xfrm>
            <a:off x="6141000" y="2776818"/>
            <a:ext cx="2597810" cy="1410435"/>
          </a:xfrm>
          <a:solidFill>
            <a:schemeClr val="bg1">
              <a:lumMod val="95000"/>
            </a:schemeClr>
          </a:solidFill>
        </p:spPr>
        <p:txBody>
          <a:bodyPr lIns="720000" tIns="360000" rIns="720000"/>
          <a:lstStyle>
            <a:lvl1pPr marL="0" indent="0" algn="ctr">
              <a:buNone/>
              <a:defRPr sz="900" i="1">
                <a:solidFill>
                  <a:schemeClr val="bg1">
                    <a:lumMod val="50000"/>
                  </a:schemeClr>
                </a:solidFill>
              </a:defRPr>
            </a:lvl1pPr>
          </a:lstStyle>
          <a:p>
            <a:r>
              <a:rPr lang="nl-NL" noProof="0" dirty="0"/>
              <a:t>Klik op onderstaand pictogram om een grafiek in te voegen</a:t>
            </a:r>
          </a:p>
        </p:txBody>
      </p:sp>
      <p:sp>
        <p:nvSpPr>
          <p:cNvPr id="36" name="Tijdelijke aanduiding voor grafiek 17">
            <a:extLst>
              <a:ext uri="{FF2B5EF4-FFF2-40B4-BE49-F238E27FC236}">
                <a16:creationId xmlns:a16="http://schemas.microsoft.com/office/drawing/2014/main" id="{6424E38A-BE64-4611-8EA6-56DEDA6F1288}"/>
              </a:ext>
            </a:extLst>
          </p:cNvPr>
          <p:cNvSpPr>
            <a:spLocks noGrp="1"/>
          </p:cNvSpPr>
          <p:nvPr>
            <p:ph type="chart" sz="quarter" idx="18" hasCustomPrompt="1"/>
          </p:nvPr>
        </p:nvSpPr>
        <p:spPr>
          <a:xfrm>
            <a:off x="3273000" y="1095347"/>
            <a:ext cx="2597809" cy="1410435"/>
          </a:xfrm>
          <a:solidFill>
            <a:schemeClr val="bg1">
              <a:lumMod val="95000"/>
            </a:schemeClr>
          </a:solidFill>
        </p:spPr>
        <p:txBody>
          <a:bodyPr lIns="720000" tIns="360000" rIns="720000"/>
          <a:lstStyle>
            <a:lvl1pPr marL="0" indent="0" algn="ctr">
              <a:buNone/>
              <a:defRPr sz="900" i="1">
                <a:solidFill>
                  <a:schemeClr val="bg1">
                    <a:lumMod val="50000"/>
                  </a:schemeClr>
                </a:solidFill>
              </a:defRPr>
            </a:lvl1pPr>
          </a:lstStyle>
          <a:p>
            <a:r>
              <a:rPr lang="nl-NL" noProof="0" dirty="0"/>
              <a:t>Klik op onderstaand pictogram om een grafiek in te voegen</a:t>
            </a:r>
          </a:p>
        </p:txBody>
      </p:sp>
      <p:sp>
        <p:nvSpPr>
          <p:cNvPr id="37" name="Tijdelijke aanduiding voor grafiek 17">
            <a:extLst>
              <a:ext uri="{FF2B5EF4-FFF2-40B4-BE49-F238E27FC236}">
                <a16:creationId xmlns:a16="http://schemas.microsoft.com/office/drawing/2014/main" id="{B1695F49-FFC5-4D3F-8068-C37855441895}"/>
              </a:ext>
            </a:extLst>
          </p:cNvPr>
          <p:cNvSpPr>
            <a:spLocks noGrp="1"/>
          </p:cNvSpPr>
          <p:nvPr>
            <p:ph type="chart" sz="quarter" idx="19" hasCustomPrompt="1"/>
          </p:nvPr>
        </p:nvSpPr>
        <p:spPr>
          <a:xfrm>
            <a:off x="3273000" y="2776818"/>
            <a:ext cx="2597810" cy="1410435"/>
          </a:xfrm>
          <a:solidFill>
            <a:schemeClr val="bg1">
              <a:lumMod val="95000"/>
            </a:schemeClr>
          </a:solidFill>
        </p:spPr>
        <p:txBody>
          <a:bodyPr lIns="720000" tIns="360000" rIns="720000"/>
          <a:lstStyle>
            <a:lvl1pPr marL="0" indent="0" algn="ctr">
              <a:buNone/>
              <a:defRPr sz="900" i="1">
                <a:solidFill>
                  <a:schemeClr val="bg1">
                    <a:lumMod val="50000"/>
                  </a:schemeClr>
                </a:solidFill>
              </a:defRPr>
            </a:lvl1pPr>
          </a:lstStyle>
          <a:p>
            <a:r>
              <a:rPr lang="nl-NL" noProof="0" dirty="0"/>
              <a:t>Klik op onderstaand pictogram om een grafiek in te voegen</a:t>
            </a:r>
          </a:p>
        </p:txBody>
      </p:sp>
      <p:sp>
        <p:nvSpPr>
          <p:cNvPr id="39" name="Tijdelijke aanduiding voor grafiek 17">
            <a:extLst>
              <a:ext uri="{FF2B5EF4-FFF2-40B4-BE49-F238E27FC236}">
                <a16:creationId xmlns:a16="http://schemas.microsoft.com/office/drawing/2014/main" id="{003DE491-9024-41A1-8C44-E5F48C4282C7}"/>
              </a:ext>
            </a:extLst>
          </p:cNvPr>
          <p:cNvSpPr>
            <a:spLocks noGrp="1"/>
          </p:cNvSpPr>
          <p:nvPr>
            <p:ph type="chart" sz="quarter" idx="20" hasCustomPrompt="1"/>
          </p:nvPr>
        </p:nvSpPr>
        <p:spPr>
          <a:xfrm>
            <a:off x="405096" y="1095347"/>
            <a:ext cx="2597809" cy="1410435"/>
          </a:xfrm>
          <a:solidFill>
            <a:schemeClr val="bg1">
              <a:lumMod val="95000"/>
            </a:schemeClr>
          </a:solidFill>
        </p:spPr>
        <p:txBody>
          <a:bodyPr lIns="720000" tIns="360000" rIns="720000"/>
          <a:lstStyle>
            <a:lvl1pPr marL="0" indent="0" algn="ctr">
              <a:buNone/>
              <a:defRPr sz="900" i="1">
                <a:solidFill>
                  <a:schemeClr val="bg1">
                    <a:lumMod val="50000"/>
                  </a:schemeClr>
                </a:solidFill>
              </a:defRPr>
            </a:lvl1pPr>
          </a:lstStyle>
          <a:p>
            <a:r>
              <a:rPr lang="nl-NL" noProof="0" dirty="0"/>
              <a:t>Klik op onderstaand pictogram om een grafiek in te voegen</a:t>
            </a:r>
          </a:p>
        </p:txBody>
      </p:sp>
      <p:sp>
        <p:nvSpPr>
          <p:cNvPr id="40" name="Tijdelijke aanduiding voor grafiek 17">
            <a:extLst>
              <a:ext uri="{FF2B5EF4-FFF2-40B4-BE49-F238E27FC236}">
                <a16:creationId xmlns:a16="http://schemas.microsoft.com/office/drawing/2014/main" id="{A6D5BEE5-306C-4A04-8C32-A0EF58D14A11}"/>
              </a:ext>
            </a:extLst>
          </p:cNvPr>
          <p:cNvSpPr>
            <a:spLocks noGrp="1"/>
          </p:cNvSpPr>
          <p:nvPr>
            <p:ph type="chart" sz="quarter" idx="21" hasCustomPrompt="1"/>
          </p:nvPr>
        </p:nvSpPr>
        <p:spPr>
          <a:xfrm>
            <a:off x="405095" y="2776818"/>
            <a:ext cx="2597810" cy="1410435"/>
          </a:xfrm>
          <a:solidFill>
            <a:schemeClr val="bg1">
              <a:lumMod val="95000"/>
            </a:schemeClr>
          </a:solidFill>
        </p:spPr>
        <p:txBody>
          <a:bodyPr lIns="720000" tIns="360000" rIns="720000"/>
          <a:lstStyle>
            <a:lvl1pPr marL="0" indent="0" algn="ctr">
              <a:buNone/>
              <a:defRPr sz="900" i="1">
                <a:solidFill>
                  <a:schemeClr val="bg1">
                    <a:lumMod val="50000"/>
                  </a:schemeClr>
                </a:solidFill>
              </a:defRPr>
            </a:lvl1pPr>
          </a:lstStyle>
          <a:p>
            <a:r>
              <a:rPr lang="nl-NL" noProof="0" dirty="0"/>
              <a:t>Klik op onderstaand pictogram om een grafiek in te voegen</a:t>
            </a:r>
          </a:p>
        </p:txBody>
      </p:sp>
      <p:grpSp>
        <p:nvGrpSpPr>
          <p:cNvPr id="97" name="Instructie">
            <a:extLst>
              <a:ext uri="{FF2B5EF4-FFF2-40B4-BE49-F238E27FC236}">
                <a16:creationId xmlns:a16="http://schemas.microsoft.com/office/drawing/2014/main" id="{13194E2B-853F-42B4-BC09-4D7932FAFD06}"/>
              </a:ext>
            </a:extLst>
          </p:cNvPr>
          <p:cNvGrpSpPr/>
          <p:nvPr userDrawn="1"/>
        </p:nvGrpSpPr>
        <p:grpSpPr>
          <a:xfrm>
            <a:off x="9292286" y="3919703"/>
            <a:ext cx="2387758" cy="1228560"/>
            <a:chOff x="12389714" y="4327164"/>
            <a:chExt cx="3183677" cy="1636565"/>
          </a:xfrm>
        </p:grpSpPr>
        <p:cxnSp>
          <p:nvCxnSpPr>
            <p:cNvPr id="98" name="Rechte verbindingslijn 97">
              <a:extLst>
                <a:ext uri="{FF2B5EF4-FFF2-40B4-BE49-F238E27FC236}">
                  <a16:creationId xmlns:a16="http://schemas.microsoft.com/office/drawing/2014/main" id="{BB38122D-C6F3-4332-8056-8341B6673B4D}"/>
                </a:ext>
              </a:extLst>
            </p:cNvPr>
            <p:cNvCxnSpPr>
              <a:cxnSpLocks/>
            </p:cNvCxnSpPr>
            <p:nvPr userDrawn="1"/>
          </p:nvCxnSpPr>
          <p:spPr>
            <a:xfrm>
              <a:off x="12395374" y="5963729"/>
              <a:ext cx="3178017" cy="0"/>
            </a:xfrm>
            <a:prstGeom prst="line">
              <a:avLst/>
            </a:prstGeom>
            <a:noFill/>
            <a:ln w="3175" cap="flat" cmpd="sng" algn="ctr">
              <a:solidFill>
                <a:schemeClr val="bg1">
                  <a:lumMod val="50000"/>
                </a:schemeClr>
              </a:solidFill>
              <a:prstDash val="solid"/>
            </a:ln>
            <a:effectLst/>
          </p:spPr>
        </p:cxnSp>
        <p:sp>
          <p:nvSpPr>
            <p:cNvPr id="99" name="Rechthoek 98">
              <a:extLst>
                <a:ext uri="{FF2B5EF4-FFF2-40B4-BE49-F238E27FC236}">
                  <a16:creationId xmlns:a16="http://schemas.microsoft.com/office/drawing/2014/main" id="{19F9BA8B-41E4-405B-9E81-1C20E9163CE8}"/>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80000"/>
                </a:lnSpc>
                <a:spcBef>
                  <a:spcPts val="0"/>
                </a:spcBef>
                <a:spcAft>
                  <a:spcPts val="0"/>
                </a:spcAft>
                <a:buClrTx/>
                <a:buSzTx/>
                <a:buFontTx/>
                <a:buNone/>
                <a:tabLst/>
                <a:defRPr/>
              </a:pPr>
              <a:r>
                <a:rPr kumimoji="0" lang="nl-NL" sz="1050" b="1" i="0" u="none" strike="noStrike" kern="0" cap="all" spc="0" normalizeH="0" baseline="0" noProof="0" dirty="0">
                  <a:ln>
                    <a:noFill/>
                  </a:ln>
                  <a:solidFill>
                    <a:schemeClr val="bg1">
                      <a:lumMod val="50000"/>
                    </a:schemeClr>
                  </a:solidFill>
                  <a:effectLst/>
                  <a:uLnTx/>
                  <a:uFillTx/>
                  <a:latin typeface="+mj-lt"/>
                  <a:cs typeface="Segoe UI Light" panose="020B0502040204020203" pitchFamily="34" charset="0"/>
                </a:rPr>
                <a:t>Data van de Grafiek Bewerken</a:t>
              </a:r>
            </a:p>
          </p:txBody>
        </p:sp>
        <p:sp>
          <p:nvSpPr>
            <p:cNvPr id="100" name="Ovaal 99">
              <a:extLst>
                <a:ext uri="{FF2B5EF4-FFF2-40B4-BE49-F238E27FC236}">
                  <a16:creationId xmlns:a16="http://schemas.microsoft.com/office/drawing/2014/main" id="{29505446-F8AC-4043-B951-C4913699006F}"/>
                </a:ext>
              </a:extLst>
            </p:cNvPr>
            <p:cNvSpPr/>
            <p:nvPr userDrawn="1"/>
          </p:nvSpPr>
          <p:spPr>
            <a:xfrm>
              <a:off x="12389714" y="4706254"/>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FD4A8074-C572-44B8-8821-4B2172E143D2}"/>
                </a:ext>
              </a:extLst>
            </p:cNvPr>
            <p:cNvCxnSpPr>
              <a:cxnSpLocks/>
            </p:cNvCxnSpPr>
            <p:nvPr userDrawn="1"/>
          </p:nvCxnSpPr>
          <p:spPr>
            <a:xfrm>
              <a:off x="12395374" y="4584932"/>
              <a:ext cx="3178017" cy="0"/>
            </a:xfrm>
            <a:prstGeom prst="line">
              <a:avLst/>
            </a:prstGeom>
            <a:noFill/>
            <a:ln w="3175" cap="flat" cmpd="sng" algn="ctr">
              <a:solidFill>
                <a:schemeClr val="bg1">
                  <a:lumMod val="50000"/>
                </a:schemeClr>
              </a:solidFill>
              <a:prstDash val="solid"/>
            </a:ln>
            <a:effectLst/>
          </p:spPr>
        </p:cxnSp>
        <p:sp>
          <p:nvSpPr>
            <p:cNvPr id="102" name="Rechthoek 101">
              <a:extLst>
                <a:ext uri="{FF2B5EF4-FFF2-40B4-BE49-F238E27FC236}">
                  <a16:creationId xmlns:a16="http://schemas.microsoft.com/office/drawing/2014/main" id="{1DAFFA69-F1A9-458F-A6A0-1AE4AA0766CC}"/>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825" kern="0" noProof="0" dirty="0">
                  <a:solidFill>
                    <a:schemeClr val="tx1"/>
                  </a:solidFill>
                  <a:latin typeface="+mn-lt"/>
                  <a:cs typeface="Segoe UI Light" panose="020B0502040204020203" pitchFamily="34" charset="0"/>
                </a:rPr>
                <a:t>Selecteer de grafiek, klik met de rechter muisknop en kies </a:t>
              </a:r>
              <a:r>
                <a:rPr lang="nl-NL" sz="825" b="1" kern="0" noProof="0" dirty="0">
                  <a:solidFill>
                    <a:schemeClr val="tx1"/>
                  </a:solidFill>
                  <a:latin typeface="+mn-lt"/>
                  <a:cs typeface="Segoe UI Light" panose="020B0502040204020203" pitchFamily="34" charset="0"/>
                </a:rPr>
                <a:t>‘Gegevens bewerken’</a:t>
              </a:r>
            </a:p>
          </p:txBody>
        </p:sp>
        <p:grpSp>
          <p:nvGrpSpPr>
            <p:cNvPr id="103" name="Groep 102">
              <a:extLst>
                <a:ext uri="{FF2B5EF4-FFF2-40B4-BE49-F238E27FC236}">
                  <a16:creationId xmlns:a16="http://schemas.microsoft.com/office/drawing/2014/main" id="{4C675318-3168-4CD1-B365-5FCFDD301AC8}"/>
                </a:ext>
              </a:extLst>
            </p:cNvPr>
            <p:cNvGrpSpPr/>
            <p:nvPr userDrawn="1"/>
          </p:nvGrpSpPr>
          <p:grpSpPr>
            <a:xfrm>
              <a:off x="12755394" y="5222855"/>
              <a:ext cx="1714530" cy="732301"/>
              <a:chOff x="12757283" y="4365594"/>
              <a:chExt cx="1714530" cy="732301"/>
            </a:xfrm>
          </p:grpSpPr>
          <p:sp>
            <p:nvSpPr>
              <p:cNvPr id="104" name="Rechthoek 103">
                <a:extLst>
                  <a:ext uri="{FF2B5EF4-FFF2-40B4-BE49-F238E27FC236}">
                    <a16:creationId xmlns:a16="http://schemas.microsoft.com/office/drawing/2014/main" id="{DC726EED-46A6-4A9C-9304-2BEBB7B05955}"/>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105" name="Rechthoek 104">
                <a:extLst>
                  <a:ext uri="{FF2B5EF4-FFF2-40B4-BE49-F238E27FC236}">
                    <a16:creationId xmlns:a16="http://schemas.microsoft.com/office/drawing/2014/main" id="{99F5FC6A-F758-454A-8293-0BE72EF0D051}"/>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106" name="Tekstvak 105">
                <a:extLst>
                  <a:ext uri="{FF2B5EF4-FFF2-40B4-BE49-F238E27FC236}">
                    <a16:creationId xmlns:a16="http://schemas.microsoft.com/office/drawing/2014/main" id="{D3B773C7-6FCD-42D9-AF45-254BCFEC5B96}"/>
                  </a:ext>
                </a:extLst>
              </p:cNvPr>
              <p:cNvSpPr txBox="1"/>
              <p:nvPr userDrawn="1"/>
            </p:nvSpPr>
            <p:spPr>
              <a:xfrm>
                <a:off x="12997648" y="4404704"/>
                <a:ext cx="1248154" cy="372065"/>
              </a:xfrm>
              <a:prstGeom prst="rect">
                <a:avLst/>
              </a:prstGeom>
              <a:noFill/>
            </p:spPr>
            <p:txBody>
              <a:bodyPr wrap="square" rtlCol="0">
                <a:spAutoFit/>
              </a:bodyPr>
              <a:lstStyle/>
              <a:p>
                <a:pPr marL="0" algn="l" defTabSz="913134" rtl="0" eaLnBrk="1" latinLnBrk="0" hangingPunct="1">
                  <a:lnSpc>
                    <a:spcPct val="90000"/>
                  </a:lnSpc>
                  <a:spcBef>
                    <a:spcPts val="450"/>
                  </a:spcBef>
                  <a:spcAft>
                    <a:spcPts val="450"/>
                  </a:spcAft>
                </a:pPr>
                <a:r>
                  <a:rPr lang="nl-NL" sz="675" b="0" kern="1200" noProof="0" dirty="0">
                    <a:solidFill>
                      <a:schemeClr val="tx1"/>
                    </a:solidFill>
                    <a:latin typeface="Arial" panose="020B0604020202020204" pitchFamily="34" charset="0"/>
                    <a:ea typeface="+mn-ea"/>
                    <a:cs typeface="Arial" panose="020B0604020202020204" pitchFamily="34" charset="0"/>
                  </a:rPr>
                  <a:t>Grafiektype wijzigen</a:t>
                </a:r>
              </a:p>
            </p:txBody>
          </p:sp>
          <p:sp>
            <p:nvSpPr>
              <p:cNvPr id="107" name="Tekstvak 106">
                <a:extLst>
                  <a:ext uri="{FF2B5EF4-FFF2-40B4-BE49-F238E27FC236}">
                    <a16:creationId xmlns:a16="http://schemas.microsoft.com/office/drawing/2014/main" id="{609E0AD4-B3AF-4B98-89EB-7CD241DE5A74}"/>
                  </a:ext>
                </a:extLst>
              </p:cNvPr>
              <p:cNvSpPr txBox="1"/>
              <p:nvPr userDrawn="1"/>
            </p:nvSpPr>
            <p:spPr>
              <a:xfrm>
                <a:off x="12984219" y="4725830"/>
                <a:ext cx="1274712" cy="372065"/>
              </a:xfrm>
              <a:prstGeom prst="rect">
                <a:avLst/>
              </a:prstGeom>
              <a:noFill/>
            </p:spPr>
            <p:txBody>
              <a:bodyPr wrap="square" rtlCol="0">
                <a:spAutoFit/>
              </a:bodyPr>
              <a:lstStyle/>
              <a:p>
                <a:pPr marL="0" algn="l" defTabSz="913134" rtl="0" eaLnBrk="1" latinLnBrk="0" hangingPunct="1">
                  <a:lnSpc>
                    <a:spcPct val="90000"/>
                  </a:lnSpc>
                  <a:spcBef>
                    <a:spcPts val="450"/>
                  </a:spcBef>
                  <a:spcAft>
                    <a:spcPts val="450"/>
                  </a:spcAft>
                </a:pPr>
                <a:r>
                  <a:rPr lang="nl-NL" sz="675" b="0" kern="1200" noProof="0" dirty="0">
                    <a:solidFill>
                      <a:schemeClr val="tx1"/>
                    </a:solidFill>
                    <a:latin typeface="Arial" panose="020B0604020202020204" pitchFamily="34" charset="0"/>
                    <a:ea typeface="+mn-ea"/>
                    <a:cs typeface="Arial" panose="020B0604020202020204" pitchFamily="34" charset="0"/>
                  </a:rPr>
                  <a:t>Gegevens bewerken</a:t>
                </a:r>
              </a:p>
            </p:txBody>
          </p:sp>
          <p:pic>
            <p:nvPicPr>
              <p:cNvPr id="108" name="Picture 3">
                <a:extLst>
                  <a:ext uri="{FF2B5EF4-FFF2-40B4-BE49-F238E27FC236}">
                    <a16:creationId xmlns:a16="http://schemas.microsoft.com/office/drawing/2014/main" id="{A58C0630-4923-44D0-A4D3-4AB96A8211D4}"/>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9" name="Groep 108">
                <a:extLst>
                  <a:ext uri="{FF2B5EF4-FFF2-40B4-BE49-F238E27FC236}">
                    <a16:creationId xmlns:a16="http://schemas.microsoft.com/office/drawing/2014/main" id="{45E1B365-B2CE-4BEB-9A3A-46D96EB15E7D}"/>
                  </a:ext>
                </a:extLst>
              </p:cNvPr>
              <p:cNvGrpSpPr/>
              <p:nvPr userDrawn="1"/>
            </p:nvGrpSpPr>
            <p:grpSpPr>
              <a:xfrm>
                <a:off x="12831198" y="4432250"/>
                <a:ext cx="139861" cy="152244"/>
                <a:chOff x="12574450" y="6053892"/>
                <a:chExt cx="169232" cy="184215"/>
              </a:xfrm>
            </p:grpSpPr>
            <p:sp>
              <p:nvSpPr>
                <p:cNvPr id="132" name="Rechthoek 131">
                  <a:extLst>
                    <a:ext uri="{FF2B5EF4-FFF2-40B4-BE49-F238E27FC236}">
                      <a16:creationId xmlns:a16="http://schemas.microsoft.com/office/drawing/2014/main" id="{F38A0856-2EDB-4BB8-9560-5512F6E5AAB5}"/>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500" noProof="0">
                    <a:solidFill>
                      <a:schemeClr val="tx2"/>
                    </a:solidFill>
                    <a:latin typeface="+mn-lt"/>
                  </a:endParaRPr>
                </a:p>
              </p:txBody>
            </p:sp>
            <p:sp>
              <p:nvSpPr>
                <p:cNvPr id="133" name="Rechthoek 132">
                  <a:extLst>
                    <a:ext uri="{FF2B5EF4-FFF2-40B4-BE49-F238E27FC236}">
                      <a16:creationId xmlns:a16="http://schemas.microsoft.com/office/drawing/2014/main" id="{D7255083-46DC-4D4C-AF5E-2BA28943E4AA}"/>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500" noProof="0">
                    <a:solidFill>
                      <a:schemeClr val="tx2"/>
                    </a:solidFill>
                    <a:latin typeface="+mn-lt"/>
                  </a:endParaRPr>
                </a:p>
              </p:txBody>
            </p:sp>
            <p:sp>
              <p:nvSpPr>
                <p:cNvPr id="134" name="Rechthoek 133">
                  <a:extLst>
                    <a:ext uri="{FF2B5EF4-FFF2-40B4-BE49-F238E27FC236}">
                      <a16:creationId xmlns:a16="http://schemas.microsoft.com/office/drawing/2014/main" id="{A3EDB608-9F71-4CBD-B713-BCDB53A58BEE}"/>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500" noProof="0">
                    <a:solidFill>
                      <a:schemeClr val="tx2"/>
                    </a:solidFill>
                    <a:latin typeface="+mn-lt"/>
                  </a:endParaRPr>
                </a:p>
              </p:txBody>
            </p:sp>
          </p:grpSp>
          <p:grpSp>
            <p:nvGrpSpPr>
              <p:cNvPr id="110" name="Groep 109">
                <a:extLst>
                  <a:ext uri="{FF2B5EF4-FFF2-40B4-BE49-F238E27FC236}">
                    <a16:creationId xmlns:a16="http://schemas.microsoft.com/office/drawing/2014/main" id="{0CDB952C-DB40-4191-8EEB-A68F2253C313}"/>
                  </a:ext>
                </a:extLst>
              </p:cNvPr>
              <p:cNvGrpSpPr/>
              <p:nvPr userDrawn="1"/>
            </p:nvGrpSpPr>
            <p:grpSpPr>
              <a:xfrm>
                <a:off x="12831198" y="4748585"/>
                <a:ext cx="184916" cy="120210"/>
                <a:chOff x="8815516" y="1076284"/>
                <a:chExt cx="503174" cy="327105"/>
              </a:xfrm>
            </p:grpSpPr>
            <p:sp>
              <p:nvSpPr>
                <p:cNvPr id="111" name="Rechthoek 110">
                  <a:extLst>
                    <a:ext uri="{FF2B5EF4-FFF2-40B4-BE49-F238E27FC236}">
                      <a16:creationId xmlns:a16="http://schemas.microsoft.com/office/drawing/2014/main" id="{C2161DF8-E636-46F5-85DE-AECABB6833E9}"/>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nvGrpSpPr>
                <p:cNvPr id="112" name="Groep 111">
                  <a:extLst>
                    <a:ext uri="{FF2B5EF4-FFF2-40B4-BE49-F238E27FC236}">
                      <a16:creationId xmlns:a16="http://schemas.microsoft.com/office/drawing/2014/main" id="{06A1549E-87A1-4D4F-8C5E-79E3B1E0C377}"/>
                    </a:ext>
                  </a:extLst>
                </p:cNvPr>
                <p:cNvGrpSpPr/>
                <p:nvPr userDrawn="1"/>
              </p:nvGrpSpPr>
              <p:grpSpPr>
                <a:xfrm>
                  <a:off x="8815517" y="1076284"/>
                  <a:ext cx="503173" cy="327105"/>
                  <a:chOff x="1351248" y="-683635"/>
                  <a:chExt cx="503173" cy="327105"/>
                </a:xfrm>
              </p:grpSpPr>
              <p:grpSp>
                <p:nvGrpSpPr>
                  <p:cNvPr id="113" name="Groep 112">
                    <a:extLst>
                      <a:ext uri="{FF2B5EF4-FFF2-40B4-BE49-F238E27FC236}">
                        <a16:creationId xmlns:a16="http://schemas.microsoft.com/office/drawing/2014/main" id="{0161C977-A0B3-42C9-AC5A-875BEF2CED93}"/>
                      </a:ext>
                    </a:extLst>
                  </p:cNvPr>
                  <p:cNvGrpSpPr/>
                  <p:nvPr userDrawn="1"/>
                </p:nvGrpSpPr>
                <p:grpSpPr>
                  <a:xfrm>
                    <a:off x="1351248" y="-683635"/>
                    <a:ext cx="375186" cy="293652"/>
                    <a:chOff x="1094874" y="-884923"/>
                    <a:chExt cx="884668" cy="692417"/>
                  </a:xfrm>
                </p:grpSpPr>
                <p:sp>
                  <p:nvSpPr>
                    <p:cNvPr id="118" name="Rechthoek 117">
                      <a:extLst>
                        <a:ext uri="{FF2B5EF4-FFF2-40B4-BE49-F238E27FC236}">
                          <a16:creationId xmlns:a16="http://schemas.microsoft.com/office/drawing/2014/main" id="{CC18F0A2-AEDD-49F0-9862-640BB3404DC7}"/>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nvGrpSpPr>
                    <p:cNvPr id="119" name="Groep 118">
                      <a:extLst>
                        <a:ext uri="{FF2B5EF4-FFF2-40B4-BE49-F238E27FC236}">
                          <a16:creationId xmlns:a16="http://schemas.microsoft.com/office/drawing/2014/main" id="{393B2DA3-DF69-4684-8A63-239482C84FA1}"/>
                        </a:ext>
                      </a:extLst>
                    </p:cNvPr>
                    <p:cNvGrpSpPr/>
                    <p:nvPr userDrawn="1"/>
                  </p:nvGrpSpPr>
                  <p:grpSpPr>
                    <a:xfrm>
                      <a:off x="1094874" y="-878306"/>
                      <a:ext cx="867364" cy="685800"/>
                      <a:chOff x="1094874" y="-878306"/>
                      <a:chExt cx="867364" cy="613611"/>
                    </a:xfrm>
                  </p:grpSpPr>
                  <p:cxnSp>
                    <p:nvCxnSpPr>
                      <p:cNvPr id="125" name="Rechte verbindingslijn 124">
                        <a:extLst>
                          <a:ext uri="{FF2B5EF4-FFF2-40B4-BE49-F238E27FC236}">
                            <a16:creationId xmlns:a16="http://schemas.microsoft.com/office/drawing/2014/main" id="{20DD65CA-80E5-4855-8695-EE7C4C62F98C}"/>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6" name="Rechte verbindingslijn 125">
                        <a:extLst>
                          <a:ext uri="{FF2B5EF4-FFF2-40B4-BE49-F238E27FC236}">
                            <a16:creationId xmlns:a16="http://schemas.microsoft.com/office/drawing/2014/main" id="{A933C377-6266-41AC-BF4C-EC7DE0BBDC9E}"/>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27" name="Groep 126">
                        <a:extLst>
                          <a:ext uri="{FF2B5EF4-FFF2-40B4-BE49-F238E27FC236}">
                            <a16:creationId xmlns:a16="http://schemas.microsoft.com/office/drawing/2014/main" id="{163726D5-FF0E-4C61-8B47-5160B44C43E6}"/>
                          </a:ext>
                        </a:extLst>
                      </p:cNvPr>
                      <p:cNvGrpSpPr/>
                      <p:nvPr userDrawn="1"/>
                    </p:nvGrpSpPr>
                    <p:grpSpPr>
                      <a:xfrm>
                        <a:off x="1270535" y="-878306"/>
                        <a:ext cx="526983" cy="613611"/>
                        <a:chOff x="1270535" y="-745959"/>
                        <a:chExt cx="526983" cy="481264"/>
                      </a:xfrm>
                    </p:grpSpPr>
                    <p:cxnSp>
                      <p:nvCxnSpPr>
                        <p:cNvPr id="128" name="Rechte verbindingslijn 127">
                          <a:extLst>
                            <a:ext uri="{FF2B5EF4-FFF2-40B4-BE49-F238E27FC236}">
                              <a16:creationId xmlns:a16="http://schemas.microsoft.com/office/drawing/2014/main" id="{0B0F1F99-07B3-4331-87E8-15F9E3B258F7}"/>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9" name="Rechte verbindingslijn 128">
                          <a:extLst>
                            <a:ext uri="{FF2B5EF4-FFF2-40B4-BE49-F238E27FC236}">
                              <a16:creationId xmlns:a16="http://schemas.microsoft.com/office/drawing/2014/main" id="{5ECE029D-9A31-4B73-B8E8-F78B300A5C8A}"/>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30" name="Rechte verbindingslijn 129">
                          <a:extLst>
                            <a:ext uri="{FF2B5EF4-FFF2-40B4-BE49-F238E27FC236}">
                              <a16:creationId xmlns:a16="http://schemas.microsoft.com/office/drawing/2014/main" id="{5E87E8F3-9D42-483F-9F00-9AC0C038B95E}"/>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31" name="Rechte verbindingslijn 130">
                          <a:extLst>
                            <a:ext uri="{FF2B5EF4-FFF2-40B4-BE49-F238E27FC236}">
                              <a16:creationId xmlns:a16="http://schemas.microsoft.com/office/drawing/2014/main" id="{4608F6C0-4407-4B97-94FB-5625E51084D1}"/>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120" name="Rechte verbindingslijn 119">
                      <a:extLst>
                        <a:ext uri="{FF2B5EF4-FFF2-40B4-BE49-F238E27FC236}">
                          <a16:creationId xmlns:a16="http://schemas.microsoft.com/office/drawing/2014/main" id="{5B70499F-C65C-4BC1-9E41-A643348FD62A}"/>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21" name="Groep 120">
                      <a:extLst>
                        <a:ext uri="{FF2B5EF4-FFF2-40B4-BE49-F238E27FC236}">
                          <a16:creationId xmlns:a16="http://schemas.microsoft.com/office/drawing/2014/main" id="{1F097A24-534A-45E0-8D16-3D4D8C784B5C}"/>
                        </a:ext>
                      </a:extLst>
                    </p:cNvPr>
                    <p:cNvGrpSpPr/>
                    <p:nvPr userDrawn="1"/>
                  </p:nvGrpSpPr>
                  <p:grpSpPr>
                    <a:xfrm>
                      <a:off x="1094874" y="-607596"/>
                      <a:ext cx="878306" cy="276726"/>
                      <a:chOff x="1106905" y="-607596"/>
                      <a:chExt cx="878307" cy="276726"/>
                    </a:xfrm>
                  </p:grpSpPr>
                  <p:cxnSp>
                    <p:nvCxnSpPr>
                      <p:cNvPr id="122" name="Rechte verbindingslijn 121">
                        <a:extLst>
                          <a:ext uri="{FF2B5EF4-FFF2-40B4-BE49-F238E27FC236}">
                            <a16:creationId xmlns:a16="http://schemas.microsoft.com/office/drawing/2014/main" id="{2B508780-F1D6-45AE-AE9F-FE4E879A8AC7}"/>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3" name="Rechte verbindingslijn 122">
                        <a:extLst>
                          <a:ext uri="{FF2B5EF4-FFF2-40B4-BE49-F238E27FC236}">
                            <a16:creationId xmlns:a16="http://schemas.microsoft.com/office/drawing/2014/main" id="{8CFB54E0-2121-449E-8411-EE333BC548BE}"/>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4" name="Rechte verbindingslijn 123">
                        <a:extLst>
                          <a:ext uri="{FF2B5EF4-FFF2-40B4-BE49-F238E27FC236}">
                            <a16:creationId xmlns:a16="http://schemas.microsoft.com/office/drawing/2014/main" id="{F0C5FBE4-DD0A-4E06-A803-6229B3978A6D}"/>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114" name="Groep 113">
                    <a:extLst>
                      <a:ext uri="{FF2B5EF4-FFF2-40B4-BE49-F238E27FC236}">
                        <a16:creationId xmlns:a16="http://schemas.microsoft.com/office/drawing/2014/main" id="{2553409B-D858-44B2-AC4F-F49A642120D5}"/>
                      </a:ext>
                    </a:extLst>
                  </p:cNvPr>
                  <p:cNvGrpSpPr/>
                  <p:nvPr userDrawn="1"/>
                </p:nvGrpSpPr>
                <p:grpSpPr>
                  <a:xfrm rot="2700000">
                    <a:off x="1605871" y="-605080"/>
                    <a:ext cx="90079" cy="407021"/>
                    <a:chOff x="3130062" y="-817193"/>
                    <a:chExt cx="131884" cy="595920"/>
                  </a:xfrm>
                  <a:solidFill>
                    <a:srgbClr val="3399FF"/>
                  </a:solidFill>
                </p:grpSpPr>
                <p:sp>
                  <p:nvSpPr>
                    <p:cNvPr id="115" name="Rechthoek 114">
                      <a:extLst>
                        <a:ext uri="{FF2B5EF4-FFF2-40B4-BE49-F238E27FC236}">
                          <a16:creationId xmlns:a16="http://schemas.microsoft.com/office/drawing/2014/main" id="{5DE63B94-976C-4E55-87A4-AD20E19DEDA7}"/>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116" name="Rechthoek: afgeronde bovenhoeken 115">
                      <a:extLst>
                        <a:ext uri="{FF2B5EF4-FFF2-40B4-BE49-F238E27FC236}">
                          <a16:creationId xmlns:a16="http://schemas.microsoft.com/office/drawing/2014/main" id="{0672ACBE-619A-4E76-B413-92AC1565D6B4}"/>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117" name="Gelijkbenige driehoek 116">
                      <a:extLst>
                        <a:ext uri="{FF2B5EF4-FFF2-40B4-BE49-F238E27FC236}">
                          <a16:creationId xmlns:a16="http://schemas.microsoft.com/office/drawing/2014/main" id="{93CA82FF-9504-4BF1-B726-DC5564E76BD6}"/>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grpSp>
        </p:grpSp>
      </p:grpSp>
      <p:grpSp>
        <p:nvGrpSpPr>
          <p:cNvPr id="135" name="Instructie">
            <a:extLst>
              <a:ext uri="{FF2B5EF4-FFF2-40B4-BE49-F238E27FC236}">
                <a16:creationId xmlns:a16="http://schemas.microsoft.com/office/drawing/2014/main" id="{A5AF4D08-FA21-4BD4-B262-4B9EC24EEA7A}"/>
              </a:ext>
            </a:extLst>
          </p:cNvPr>
          <p:cNvGrpSpPr/>
          <p:nvPr userDrawn="1"/>
        </p:nvGrpSpPr>
        <p:grpSpPr>
          <a:xfrm>
            <a:off x="9293701" y="0"/>
            <a:ext cx="2387758" cy="1876578"/>
            <a:chOff x="12391601" y="0"/>
            <a:chExt cx="3183677" cy="2499789"/>
          </a:xfrm>
        </p:grpSpPr>
        <p:sp>
          <p:nvSpPr>
            <p:cNvPr id="136" name="Rechthoek 135">
              <a:extLst>
                <a:ext uri="{FF2B5EF4-FFF2-40B4-BE49-F238E27FC236}">
                  <a16:creationId xmlns:a16="http://schemas.microsoft.com/office/drawing/2014/main" id="{38DB5E56-3785-4550-B21D-B39A5DF57497}"/>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80000"/>
                </a:lnSpc>
                <a:spcBef>
                  <a:spcPts val="0"/>
                </a:spcBef>
                <a:spcAft>
                  <a:spcPts val="0"/>
                </a:spcAft>
                <a:buClrTx/>
                <a:buSzTx/>
                <a:buFontTx/>
                <a:buNone/>
                <a:tabLst/>
                <a:defRPr/>
              </a:pPr>
              <a:r>
                <a:rPr kumimoji="0" lang="nl-NL" sz="1050" b="1" i="0" u="none" strike="noStrike" kern="0" cap="all" spc="0" normalizeH="0" baseline="0" noProof="0" dirty="0">
                  <a:ln>
                    <a:noFill/>
                  </a:ln>
                  <a:solidFill>
                    <a:schemeClr val="bg1">
                      <a:lumMod val="50000"/>
                    </a:schemeClr>
                  </a:solidFill>
                  <a:effectLst/>
                  <a:uLnTx/>
                  <a:uFillTx/>
                  <a:latin typeface="+mj-lt"/>
                  <a:cs typeface="Segoe UI Light" panose="020B0502040204020203" pitchFamily="34" charset="0"/>
                </a:rPr>
                <a:t>Grafiek invoegen/veranderen</a:t>
              </a:r>
            </a:p>
          </p:txBody>
        </p:sp>
        <p:sp>
          <p:nvSpPr>
            <p:cNvPr id="137" name="Ovaal 136">
              <a:extLst>
                <a:ext uri="{FF2B5EF4-FFF2-40B4-BE49-F238E27FC236}">
                  <a16:creationId xmlns:a16="http://schemas.microsoft.com/office/drawing/2014/main" id="{64F57F44-1AE2-4FEE-9E71-47DEE956B302}"/>
                </a:ext>
              </a:extLst>
            </p:cNvPr>
            <p:cNvSpPr/>
            <p:nvPr userDrawn="1"/>
          </p:nvSpPr>
          <p:spPr>
            <a:xfrm>
              <a:off x="12391601" y="366490"/>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38" name="Rechte verbindingslijn 137">
              <a:extLst>
                <a:ext uri="{FF2B5EF4-FFF2-40B4-BE49-F238E27FC236}">
                  <a16:creationId xmlns:a16="http://schemas.microsoft.com/office/drawing/2014/main" id="{74B1CCF2-2AA7-4869-AFBE-71031E0DFE97}"/>
                </a:ext>
              </a:extLst>
            </p:cNvPr>
            <p:cNvCxnSpPr>
              <a:cxnSpLocks/>
            </p:cNvCxnSpPr>
            <p:nvPr userDrawn="1"/>
          </p:nvCxnSpPr>
          <p:spPr>
            <a:xfrm>
              <a:off x="12397261" y="241635"/>
              <a:ext cx="3178017" cy="0"/>
            </a:xfrm>
            <a:prstGeom prst="line">
              <a:avLst/>
            </a:prstGeom>
            <a:noFill/>
            <a:ln w="3175" cap="flat" cmpd="sng" algn="ctr">
              <a:solidFill>
                <a:schemeClr val="bg1">
                  <a:lumMod val="50000"/>
                </a:schemeClr>
              </a:solidFill>
              <a:prstDash val="solid"/>
            </a:ln>
            <a:effectLst/>
          </p:spPr>
        </p:cxnSp>
        <p:cxnSp>
          <p:nvCxnSpPr>
            <p:cNvPr id="139" name="Rechte verbindingslijn 138">
              <a:extLst>
                <a:ext uri="{FF2B5EF4-FFF2-40B4-BE49-F238E27FC236}">
                  <a16:creationId xmlns:a16="http://schemas.microsoft.com/office/drawing/2014/main" id="{50738D44-AD9D-4500-B3D3-AE8F70D3E660}"/>
                </a:ext>
              </a:extLst>
            </p:cNvPr>
            <p:cNvCxnSpPr>
              <a:cxnSpLocks/>
            </p:cNvCxnSpPr>
            <p:nvPr userDrawn="1"/>
          </p:nvCxnSpPr>
          <p:spPr>
            <a:xfrm>
              <a:off x="12397261" y="1577933"/>
              <a:ext cx="3178017" cy="0"/>
            </a:xfrm>
            <a:prstGeom prst="line">
              <a:avLst/>
            </a:prstGeom>
            <a:noFill/>
            <a:ln w="3175" cap="flat" cmpd="sng" algn="ctr">
              <a:solidFill>
                <a:schemeClr val="bg1">
                  <a:lumMod val="50000"/>
                </a:schemeClr>
              </a:solidFill>
              <a:prstDash val="solid"/>
            </a:ln>
            <a:effectLst/>
          </p:spPr>
        </p:cxnSp>
        <p:sp>
          <p:nvSpPr>
            <p:cNvPr id="140" name="Rechthoek 139">
              <a:extLst>
                <a:ext uri="{FF2B5EF4-FFF2-40B4-BE49-F238E27FC236}">
                  <a16:creationId xmlns:a16="http://schemas.microsoft.com/office/drawing/2014/main" id="{C9BD92D2-77CE-494F-87BD-242E6F8D22D9}"/>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
                  <a:schemeClr val="accent1"/>
                </a:buClr>
                <a:buSzTx/>
                <a:buFont typeface="Arial" panose="020B0604020202020204" pitchFamily="34" charset="0"/>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grafiek d.m.v. de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825"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41" name="Ovaal 140">
              <a:extLst>
                <a:ext uri="{FF2B5EF4-FFF2-40B4-BE49-F238E27FC236}">
                  <a16:creationId xmlns:a16="http://schemas.microsoft.com/office/drawing/2014/main" id="{3E4960AC-8606-4029-B067-2FA9B5EDB634}"/>
                </a:ext>
              </a:extLst>
            </p:cNvPr>
            <p:cNvSpPr/>
            <p:nvPr userDrawn="1"/>
          </p:nvSpPr>
          <p:spPr>
            <a:xfrm>
              <a:off x="12391601" y="1706398"/>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42" name="Rechthoek 141">
              <a:extLst>
                <a:ext uri="{FF2B5EF4-FFF2-40B4-BE49-F238E27FC236}">
                  <a16:creationId xmlns:a16="http://schemas.microsoft.com/office/drawing/2014/main" id="{DC40E73F-31D9-4797-BF3A-55457503E680}"/>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
                  <a:schemeClr val="accent1"/>
                </a:buClr>
                <a:buSzTx/>
                <a:buFont typeface="Arial" panose="020B0604020202020204" pitchFamily="34" charset="0"/>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grafiek</a:t>
              </a:r>
              <a:b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43" name="Groep 142">
              <a:extLst>
                <a:ext uri="{FF2B5EF4-FFF2-40B4-BE49-F238E27FC236}">
                  <a16:creationId xmlns:a16="http://schemas.microsoft.com/office/drawing/2014/main" id="{C1D2757D-A6C2-4FC1-84E0-5DC01FB30E52}"/>
                </a:ext>
              </a:extLst>
            </p:cNvPr>
            <p:cNvGrpSpPr/>
            <p:nvPr userDrawn="1"/>
          </p:nvGrpSpPr>
          <p:grpSpPr>
            <a:xfrm>
              <a:off x="12757282" y="2184550"/>
              <a:ext cx="825500" cy="209550"/>
              <a:chOff x="13504624" y="2482850"/>
              <a:chExt cx="825500" cy="209550"/>
            </a:xfrm>
          </p:grpSpPr>
          <p:sp>
            <p:nvSpPr>
              <p:cNvPr id="149" name="Rechthoek 148">
                <a:extLst>
                  <a:ext uri="{FF2B5EF4-FFF2-40B4-BE49-F238E27FC236}">
                    <a16:creationId xmlns:a16="http://schemas.microsoft.com/office/drawing/2014/main" id="{B9A48355-ECC1-43B3-91E1-38F4A5E547C7}"/>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00" b="0" noProof="0">
                    <a:solidFill>
                      <a:schemeClr val="tx1"/>
                    </a:solidFill>
                    <a:latin typeface="Arial" panose="020B0604020202020204" pitchFamily="34" charset="0"/>
                    <a:cs typeface="Arial" panose="020B0604020202020204" pitchFamily="34" charset="0"/>
                  </a:rPr>
                  <a:t>Invoegen</a:t>
                </a:r>
              </a:p>
            </p:txBody>
          </p:sp>
          <p:cxnSp>
            <p:nvCxnSpPr>
              <p:cNvPr id="150" name="Rechte verbindingslijn 149">
                <a:extLst>
                  <a:ext uri="{FF2B5EF4-FFF2-40B4-BE49-F238E27FC236}">
                    <a16:creationId xmlns:a16="http://schemas.microsoft.com/office/drawing/2014/main" id="{1EE11DAC-86D7-4741-8D87-2CE1BCC59D53}"/>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51" name="Gelijkbenige driehoek 150">
                <a:extLst>
                  <a:ext uri="{FF2B5EF4-FFF2-40B4-BE49-F238E27FC236}">
                    <a16:creationId xmlns:a16="http://schemas.microsoft.com/office/drawing/2014/main" id="{61FC52A6-A3B4-4693-BA25-F9CB12595E7C}"/>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cxnSp>
          <p:nvCxnSpPr>
            <p:cNvPr id="144" name="Rechte verbindingslijn 143">
              <a:extLst>
                <a:ext uri="{FF2B5EF4-FFF2-40B4-BE49-F238E27FC236}">
                  <a16:creationId xmlns:a16="http://schemas.microsoft.com/office/drawing/2014/main" id="{25BC9295-8F02-4159-B529-2F7C966D4CF1}"/>
                </a:ext>
              </a:extLst>
            </p:cNvPr>
            <p:cNvCxnSpPr>
              <a:cxnSpLocks/>
            </p:cNvCxnSpPr>
            <p:nvPr userDrawn="1"/>
          </p:nvCxnSpPr>
          <p:spPr>
            <a:xfrm>
              <a:off x="12397261" y="2499789"/>
              <a:ext cx="3178017" cy="0"/>
            </a:xfrm>
            <a:prstGeom prst="line">
              <a:avLst/>
            </a:prstGeom>
            <a:noFill/>
            <a:ln w="3175" cap="flat" cmpd="sng" algn="ctr">
              <a:solidFill>
                <a:schemeClr val="bg1">
                  <a:lumMod val="50000"/>
                </a:schemeClr>
              </a:solidFill>
              <a:prstDash val="solid"/>
            </a:ln>
            <a:effectLst/>
          </p:spPr>
        </p:cxnSp>
        <p:grpSp>
          <p:nvGrpSpPr>
            <p:cNvPr id="145" name="Groep 144">
              <a:extLst>
                <a:ext uri="{FF2B5EF4-FFF2-40B4-BE49-F238E27FC236}">
                  <a16:creationId xmlns:a16="http://schemas.microsoft.com/office/drawing/2014/main" id="{9C74EC01-0A9F-42E7-A600-3D91A3F1B442}"/>
                </a:ext>
              </a:extLst>
            </p:cNvPr>
            <p:cNvGrpSpPr/>
            <p:nvPr userDrawn="1"/>
          </p:nvGrpSpPr>
          <p:grpSpPr>
            <a:xfrm>
              <a:off x="12751697" y="1147804"/>
              <a:ext cx="289372" cy="314992"/>
              <a:chOff x="7322769" y="-310267"/>
              <a:chExt cx="289372" cy="314992"/>
            </a:xfrm>
          </p:grpSpPr>
          <p:sp>
            <p:nvSpPr>
              <p:cNvPr id="146" name="Rechthoek 145">
                <a:extLst>
                  <a:ext uri="{FF2B5EF4-FFF2-40B4-BE49-F238E27FC236}">
                    <a16:creationId xmlns:a16="http://schemas.microsoft.com/office/drawing/2014/main" id="{1E7FFB0A-3282-4AE0-B8ED-8FCB980FDC06}"/>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147" name="Rechthoek 146">
                <a:extLst>
                  <a:ext uri="{FF2B5EF4-FFF2-40B4-BE49-F238E27FC236}">
                    <a16:creationId xmlns:a16="http://schemas.microsoft.com/office/drawing/2014/main" id="{5AB6B49D-D371-4FC8-B3E8-5C7C81960E13}"/>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148" name="Rechthoek 147">
                <a:extLst>
                  <a:ext uri="{FF2B5EF4-FFF2-40B4-BE49-F238E27FC236}">
                    <a16:creationId xmlns:a16="http://schemas.microsoft.com/office/drawing/2014/main" id="{5AC35588-AF4C-4DBA-ABB8-6EFB4682A32F}"/>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spTree>
    <p:extLst>
      <p:ext uri="{BB962C8B-B14F-4D97-AF65-F5344CB8AC3E}">
        <p14:creationId xmlns:p14="http://schemas.microsoft.com/office/powerpoint/2010/main" val="238275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 / TAB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B23073-572C-4F04-B89A-B107AB932F47}"/>
              </a:ext>
            </a:extLst>
          </p:cNvPr>
          <p:cNvSpPr>
            <a:spLocks noGrp="1"/>
          </p:cNvSpPr>
          <p:nvPr>
            <p:ph type="title" hasCustomPrompt="1"/>
          </p:nvPr>
        </p:nvSpPr>
        <p:spPr/>
        <p:txBody>
          <a:bodyPr/>
          <a:lstStyle>
            <a:lvl1pPr>
              <a:defRPr/>
            </a:lvl1pPr>
          </a:lstStyle>
          <a:p>
            <a:r>
              <a:rPr lang="nl-NL" noProof="0" dirty="0"/>
              <a:t>Voeg hier een titel in</a:t>
            </a:r>
            <a:endParaRPr lang="nl-NL" dirty="0"/>
          </a:p>
        </p:txBody>
      </p:sp>
      <p:sp>
        <p:nvSpPr>
          <p:cNvPr id="3" name="Tijdelijke aanduiding voor verticale tekst 2">
            <a:extLst>
              <a:ext uri="{FF2B5EF4-FFF2-40B4-BE49-F238E27FC236}">
                <a16:creationId xmlns:a16="http://schemas.microsoft.com/office/drawing/2014/main" id="{7C849E55-A25C-4202-801C-0514342EA9C6}"/>
              </a:ext>
            </a:extLst>
          </p:cNvPr>
          <p:cNvSpPr>
            <a:spLocks noGrp="1"/>
          </p:cNvSpPr>
          <p:nvPr>
            <p:ph type="body" orient="vert" idx="1" hasCustomPrompt="1"/>
          </p:nvPr>
        </p:nvSpPr>
        <p:spPr>
          <a:xfrm>
            <a:off x="405000" y="1095347"/>
            <a:ext cx="3761429" cy="3092692"/>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err="1"/>
              <a:t>Bullet</a:t>
            </a:r>
            <a:endParaRPr lang="nl-NL" noProof="0" dirty="0"/>
          </a:p>
          <a:p>
            <a:pPr lvl="1"/>
            <a:r>
              <a:rPr lang="nl-NL" noProof="0" dirty="0"/>
              <a:t>Sub-</a:t>
            </a:r>
            <a:r>
              <a:rPr lang="nl-NL" noProof="0" dirty="0" err="1"/>
              <a:t>bullet</a:t>
            </a:r>
            <a:r>
              <a:rPr lang="nl-NL" noProof="0" dirty="0"/>
              <a:t> #1</a:t>
            </a:r>
          </a:p>
          <a:p>
            <a:pPr lvl="2"/>
            <a:r>
              <a:rPr lang="nl-NL" noProof="0" dirty="0"/>
              <a:t>Sub-</a:t>
            </a:r>
            <a:r>
              <a:rPr lang="nl-NL" noProof="0" dirty="0" err="1"/>
              <a:t>bullet</a:t>
            </a:r>
            <a:r>
              <a:rPr lang="nl-NL" noProof="0" dirty="0"/>
              <a:t> #2</a:t>
            </a:r>
          </a:p>
          <a:p>
            <a:pPr lvl="3"/>
            <a:r>
              <a:rPr lang="nl-NL" noProof="0" dirty="0"/>
              <a:t>Leestekst</a:t>
            </a:r>
          </a:p>
          <a:p>
            <a:pPr lvl="4"/>
            <a:r>
              <a:rPr lang="nl-NL" noProof="0" dirty="0"/>
              <a:t>Tussenkop</a:t>
            </a:r>
          </a:p>
          <a:p>
            <a:pPr lvl="5"/>
            <a:r>
              <a:rPr lang="nl-NL" noProof="0" dirty="0"/>
              <a:t>Numerieke </a:t>
            </a:r>
            <a:r>
              <a:rPr lang="nl-NL" noProof="0" dirty="0" err="1"/>
              <a:t>bullet</a:t>
            </a:r>
            <a:endParaRPr lang="nl-NL" noProof="0" dirty="0"/>
          </a:p>
          <a:p>
            <a:pPr lvl="6"/>
            <a:r>
              <a:rPr lang="nl-NL" noProof="0" dirty="0"/>
              <a:t>Alfabetische </a:t>
            </a:r>
            <a:r>
              <a:rPr lang="nl-NL" noProof="0" dirty="0" err="1"/>
              <a:t>bullet</a:t>
            </a:r>
            <a:endParaRPr lang="nl-NL" noProof="0" dirty="0"/>
          </a:p>
          <a:p>
            <a:pPr lvl="7"/>
            <a:r>
              <a:rPr lang="nl-NL" noProof="0" dirty="0"/>
              <a:t>Fotobeschrijving</a:t>
            </a:r>
          </a:p>
          <a:p>
            <a:pPr lvl="8"/>
            <a:r>
              <a:rPr lang="nl-NL" noProof="0" dirty="0"/>
              <a:t>Quote tekst</a:t>
            </a:r>
          </a:p>
          <a:p>
            <a:pPr lvl="4"/>
            <a:endParaRPr lang="nl-NL" dirty="0"/>
          </a:p>
        </p:txBody>
      </p:sp>
      <p:sp>
        <p:nvSpPr>
          <p:cNvPr id="4" name="Tijdelijke aanduiding voor datum 3">
            <a:extLst>
              <a:ext uri="{FF2B5EF4-FFF2-40B4-BE49-F238E27FC236}">
                <a16:creationId xmlns:a16="http://schemas.microsoft.com/office/drawing/2014/main" id="{DABA8B2F-5EFD-4A05-8481-248C853EA1DE}"/>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7D35606D-4D2E-4F0A-88AD-FA9467155265}"/>
              </a:ext>
            </a:extLst>
          </p:cNvPr>
          <p:cNvSpPr>
            <a:spLocks noGrp="1"/>
          </p:cNvSpPr>
          <p:nvPr>
            <p:ph type="ftr" sz="quarter" idx="11"/>
          </p:nvPr>
        </p:nvSpPr>
        <p:spPr/>
        <p:txBody>
          <a:bodyPr/>
          <a:lstStyle/>
          <a:p>
            <a:r>
              <a:rPr lang="nl-NL"/>
              <a:t>Achmea Real Estate</a:t>
            </a:r>
          </a:p>
        </p:txBody>
      </p:sp>
      <p:sp>
        <p:nvSpPr>
          <p:cNvPr id="6" name="Tijdelijke aanduiding voor dianummer 5">
            <a:extLst>
              <a:ext uri="{FF2B5EF4-FFF2-40B4-BE49-F238E27FC236}">
                <a16:creationId xmlns:a16="http://schemas.microsoft.com/office/drawing/2014/main" id="{A7656491-ADD5-4A7E-BAFA-5FCFF07D6EB0}"/>
              </a:ext>
            </a:extLst>
          </p:cNvPr>
          <p:cNvSpPr>
            <a:spLocks noGrp="1"/>
          </p:cNvSpPr>
          <p:nvPr>
            <p:ph type="sldNum" sz="quarter" idx="12"/>
          </p:nvPr>
        </p:nvSpPr>
        <p:spPr/>
        <p:txBody>
          <a:bodyPr/>
          <a:lstStyle/>
          <a:p>
            <a:fld id="{8D374ABD-355D-4B52-8A38-020B3DD5CC75}" type="slidenum">
              <a:rPr lang="nl-NL" smtClean="0"/>
              <a:t>‹#›</a:t>
            </a:fld>
            <a:endParaRPr lang="nl-NL"/>
          </a:p>
        </p:txBody>
      </p:sp>
      <p:sp>
        <p:nvSpPr>
          <p:cNvPr id="7" name="Tijdelijke aanduiding voor tekst 32">
            <a:extLst>
              <a:ext uri="{FF2B5EF4-FFF2-40B4-BE49-F238E27FC236}">
                <a16:creationId xmlns:a16="http://schemas.microsoft.com/office/drawing/2014/main" id="{7175F566-3665-4B0F-B70C-72779DF2FDD6}"/>
              </a:ext>
            </a:extLst>
          </p:cNvPr>
          <p:cNvSpPr>
            <a:spLocks noGrp="1"/>
          </p:cNvSpPr>
          <p:nvPr>
            <p:ph type="body" sz="quarter" idx="13" hasCustomPrompt="1"/>
          </p:nvPr>
        </p:nvSpPr>
        <p:spPr>
          <a:xfrm>
            <a:off x="404999" y="630563"/>
            <a:ext cx="8334000" cy="194889"/>
          </a:xfrm>
        </p:spPr>
        <p:txBody>
          <a:bodyPr/>
          <a:lstStyle>
            <a:lvl1pPr marL="0" indent="0">
              <a:buNone/>
              <a:defRPr sz="1500" b="0">
                <a:solidFill>
                  <a:schemeClr val="accent1"/>
                </a:solidFill>
              </a:defRPr>
            </a:lvl1pPr>
          </a:lstStyle>
          <a:p>
            <a:pPr lvl="0"/>
            <a:r>
              <a:rPr lang="nl-NL" noProof="0" dirty="0"/>
              <a:t>Voeg hier een subtitel in</a:t>
            </a:r>
          </a:p>
        </p:txBody>
      </p:sp>
      <p:sp>
        <p:nvSpPr>
          <p:cNvPr id="17" name="Tijdelijke aanduiding voor tekst 34">
            <a:extLst>
              <a:ext uri="{FF2B5EF4-FFF2-40B4-BE49-F238E27FC236}">
                <a16:creationId xmlns:a16="http://schemas.microsoft.com/office/drawing/2014/main" id="{9955CEC2-0160-42D3-9E2E-941A4A11119D}"/>
              </a:ext>
            </a:extLst>
          </p:cNvPr>
          <p:cNvSpPr>
            <a:spLocks noGrp="1"/>
          </p:cNvSpPr>
          <p:nvPr>
            <p:ph type="body" sz="quarter" idx="14" hasCustomPrompt="1"/>
          </p:nvPr>
        </p:nvSpPr>
        <p:spPr>
          <a:xfrm>
            <a:off x="404812" y="4323167"/>
            <a:ext cx="8334187" cy="111089"/>
          </a:xfrm>
        </p:spPr>
        <p:txBody>
          <a:bodyPr anchor="b"/>
          <a:lstStyle>
            <a:lvl1pPr marL="0" indent="0">
              <a:buNone/>
              <a:defRPr sz="750" i="1"/>
            </a:lvl1pPr>
          </a:lstStyle>
          <a:p>
            <a:pPr lvl="0"/>
            <a:r>
              <a:rPr lang="nl-NL" noProof="0"/>
              <a:t>Bron…</a:t>
            </a:r>
          </a:p>
        </p:txBody>
      </p:sp>
      <p:sp>
        <p:nvSpPr>
          <p:cNvPr id="18" name="Rechthoek: afgeronde hoeken 17">
            <a:extLst>
              <a:ext uri="{FF2B5EF4-FFF2-40B4-BE49-F238E27FC236}">
                <a16:creationId xmlns:a16="http://schemas.microsoft.com/office/drawing/2014/main" id="{765A9402-96DA-4D08-A873-873C05E81C86}"/>
              </a:ext>
            </a:extLst>
          </p:cNvPr>
          <p:cNvSpPr/>
          <p:nvPr userDrawn="1"/>
        </p:nvSpPr>
        <p:spPr>
          <a:xfrm>
            <a:off x="2286000" y="-368830"/>
            <a:ext cx="4572000" cy="22539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lvl="0" algn="ctr"/>
            <a:r>
              <a:rPr lang="nl-NL" sz="2100" b="0" cap="all" baseline="0" noProof="0" dirty="0">
                <a:solidFill>
                  <a:schemeClr val="accent1"/>
                </a:solidFill>
                <a:latin typeface="+mn-lt"/>
              </a:rPr>
              <a:t>TEKST / TABEL</a:t>
            </a:r>
          </a:p>
        </p:txBody>
      </p:sp>
      <p:cxnSp>
        <p:nvCxnSpPr>
          <p:cNvPr id="23" name="Rechte verbindingslijn 22">
            <a:extLst>
              <a:ext uri="{FF2B5EF4-FFF2-40B4-BE49-F238E27FC236}">
                <a16:creationId xmlns:a16="http://schemas.microsoft.com/office/drawing/2014/main" id="{F758FBF6-EBB0-4F05-96EB-8AEB1E4BB59E}"/>
              </a:ext>
            </a:extLst>
          </p:cNvPr>
          <p:cNvCxnSpPr>
            <a:cxnSpLocks/>
          </p:cNvCxnSpPr>
          <p:nvPr userDrawn="1"/>
        </p:nvCxnSpPr>
        <p:spPr>
          <a:xfrm>
            <a:off x="4572000" y="1086002"/>
            <a:ext cx="0" cy="3094081"/>
          </a:xfrm>
          <a:prstGeom prst="line">
            <a:avLst/>
          </a:prstGeom>
          <a:ln w="12700" cap="rnd">
            <a:solidFill>
              <a:schemeClr val="accent1"/>
            </a:solidFill>
            <a:prstDash val="solid"/>
            <a:round/>
          </a:ln>
        </p:spPr>
        <p:style>
          <a:lnRef idx="1">
            <a:schemeClr val="accent1"/>
          </a:lnRef>
          <a:fillRef idx="0">
            <a:schemeClr val="accent1"/>
          </a:fillRef>
          <a:effectRef idx="0">
            <a:schemeClr val="accent1"/>
          </a:effectRef>
          <a:fontRef idx="minor">
            <a:schemeClr val="tx1"/>
          </a:fontRef>
        </p:style>
      </p:cxnSp>
      <p:sp>
        <p:nvSpPr>
          <p:cNvPr id="24" name="Tijdelijke aanduiding voor tekst 43">
            <a:extLst>
              <a:ext uri="{FF2B5EF4-FFF2-40B4-BE49-F238E27FC236}">
                <a16:creationId xmlns:a16="http://schemas.microsoft.com/office/drawing/2014/main" id="{E054E093-0CA2-4AA3-9379-A9449CBE767D}"/>
              </a:ext>
            </a:extLst>
          </p:cNvPr>
          <p:cNvSpPr>
            <a:spLocks noGrp="1"/>
          </p:cNvSpPr>
          <p:nvPr>
            <p:ph type="body" sz="quarter" idx="16" hasCustomPrompt="1"/>
          </p:nvPr>
        </p:nvSpPr>
        <p:spPr>
          <a:xfrm>
            <a:off x="405000" y="0"/>
            <a:ext cx="810000" cy="54050"/>
          </a:xfrm>
          <a:solidFill>
            <a:schemeClr val="accent1"/>
          </a:solidFill>
        </p:spPr>
        <p:txBody>
          <a:bodyPr/>
          <a:lstStyle>
            <a:lvl1pPr marL="0" indent="0">
              <a:buNone/>
              <a:defRPr sz="100">
                <a:solidFill>
                  <a:schemeClr val="bg2"/>
                </a:solidFill>
              </a:defRPr>
            </a:lvl1pPr>
            <a:lvl5pPr>
              <a:defRPr/>
            </a:lvl5pPr>
          </a:lstStyle>
          <a:p>
            <a:pPr lvl="0"/>
            <a:r>
              <a:rPr lang="en-GB" dirty="0"/>
              <a:t> </a:t>
            </a:r>
          </a:p>
        </p:txBody>
      </p:sp>
      <p:sp>
        <p:nvSpPr>
          <p:cNvPr id="13" name="Tijdelijke aanduiding voor tabel 8">
            <a:extLst>
              <a:ext uri="{FF2B5EF4-FFF2-40B4-BE49-F238E27FC236}">
                <a16:creationId xmlns:a16="http://schemas.microsoft.com/office/drawing/2014/main" id="{5E3BB786-F36F-4F8B-9ECF-AA4D9B7F4C0E}"/>
              </a:ext>
            </a:extLst>
          </p:cNvPr>
          <p:cNvSpPr>
            <a:spLocks noGrp="1"/>
          </p:cNvSpPr>
          <p:nvPr>
            <p:ph type="tbl" sz="quarter" idx="17" hasCustomPrompt="1"/>
          </p:nvPr>
        </p:nvSpPr>
        <p:spPr>
          <a:xfrm>
            <a:off x="4977571" y="1095347"/>
            <a:ext cx="3761429" cy="3092692"/>
          </a:xfrm>
          <a:solidFill>
            <a:schemeClr val="bg1">
              <a:lumMod val="95000"/>
            </a:schemeClr>
          </a:solidFill>
        </p:spPr>
        <p:txBody>
          <a:bodyPr tIns="1620000"/>
          <a:lstStyle>
            <a:lvl1pPr marL="0" marR="0" indent="0" algn="ctr" defTabSz="685800" rtl="0" eaLnBrk="1" fontAlgn="auto" latinLnBrk="0" hangingPunct="1">
              <a:lnSpc>
                <a:spcPct val="90000"/>
              </a:lnSpc>
              <a:spcBef>
                <a:spcPts val="375"/>
              </a:spcBef>
              <a:spcAft>
                <a:spcPts val="375"/>
              </a:spcAft>
              <a:buClr>
                <a:schemeClr val="bg2"/>
              </a:buClr>
              <a:buSzTx/>
              <a:buFont typeface="Wingdings" panose="05000000000000000000" pitchFamily="2" charset="2"/>
              <a:buNone/>
              <a:tabLst/>
              <a:defRPr sz="900" i="1">
                <a:solidFill>
                  <a:schemeClr val="bg1">
                    <a:lumMod val="50000"/>
                  </a:schemeClr>
                </a:solidFill>
              </a:defRPr>
            </a:lvl1pPr>
          </a:lstStyle>
          <a:p>
            <a:pPr marL="0" marR="0" lvl="0" indent="0" algn="ctr" defTabSz="685800" rtl="0" eaLnBrk="1" fontAlgn="auto" latinLnBrk="0" hangingPunct="1">
              <a:lnSpc>
                <a:spcPct val="90000"/>
              </a:lnSpc>
              <a:spcBef>
                <a:spcPts val="375"/>
              </a:spcBef>
              <a:spcAft>
                <a:spcPts val="375"/>
              </a:spcAft>
              <a:buClr>
                <a:schemeClr val="bg2"/>
              </a:buClr>
              <a:buSzTx/>
              <a:buFont typeface="Wingdings" panose="05000000000000000000" pitchFamily="2" charset="2"/>
              <a:buNone/>
              <a:tabLst/>
              <a:defRPr/>
            </a:pPr>
            <a:r>
              <a:rPr lang="nl-NL" noProof="0" dirty="0"/>
              <a:t>Klik op onderstaand pictogram om een tabel in te voegen</a:t>
            </a:r>
          </a:p>
        </p:txBody>
      </p:sp>
      <p:grpSp>
        <p:nvGrpSpPr>
          <p:cNvPr id="99" name="Instructie">
            <a:extLst>
              <a:ext uri="{FF2B5EF4-FFF2-40B4-BE49-F238E27FC236}">
                <a16:creationId xmlns:a16="http://schemas.microsoft.com/office/drawing/2014/main" id="{544B0AF8-4987-47C9-A21F-16B0BF207D6D}"/>
              </a:ext>
            </a:extLst>
          </p:cNvPr>
          <p:cNvGrpSpPr/>
          <p:nvPr userDrawn="1"/>
        </p:nvGrpSpPr>
        <p:grpSpPr>
          <a:xfrm>
            <a:off x="9293701" y="0"/>
            <a:ext cx="2387758" cy="1876578"/>
            <a:chOff x="12391601" y="0"/>
            <a:chExt cx="3183677" cy="2499789"/>
          </a:xfrm>
        </p:grpSpPr>
        <p:sp>
          <p:nvSpPr>
            <p:cNvPr id="101" name="Rechthoek 100">
              <a:extLst>
                <a:ext uri="{FF2B5EF4-FFF2-40B4-BE49-F238E27FC236}">
                  <a16:creationId xmlns:a16="http://schemas.microsoft.com/office/drawing/2014/main" id="{512D667A-1BB3-4DFE-94B1-6B51E0AE6109}"/>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80000"/>
                </a:lnSpc>
                <a:spcBef>
                  <a:spcPts val="0"/>
                </a:spcBef>
                <a:spcAft>
                  <a:spcPts val="0"/>
                </a:spcAft>
                <a:buClrTx/>
                <a:buSzTx/>
                <a:buFontTx/>
                <a:buNone/>
                <a:tabLst/>
                <a:defRPr/>
              </a:pPr>
              <a:r>
                <a:rPr kumimoji="0" lang="nl-NL" sz="1050" b="1" i="0" u="none" strike="noStrike" kern="0" cap="all" spc="0" normalizeH="0" baseline="0" noProof="0" dirty="0">
                  <a:ln>
                    <a:noFill/>
                  </a:ln>
                  <a:solidFill>
                    <a:schemeClr val="bg1">
                      <a:lumMod val="50000"/>
                    </a:schemeClr>
                  </a:solidFill>
                  <a:effectLst/>
                  <a:uLnTx/>
                  <a:uFillTx/>
                  <a:latin typeface="+mj-lt"/>
                  <a:cs typeface="Segoe UI Light" panose="020B0502040204020203" pitchFamily="34" charset="0"/>
                </a:rPr>
                <a:t>Tabel invoegen/veranderen</a:t>
              </a:r>
            </a:p>
          </p:txBody>
        </p:sp>
        <p:sp>
          <p:nvSpPr>
            <p:cNvPr id="102" name="Ovaal 101">
              <a:extLst>
                <a:ext uri="{FF2B5EF4-FFF2-40B4-BE49-F238E27FC236}">
                  <a16:creationId xmlns:a16="http://schemas.microsoft.com/office/drawing/2014/main" id="{5905257C-8E3C-43B1-95B5-3C1D64179B33}"/>
                </a:ext>
              </a:extLst>
            </p:cNvPr>
            <p:cNvSpPr/>
            <p:nvPr userDrawn="1"/>
          </p:nvSpPr>
          <p:spPr>
            <a:xfrm>
              <a:off x="12391601" y="366490"/>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03" name="Rechte verbindingslijn 102">
              <a:extLst>
                <a:ext uri="{FF2B5EF4-FFF2-40B4-BE49-F238E27FC236}">
                  <a16:creationId xmlns:a16="http://schemas.microsoft.com/office/drawing/2014/main" id="{1A094B61-EB26-45DA-A93A-F0CE99D6FC47}"/>
                </a:ext>
              </a:extLst>
            </p:cNvPr>
            <p:cNvCxnSpPr>
              <a:cxnSpLocks/>
            </p:cNvCxnSpPr>
            <p:nvPr userDrawn="1"/>
          </p:nvCxnSpPr>
          <p:spPr>
            <a:xfrm>
              <a:off x="12397261" y="241635"/>
              <a:ext cx="3178017" cy="0"/>
            </a:xfrm>
            <a:prstGeom prst="line">
              <a:avLst/>
            </a:prstGeom>
            <a:noFill/>
            <a:ln w="3175" cap="flat" cmpd="sng" algn="ctr">
              <a:solidFill>
                <a:schemeClr val="bg1">
                  <a:lumMod val="50000"/>
                </a:schemeClr>
              </a:solidFill>
              <a:prstDash val="solid"/>
            </a:ln>
            <a:effectLst/>
          </p:spPr>
        </p:cxnSp>
        <p:cxnSp>
          <p:nvCxnSpPr>
            <p:cNvPr id="104" name="Rechte verbindingslijn 103">
              <a:extLst>
                <a:ext uri="{FF2B5EF4-FFF2-40B4-BE49-F238E27FC236}">
                  <a16:creationId xmlns:a16="http://schemas.microsoft.com/office/drawing/2014/main" id="{991D85DD-F766-4372-B80C-75ED8F1441A9}"/>
                </a:ext>
              </a:extLst>
            </p:cNvPr>
            <p:cNvCxnSpPr>
              <a:cxnSpLocks/>
            </p:cNvCxnSpPr>
            <p:nvPr userDrawn="1"/>
          </p:nvCxnSpPr>
          <p:spPr>
            <a:xfrm>
              <a:off x="12397261" y="1577933"/>
              <a:ext cx="3178017" cy="0"/>
            </a:xfrm>
            <a:prstGeom prst="line">
              <a:avLst/>
            </a:prstGeom>
            <a:noFill/>
            <a:ln w="3175" cap="flat" cmpd="sng" algn="ctr">
              <a:solidFill>
                <a:schemeClr val="bg1">
                  <a:lumMod val="50000"/>
                </a:schemeClr>
              </a:solidFill>
              <a:prstDash val="solid"/>
            </a:ln>
            <a:effectLst/>
          </p:spPr>
        </p:cxnSp>
        <p:sp>
          <p:nvSpPr>
            <p:cNvPr id="105" name="Rechthoek 104">
              <a:extLst>
                <a:ext uri="{FF2B5EF4-FFF2-40B4-BE49-F238E27FC236}">
                  <a16:creationId xmlns:a16="http://schemas.microsoft.com/office/drawing/2014/main" id="{0649B64E-FC8F-485F-BEAE-E2E0C440D156}"/>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
                  <a:schemeClr val="accent1"/>
                </a:buClr>
                <a:buSzTx/>
                <a:buFont typeface="Arial" panose="020B0604020202020204" pitchFamily="34" charset="0"/>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tabel d.m.v. de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tabel in te voegen. </a:t>
              </a:r>
              <a:r>
                <a:rPr kumimoji="0" lang="nl-NL" sz="825"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6" name="Ovaal 105">
              <a:extLst>
                <a:ext uri="{FF2B5EF4-FFF2-40B4-BE49-F238E27FC236}">
                  <a16:creationId xmlns:a16="http://schemas.microsoft.com/office/drawing/2014/main" id="{C968BB5A-108A-4CBC-89E6-F4B7B2DF7FB4}"/>
                </a:ext>
              </a:extLst>
            </p:cNvPr>
            <p:cNvSpPr/>
            <p:nvPr userDrawn="1"/>
          </p:nvSpPr>
          <p:spPr>
            <a:xfrm>
              <a:off x="12391601" y="1706398"/>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07" name="Rechthoek 106">
              <a:extLst>
                <a:ext uri="{FF2B5EF4-FFF2-40B4-BE49-F238E27FC236}">
                  <a16:creationId xmlns:a16="http://schemas.microsoft.com/office/drawing/2014/main" id="{97354753-DA63-47D2-B445-00FD49152F9F}"/>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
                  <a:schemeClr val="accent1"/>
                </a:buClr>
                <a:buSzTx/>
                <a:buFont typeface="Arial" panose="020B0604020202020204" pitchFamily="34" charset="0"/>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het gewenste aantal rijen en kolommen en klik op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‘OK’</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8" name="Groep 107">
              <a:extLst>
                <a:ext uri="{FF2B5EF4-FFF2-40B4-BE49-F238E27FC236}">
                  <a16:creationId xmlns:a16="http://schemas.microsoft.com/office/drawing/2014/main" id="{99C1D1AF-EE92-41D8-BCB2-CED0D3A83D23}"/>
                </a:ext>
              </a:extLst>
            </p:cNvPr>
            <p:cNvGrpSpPr/>
            <p:nvPr userDrawn="1"/>
          </p:nvGrpSpPr>
          <p:grpSpPr>
            <a:xfrm>
              <a:off x="12757282" y="2184550"/>
              <a:ext cx="825500" cy="209550"/>
              <a:chOff x="13504624" y="2482850"/>
              <a:chExt cx="825500" cy="209550"/>
            </a:xfrm>
          </p:grpSpPr>
          <p:sp>
            <p:nvSpPr>
              <p:cNvPr id="119" name="Rechthoek 118">
                <a:extLst>
                  <a:ext uri="{FF2B5EF4-FFF2-40B4-BE49-F238E27FC236}">
                    <a16:creationId xmlns:a16="http://schemas.microsoft.com/office/drawing/2014/main" id="{06FABB53-151D-4CA0-8597-6DBD0BD2897A}"/>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00" b="0" noProof="0" dirty="0">
                    <a:solidFill>
                      <a:schemeClr val="tx1"/>
                    </a:solidFill>
                    <a:latin typeface="Arial" panose="020B0604020202020204" pitchFamily="34" charset="0"/>
                    <a:cs typeface="Arial" panose="020B0604020202020204" pitchFamily="34" charset="0"/>
                  </a:rPr>
                  <a:t>OK</a:t>
                </a:r>
              </a:p>
            </p:txBody>
          </p:sp>
          <p:cxnSp>
            <p:nvCxnSpPr>
              <p:cNvPr id="120" name="Rechte verbindingslijn 119">
                <a:extLst>
                  <a:ext uri="{FF2B5EF4-FFF2-40B4-BE49-F238E27FC236}">
                    <a16:creationId xmlns:a16="http://schemas.microsoft.com/office/drawing/2014/main" id="{9C209AAD-4B3D-44CF-9D6A-ED6B0D82C07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21" name="Gelijkbenige driehoek 120">
                <a:extLst>
                  <a:ext uri="{FF2B5EF4-FFF2-40B4-BE49-F238E27FC236}">
                    <a16:creationId xmlns:a16="http://schemas.microsoft.com/office/drawing/2014/main" id="{86BE9A17-87F1-4C12-A6E9-0C0965B02CBD}"/>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cxnSp>
          <p:nvCxnSpPr>
            <p:cNvPr id="109" name="Rechte verbindingslijn 108">
              <a:extLst>
                <a:ext uri="{FF2B5EF4-FFF2-40B4-BE49-F238E27FC236}">
                  <a16:creationId xmlns:a16="http://schemas.microsoft.com/office/drawing/2014/main" id="{F5C2FE27-5B46-449A-88AF-08E8F20B829A}"/>
                </a:ext>
              </a:extLst>
            </p:cNvPr>
            <p:cNvCxnSpPr>
              <a:cxnSpLocks/>
            </p:cNvCxnSpPr>
            <p:nvPr userDrawn="1"/>
          </p:nvCxnSpPr>
          <p:spPr>
            <a:xfrm>
              <a:off x="12397261" y="2499789"/>
              <a:ext cx="3178017" cy="0"/>
            </a:xfrm>
            <a:prstGeom prst="line">
              <a:avLst/>
            </a:prstGeom>
            <a:noFill/>
            <a:ln w="3175" cap="flat" cmpd="sng" algn="ctr">
              <a:solidFill>
                <a:schemeClr val="bg1">
                  <a:lumMod val="50000"/>
                </a:schemeClr>
              </a:solidFill>
              <a:prstDash val="solid"/>
            </a:ln>
            <a:effectLst/>
          </p:spPr>
        </p:cxnSp>
        <p:grpSp>
          <p:nvGrpSpPr>
            <p:cNvPr id="110" name="Tabel icoon">
              <a:extLst>
                <a:ext uri="{FF2B5EF4-FFF2-40B4-BE49-F238E27FC236}">
                  <a16:creationId xmlns:a16="http://schemas.microsoft.com/office/drawing/2014/main" id="{C80DAAD0-3DF6-4AA8-B448-DA7E915208E2}"/>
                </a:ext>
              </a:extLst>
            </p:cNvPr>
            <p:cNvGrpSpPr/>
            <p:nvPr userDrawn="1"/>
          </p:nvGrpSpPr>
          <p:grpSpPr>
            <a:xfrm>
              <a:off x="12757283" y="1133664"/>
              <a:ext cx="375500" cy="339168"/>
              <a:chOff x="6072040" y="3376043"/>
              <a:chExt cx="1227920" cy="1109109"/>
            </a:xfrm>
          </p:grpSpPr>
          <p:sp>
            <p:nvSpPr>
              <p:cNvPr id="111" name="Rechthoek 110">
                <a:extLst>
                  <a:ext uri="{FF2B5EF4-FFF2-40B4-BE49-F238E27FC236}">
                    <a16:creationId xmlns:a16="http://schemas.microsoft.com/office/drawing/2014/main" id="{EE576A51-B28D-42FA-A87F-7BA3A0E34559}"/>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112" name="Rechthoek 111">
                <a:extLst>
                  <a:ext uri="{FF2B5EF4-FFF2-40B4-BE49-F238E27FC236}">
                    <a16:creationId xmlns:a16="http://schemas.microsoft.com/office/drawing/2014/main" id="{2F016D00-73DB-41B7-AA52-64C452337158}"/>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cxnSp>
            <p:nvCxnSpPr>
              <p:cNvPr id="113" name="Rechte verbindingslijn 112">
                <a:extLst>
                  <a:ext uri="{FF2B5EF4-FFF2-40B4-BE49-F238E27FC236}">
                    <a16:creationId xmlns:a16="http://schemas.microsoft.com/office/drawing/2014/main" id="{CB60518A-D9E5-4CBD-A56F-E4579B47E099}"/>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14" name="Rechte verbindingslijn 113">
                <a:extLst>
                  <a:ext uri="{FF2B5EF4-FFF2-40B4-BE49-F238E27FC236}">
                    <a16:creationId xmlns:a16="http://schemas.microsoft.com/office/drawing/2014/main" id="{1AB06018-A400-47C3-A0C2-8EF6DE0559C4}"/>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15" name="Rechte verbindingslijn 114">
                <a:extLst>
                  <a:ext uri="{FF2B5EF4-FFF2-40B4-BE49-F238E27FC236}">
                    <a16:creationId xmlns:a16="http://schemas.microsoft.com/office/drawing/2014/main" id="{D295F766-CD19-4DBD-9905-EED629FF9984}"/>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16" name="Rechte verbindingslijn 115">
                <a:extLst>
                  <a:ext uri="{FF2B5EF4-FFF2-40B4-BE49-F238E27FC236}">
                    <a16:creationId xmlns:a16="http://schemas.microsoft.com/office/drawing/2014/main" id="{DD0406A0-274F-47C9-A6F6-E8E07A8D6592}"/>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17" name="Rechte verbindingslijn 116">
                <a:extLst>
                  <a:ext uri="{FF2B5EF4-FFF2-40B4-BE49-F238E27FC236}">
                    <a16:creationId xmlns:a16="http://schemas.microsoft.com/office/drawing/2014/main" id="{7386C022-B91D-4614-9598-378E3DBA0C32}"/>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118" name="Rechthoek 117">
                <a:extLst>
                  <a:ext uri="{FF2B5EF4-FFF2-40B4-BE49-F238E27FC236}">
                    <a16:creationId xmlns:a16="http://schemas.microsoft.com/office/drawing/2014/main" id="{079A4A57-8ABB-486C-9488-376A6A8CAA20}"/>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grpSp>
        <p:nvGrpSpPr>
          <p:cNvPr id="206" name="Instructie">
            <a:extLst>
              <a:ext uri="{FF2B5EF4-FFF2-40B4-BE49-F238E27FC236}">
                <a16:creationId xmlns:a16="http://schemas.microsoft.com/office/drawing/2014/main" id="{7224A746-4A5D-4025-94CF-555D9808ACE5}"/>
              </a:ext>
            </a:extLst>
          </p:cNvPr>
          <p:cNvGrpSpPr/>
          <p:nvPr userDrawn="1"/>
        </p:nvGrpSpPr>
        <p:grpSpPr>
          <a:xfrm>
            <a:off x="-2578160" y="1077"/>
            <a:ext cx="2400995" cy="4535596"/>
            <a:chOff x="-3437547" y="1434"/>
            <a:chExt cx="3201327" cy="6041867"/>
          </a:xfrm>
        </p:grpSpPr>
        <p:cxnSp>
          <p:nvCxnSpPr>
            <p:cNvPr id="207" name="Rechte verbindingslijn 206">
              <a:extLst>
                <a:ext uri="{FF2B5EF4-FFF2-40B4-BE49-F238E27FC236}">
                  <a16:creationId xmlns:a16="http://schemas.microsoft.com/office/drawing/2014/main" id="{749A5422-59A9-4CAB-A00B-19791DD07AF8}"/>
                </a:ext>
              </a:extLst>
            </p:cNvPr>
            <p:cNvCxnSpPr>
              <a:cxnSpLocks/>
            </p:cNvCxnSpPr>
            <p:nvPr userDrawn="1"/>
          </p:nvCxnSpPr>
          <p:spPr>
            <a:xfrm>
              <a:off x="-3419346" y="6043301"/>
              <a:ext cx="3176013" cy="0"/>
            </a:xfrm>
            <a:prstGeom prst="line">
              <a:avLst/>
            </a:prstGeom>
            <a:noFill/>
            <a:ln w="3175" cap="flat" cmpd="sng" algn="ctr">
              <a:solidFill>
                <a:schemeClr val="bg1">
                  <a:lumMod val="50000"/>
                </a:schemeClr>
              </a:solidFill>
              <a:prstDash val="solid"/>
            </a:ln>
            <a:effectLst/>
          </p:spPr>
        </p:cxnSp>
        <p:sp>
          <p:nvSpPr>
            <p:cNvPr id="208" name="Ovaal 207">
              <a:extLst>
                <a:ext uri="{FF2B5EF4-FFF2-40B4-BE49-F238E27FC236}">
                  <a16:creationId xmlns:a16="http://schemas.microsoft.com/office/drawing/2014/main" id="{B56529BA-539E-4637-8EE1-48182CD5A9EB}"/>
                </a:ext>
              </a:extLst>
            </p:cNvPr>
            <p:cNvSpPr/>
            <p:nvPr userDrawn="1"/>
          </p:nvSpPr>
          <p:spPr>
            <a:xfrm>
              <a:off x="-3425006" y="4548392"/>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209" name="Rechthoek 208">
              <a:extLst>
                <a:ext uri="{FF2B5EF4-FFF2-40B4-BE49-F238E27FC236}">
                  <a16:creationId xmlns:a16="http://schemas.microsoft.com/office/drawing/2014/main" id="{AE93292F-CF43-4BDA-A221-F1A25805F319}"/>
                </a:ext>
              </a:extLst>
            </p:cNvPr>
            <p:cNvSpPr/>
            <p:nvPr userDrawn="1"/>
          </p:nvSpPr>
          <p:spPr>
            <a:xfrm>
              <a:off x="-3059324" y="4548391"/>
              <a:ext cx="2823104" cy="255963"/>
            </a:xfrm>
            <a:prstGeom prst="rect">
              <a:avLst/>
            </a:prstGeom>
            <a:noFill/>
            <a:ln w="25400" cap="flat" cmpd="sng" algn="ctr">
              <a:noFill/>
              <a:prstDash val="solid"/>
            </a:ln>
            <a:effectLst/>
          </p:spPr>
          <p:txBody>
            <a:bodyPr lIns="0" tIns="0" rIns="0" bIns="0" rtlCol="0" anchor="ctr"/>
            <a:lstStyle/>
            <a:p>
              <a:pPr marL="198835" marR="0" lvl="5" indent="-198835" algn="l" defTabSz="685800" rtl="0" eaLnBrk="1" fontAlgn="auto" latinLnBrk="0" hangingPunct="1">
                <a:lnSpc>
                  <a:spcPct val="100000"/>
                </a:lnSpc>
                <a:spcBef>
                  <a:spcPts val="225"/>
                </a:spcBef>
                <a:spcAft>
                  <a:spcPts val="225"/>
                </a:spcAft>
                <a:buClr>
                  <a:schemeClr val="tx1"/>
                </a:buClr>
                <a:buSzPct val="85000"/>
                <a:buFont typeface="+mj-lt"/>
                <a:buAutoNum type="arabicPeriod"/>
                <a:tabLst/>
                <a:defRPr/>
              </a:pPr>
              <a:r>
                <a:rPr lang="nl-NL" sz="1125" kern="1200" noProof="0" dirty="0">
                  <a:solidFill>
                    <a:schemeClr val="tx1"/>
                  </a:solidFill>
                  <a:latin typeface="+mn-lt"/>
                  <a:ea typeface="+mn-ea"/>
                  <a:cs typeface="+mn-cs"/>
                </a:rPr>
                <a:t>Numerieke </a:t>
              </a:r>
              <a:r>
                <a:rPr lang="nl-NL" sz="1125" kern="1200" noProof="0" dirty="0" err="1">
                  <a:solidFill>
                    <a:schemeClr val="tx1"/>
                  </a:solidFill>
                  <a:latin typeface="+mn-lt"/>
                  <a:ea typeface="+mn-ea"/>
                  <a:cs typeface="+mn-cs"/>
                </a:rPr>
                <a:t>bullet</a:t>
              </a:r>
              <a:r>
                <a:rPr lang="nl-NL" sz="1125" kern="1200" noProof="0" dirty="0">
                  <a:solidFill>
                    <a:schemeClr val="tx1"/>
                  </a:solidFill>
                  <a:latin typeface="+mn-lt"/>
                  <a:ea typeface="+mn-ea"/>
                  <a:cs typeface="+mn-cs"/>
                </a:rPr>
                <a:t> (15pt)</a:t>
              </a:r>
            </a:p>
          </p:txBody>
        </p:sp>
        <p:sp>
          <p:nvSpPr>
            <p:cNvPr id="210" name="Ovaal 209">
              <a:extLst>
                <a:ext uri="{FF2B5EF4-FFF2-40B4-BE49-F238E27FC236}">
                  <a16:creationId xmlns:a16="http://schemas.microsoft.com/office/drawing/2014/main" id="{675FAF3C-86BD-4B0C-86DE-FB783EEFC3C6}"/>
                </a:ext>
              </a:extLst>
            </p:cNvPr>
            <p:cNvSpPr/>
            <p:nvPr userDrawn="1"/>
          </p:nvSpPr>
          <p:spPr>
            <a:xfrm>
              <a:off x="-3425006" y="4922568"/>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211" name="Rechthoek 210">
              <a:extLst>
                <a:ext uri="{FF2B5EF4-FFF2-40B4-BE49-F238E27FC236}">
                  <a16:creationId xmlns:a16="http://schemas.microsoft.com/office/drawing/2014/main" id="{F6DF46ED-9579-4CCE-80B9-494C1883BA41}"/>
                </a:ext>
              </a:extLst>
            </p:cNvPr>
            <p:cNvSpPr/>
            <p:nvPr userDrawn="1"/>
          </p:nvSpPr>
          <p:spPr>
            <a:xfrm>
              <a:off x="-3059324" y="4922567"/>
              <a:ext cx="2823104" cy="255963"/>
            </a:xfrm>
            <a:prstGeom prst="rect">
              <a:avLst/>
            </a:prstGeom>
            <a:noFill/>
            <a:ln w="25400" cap="flat" cmpd="sng" algn="ctr">
              <a:noFill/>
              <a:prstDash val="solid"/>
            </a:ln>
            <a:effectLst/>
          </p:spPr>
          <p:txBody>
            <a:bodyPr lIns="0" tIns="0" rIns="0" bIns="0" rtlCol="0" anchor="ctr"/>
            <a:lstStyle/>
            <a:p>
              <a:pPr marL="198835" marR="0" lvl="6" indent="-198835" algn="l" defTabSz="685800" rtl="0" eaLnBrk="1" fontAlgn="auto" latinLnBrk="0" hangingPunct="1">
                <a:lnSpc>
                  <a:spcPct val="100000"/>
                </a:lnSpc>
                <a:spcBef>
                  <a:spcPts val="225"/>
                </a:spcBef>
                <a:spcAft>
                  <a:spcPts val="225"/>
                </a:spcAft>
                <a:buClr>
                  <a:schemeClr val="tx1"/>
                </a:buClr>
                <a:buSzPct val="85000"/>
                <a:buFont typeface="+mj-lt"/>
                <a:buAutoNum type="alphaLcPeriod"/>
                <a:tabLst/>
                <a:defRPr/>
              </a:pPr>
              <a:r>
                <a:rPr lang="nl-NL" sz="1125" kern="1200" noProof="0" dirty="0">
                  <a:solidFill>
                    <a:schemeClr val="tx1"/>
                  </a:solidFill>
                  <a:latin typeface="+mn-lt"/>
                  <a:ea typeface="+mn-ea"/>
                  <a:cs typeface="+mn-cs"/>
                </a:rPr>
                <a:t>Alfabetische </a:t>
              </a:r>
              <a:r>
                <a:rPr lang="nl-NL" sz="1125" kern="1200" noProof="0" dirty="0" err="1">
                  <a:solidFill>
                    <a:schemeClr val="tx1"/>
                  </a:solidFill>
                  <a:latin typeface="+mn-lt"/>
                  <a:ea typeface="+mn-ea"/>
                  <a:cs typeface="+mn-cs"/>
                </a:rPr>
                <a:t>bullet</a:t>
              </a:r>
              <a:r>
                <a:rPr lang="nl-NL" sz="1125" kern="1200" noProof="0" dirty="0">
                  <a:solidFill>
                    <a:schemeClr val="tx1"/>
                  </a:solidFill>
                  <a:latin typeface="+mn-lt"/>
                  <a:ea typeface="+mn-ea"/>
                  <a:cs typeface="+mn-cs"/>
                </a:rPr>
                <a:t> (15pt)</a:t>
              </a:r>
            </a:p>
          </p:txBody>
        </p:sp>
        <p:sp>
          <p:nvSpPr>
            <p:cNvPr id="212" name="Ovaal 211">
              <a:extLst>
                <a:ext uri="{FF2B5EF4-FFF2-40B4-BE49-F238E27FC236}">
                  <a16:creationId xmlns:a16="http://schemas.microsoft.com/office/drawing/2014/main" id="{80247F70-FD4C-4F20-8F26-9F4D51B85EE1}"/>
                </a:ext>
              </a:extLst>
            </p:cNvPr>
            <p:cNvSpPr/>
            <p:nvPr userDrawn="1"/>
          </p:nvSpPr>
          <p:spPr>
            <a:xfrm>
              <a:off x="-3425006" y="5295213"/>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213" name="Rechthoek 212">
              <a:extLst>
                <a:ext uri="{FF2B5EF4-FFF2-40B4-BE49-F238E27FC236}">
                  <a16:creationId xmlns:a16="http://schemas.microsoft.com/office/drawing/2014/main" id="{0DAB1F65-9FC2-48AA-A68D-E2909AF433AA}"/>
                </a:ext>
              </a:extLst>
            </p:cNvPr>
            <p:cNvSpPr/>
            <p:nvPr userDrawn="1"/>
          </p:nvSpPr>
          <p:spPr>
            <a:xfrm>
              <a:off x="-3059324" y="5295212"/>
              <a:ext cx="2823104" cy="255963"/>
            </a:xfrm>
            <a:prstGeom prst="rect">
              <a:avLst/>
            </a:prstGeom>
            <a:noFill/>
            <a:ln w="25400" cap="flat" cmpd="sng" algn="ctr">
              <a:noFill/>
              <a:prstDash val="solid"/>
            </a:ln>
            <a:effectLst/>
          </p:spPr>
          <p:txBody>
            <a:bodyPr lIns="0" tIns="0" rIns="0" bIns="0" rtlCol="0" anchor="ctr"/>
            <a:lstStyle/>
            <a:p>
              <a:pPr marL="0" marR="0" lvl="7" indent="0" algn="l" defTabSz="685800" rtl="0" eaLnBrk="1" fontAlgn="auto" latinLnBrk="0" hangingPunct="1">
                <a:lnSpc>
                  <a:spcPct val="100000"/>
                </a:lnSpc>
                <a:spcBef>
                  <a:spcPts val="225"/>
                </a:spcBef>
                <a:spcAft>
                  <a:spcPts val="225"/>
                </a:spcAft>
                <a:buClr>
                  <a:schemeClr val="accent3"/>
                </a:buClr>
                <a:buSzTx/>
                <a:buFont typeface="Arial" panose="020B0604020202020204" pitchFamily="34" charset="0"/>
                <a:buNone/>
                <a:tabLst/>
                <a:defRPr/>
              </a:pPr>
              <a:r>
                <a:rPr lang="nl-NL" sz="750" i="1" kern="1200" noProof="0" dirty="0">
                  <a:solidFill>
                    <a:schemeClr val="tx1"/>
                  </a:solidFill>
                  <a:latin typeface="+mn-lt"/>
                  <a:ea typeface="+mn-ea"/>
                  <a:cs typeface="+mn-cs"/>
                </a:rPr>
                <a:t>Fotobeschrijving (10pt)</a:t>
              </a:r>
            </a:p>
          </p:txBody>
        </p:sp>
        <p:sp>
          <p:nvSpPr>
            <p:cNvPr id="214" name="Ovaal 213">
              <a:extLst>
                <a:ext uri="{FF2B5EF4-FFF2-40B4-BE49-F238E27FC236}">
                  <a16:creationId xmlns:a16="http://schemas.microsoft.com/office/drawing/2014/main" id="{F532BDDB-7573-43BA-9AA6-73EA382D430E}"/>
                </a:ext>
              </a:extLst>
            </p:cNvPr>
            <p:cNvSpPr/>
            <p:nvPr userDrawn="1"/>
          </p:nvSpPr>
          <p:spPr>
            <a:xfrm>
              <a:off x="-3425006" y="5668478"/>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215" name="Rechthoek 214">
              <a:extLst>
                <a:ext uri="{FF2B5EF4-FFF2-40B4-BE49-F238E27FC236}">
                  <a16:creationId xmlns:a16="http://schemas.microsoft.com/office/drawing/2014/main" id="{D12A4689-58CD-4047-8B56-B2F79242B7BF}"/>
                </a:ext>
              </a:extLst>
            </p:cNvPr>
            <p:cNvSpPr/>
            <p:nvPr userDrawn="1"/>
          </p:nvSpPr>
          <p:spPr>
            <a:xfrm>
              <a:off x="-3059324" y="5668477"/>
              <a:ext cx="2823104" cy="255963"/>
            </a:xfrm>
            <a:prstGeom prst="rect">
              <a:avLst/>
            </a:prstGeom>
            <a:noFill/>
            <a:ln w="25400" cap="flat" cmpd="sng" algn="ctr">
              <a:noFill/>
              <a:prstDash val="solid"/>
            </a:ln>
            <a:effectLst/>
          </p:spPr>
          <p:txBody>
            <a:bodyPr lIns="0" tIns="0" rIns="0" bIns="0" rtlCol="0" anchor="ctr"/>
            <a:lstStyle/>
            <a:p>
              <a:pPr marL="0" marR="0" lvl="8" indent="0" algn="l" defTabSz="685800" rtl="0" eaLnBrk="1" fontAlgn="auto" latinLnBrk="0" hangingPunct="1">
                <a:lnSpc>
                  <a:spcPct val="100000"/>
                </a:lnSpc>
                <a:spcBef>
                  <a:spcPts val="450"/>
                </a:spcBef>
                <a:spcAft>
                  <a:spcPts val="225"/>
                </a:spcAft>
                <a:buClrTx/>
                <a:buSzTx/>
                <a:buFont typeface="Arial" panose="020B0604020202020204" pitchFamily="34" charset="0"/>
                <a:buNone/>
                <a:tabLst/>
                <a:defRPr/>
              </a:pPr>
              <a:r>
                <a:rPr lang="nl-NL" sz="1500" i="1" kern="1200" noProof="0" dirty="0">
                  <a:solidFill>
                    <a:schemeClr val="tx1"/>
                  </a:solidFill>
                  <a:latin typeface="+mn-lt"/>
                  <a:ea typeface="+mn-ea"/>
                  <a:cs typeface="+mn-cs"/>
                </a:rPr>
                <a:t>Quote tekst (20pt)</a:t>
              </a:r>
            </a:p>
          </p:txBody>
        </p:sp>
        <p:sp>
          <p:nvSpPr>
            <p:cNvPr id="216" name="Rechthoek 215">
              <a:extLst>
                <a:ext uri="{FF2B5EF4-FFF2-40B4-BE49-F238E27FC236}">
                  <a16:creationId xmlns:a16="http://schemas.microsoft.com/office/drawing/2014/main" id="{0D88D931-17FF-4BAA-8A2D-F401DF0C66D5}"/>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80000"/>
                </a:lnSpc>
                <a:spcBef>
                  <a:spcPts val="0"/>
                </a:spcBef>
                <a:spcAft>
                  <a:spcPts val="0"/>
                </a:spcAft>
                <a:buClrTx/>
                <a:buSzTx/>
                <a:buFontTx/>
                <a:buNone/>
                <a:tabLst/>
                <a:defRPr/>
              </a:pPr>
              <a:r>
                <a:rPr kumimoji="0" lang="nl-NL" sz="1050" b="1" i="0" u="none" strike="noStrike" kern="0" cap="all" spc="0" normalizeH="0" baseline="0" noProof="0" dirty="0">
                  <a:ln>
                    <a:noFill/>
                  </a:ln>
                  <a:solidFill>
                    <a:schemeClr val="bg1">
                      <a:lumMod val="50000"/>
                    </a:schemeClr>
                  </a:solidFill>
                  <a:effectLst/>
                  <a:uLnTx/>
                  <a:uFillTx/>
                  <a:latin typeface="+mj-lt"/>
                  <a:cs typeface="Segoe UI Light" panose="020B0502040204020203" pitchFamily="34" charset="0"/>
                </a:rPr>
                <a:t>TEKST</a:t>
              </a:r>
              <a:r>
                <a:rPr kumimoji="0" lang="nl-NL" sz="1050" b="1" i="0" u="none" strike="noStrike" kern="0" cap="all" spc="0" normalizeH="0" noProof="0" dirty="0">
                  <a:ln>
                    <a:noFill/>
                  </a:ln>
                  <a:solidFill>
                    <a:schemeClr val="bg1">
                      <a:lumMod val="50000"/>
                    </a:schemeClr>
                  </a:solidFill>
                  <a:effectLst/>
                  <a:uLnTx/>
                  <a:uFillTx/>
                  <a:latin typeface="+mj-lt"/>
                  <a:cs typeface="Segoe UI Light" panose="020B0502040204020203" pitchFamily="34" charset="0"/>
                </a:rPr>
                <a:t> NIVEAUS kiezen</a:t>
              </a:r>
              <a:endParaRPr kumimoji="0" lang="nl-NL" sz="1050" b="1" i="0" u="none" strike="noStrike" kern="0" cap="all" spc="0" normalizeH="0" baseline="0" noProof="0" dirty="0">
                <a:ln>
                  <a:noFill/>
                </a:ln>
                <a:solidFill>
                  <a:schemeClr val="bg1">
                    <a:lumMod val="50000"/>
                  </a:schemeClr>
                </a:solidFill>
                <a:effectLst/>
                <a:uLnTx/>
                <a:uFillTx/>
                <a:latin typeface="+mj-lt"/>
                <a:cs typeface="Segoe UI Light" panose="020B0502040204020203" pitchFamily="34" charset="0"/>
              </a:endParaRPr>
            </a:p>
          </p:txBody>
        </p:sp>
        <p:sp>
          <p:nvSpPr>
            <p:cNvPr id="217" name="Ovaal 216">
              <a:extLst>
                <a:ext uri="{FF2B5EF4-FFF2-40B4-BE49-F238E27FC236}">
                  <a16:creationId xmlns:a16="http://schemas.microsoft.com/office/drawing/2014/main" id="{0F88B1B4-B1EF-4E96-8731-FFCDEC2EF660}"/>
                </a:ext>
              </a:extLst>
            </p:cNvPr>
            <p:cNvSpPr/>
            <p:nvPr userDrawn="1"/>
          </p:nvSpPr>
          <p:spPr>
            <a:xfrm>
              <a:off x="-3425006" y="2678716"/>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218" name="Rechte verbindingslijn 217">
              <a:extLst>
                <a:ext uri="{FF2B5EF4-FFF2-40B4-BE49-F238E27FC236}">
                  <a16:creationId xmlns:a16="http://schemas.microsoft.com/office/drawing/2014/main" id="{38565EF9-EF5B-4925-B762-FE86D022B16E}"/>
                </a:ext>
              </a:extLst>
            </p:cNvPr>
            <p:cNvCxnSpPr>
              <a:cxnSpLocks/>
            </p:cNvCxnSpPr>
            <p:nvPr userDrawn="1"/>
          </p:nvCxnSpPr>
          <p:spPr>
            <a:xfrm>
              <a:off x="-3419346" y="243069"/>
              <a:ext cx="3176013" cy="0"/>
            </a:xfrm>
            <a:prstGeom prst="line">
              <a:avLst/>
            </a:prstGeom>
            <a:noFill/>
            <a:ln w="3175" cap="flat" cmpd="sng" algn="ctr">
              <a:solidFill>
                <a:schemeClr val="bg1">
                  <a:lumMod val="50000"/>
                </a:schemeClr>
              </a:solidFill>
              <a:prstDash val="solid"/>
            </a:ln>
            <a:effectLst/>
          </p:spPr>
        </p:cxnSp>
        <p:grpSp>
          <p:nvGrpSpPr>
            <p:cNvPr id="219" name="Groep 218">
              <a:extLst>
                <a:ext uri="{FF2B5EF4-FFF2-40B4-BE49-F238E27FC236}">
                  <a16:creationId xmlns:a16="http://schemas.microsoft.com/office/drawing/2014/main" id="{507938DC-6B7D-409C-871F-0FE8C0085BEE}"/>
                </a:ext>
              </a:extLst>
            </p:cNvPr>
            <p:cNvGrpSpPr/>
            <p:nvPr userDrawn="1"/>
          </p:nvGrpSpPr>
          <p:grpSpPr>
            <a:xfrm>
              <a:off x="-3437547" y="1295337"/>
              <a:ext cx="2933825" cy="558875"/>
              <a:chOff x="-3419346" y="368233"/>
              <a:chExt cx="3904920" cy="743862"/>
            </a:xfrm>
          </p:grpSpPr>
          <p:sp>
            <p:nvSpPr>
              <p:cNvPr id="236" name="Rechthoek 235">
                <a:extLst>
                  <a:ext uri="{FF2B5EF4-FFF2-40B4-BE49-F238E27FC236}">
                    <a16:creationId xmlns:a16="http://schemas.microsoft.com/office/drawing/2014/main" id="{BFFDAE03-8C88-491A-9930-5CEF5F0B0DB1}"/>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600" b="0" noProof="0" dirty="0">
                    <a:solidFill>
                      <a:srgbClr val="C00000"/>
                    </a:solidFill>
                    <a:latin typeface="Arial" panose="020B0604020202020204" pitchFamily="34" charset="0"/>
                    <a:cs typeface="Arial" panose="020B0604020202020204" pitchFamily="34" charset="0"/>
                  </a:rPr>
                  <a:t>Start</a:t>
                </a:r>
              </a:p>
            </p:txBody>
          </p:sp>
          <p:cxnSp>
            <p:nvCxnSpPr>
              <p:cNvPr id="237" name="Rechte verbindingslijn 236">
                <a:extLst>
                  <a:ext uri="{FF2B5EF4-FFF2-40B4-BE49-F238E27FC236}">
                    <a16:creationId xmlns:a16="http://schemas.microsoft.com/office/drawing/2014/main" id="{2BF549A7-CFA6-4090-A8B6-EE2C4D77CD1A}"/>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8" name="Rechte verbindingslijn 237">
                <a:extLst>
                  <a:ext uri="{FF2B5EF4-FFF2-40B4-BE49-F238E27FC236}">
                    <a16:creationId xmlns:a16="http://schemas.microsoft.com/office/drawing/2014/main" id="{4191EEF6-DB98-41D6-9095-C9181CE87353}"/>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9" name="Rechthoek 238">
                <a:extLst>
                  <a:ext uri="{FF2B5EF4-FFF2-40B4-BE49-F238E27FC236}">
                    <a16:creationId xmlns:a16="http://schemas.microsoft.com/office/drawing/2014/main" id="{2C5BFF58-2B59-4CC0-B518-18C524072F0A}"/>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nvGrpSpPr>
              <p:cNvPr id="240" name="Groep 239">
                <a:extLst>
                  <a:ext uri="{FF2B5EF4-FFF2-40B4-BE49-F238E27FC236}">
                    <a16:creationId xmlns:a16="http://schemas.microsoft.com/office/drawing/2014/main" id="{8AAD3B27-B0E6-4E88-B955-1DD00D326443}"/>
                  </a:ext>
                </a:extLst>
              </p:cNvPr>
              <p:cNvGrpSpPr/>
              <p:nvPr userDrawn="1"/>
            </p:nvGrpSpPr>
            <p:grpSpPr>
              <a:xfrm>
                <a:off x="-3002834" y="720303"/>
                <a:ext cx="182598" cy="143759"/>
                <a:chOff x="-3310843" y="700986"/>
                <a:chExt cx="182598" cy="143759"/>
              </a:xfrm>
            </p:grpSpPr>
            <p:grpSp>
              <p:nvGrpSpPr>
                <p:cNvPr id="279" name="Groep 278">
                  <a:extLst>
                    <a:ext uri="{FF2B5EF4-FFF2-40B4-BE49-F238E27FC236}">
                      <a16:creationId xmlns:a16="http://schemas.microsoft.com/office/drawing/2014/main" id="{14F9BB0C-AA70-449C-AFE0-B3E2BEB61A1B}"/>
                    </a:ext>
                  </a:extLst>
                </p:cNvPr>
                <p:cNvGrpSpPr/>
                <p:nvPr userDrawn="1"/>
              </p:nvGrpSpPr>
              <p:grpSpPr>
                <a:xfrm>
                  <a:off x="-3310843" y="700986"/>
                  <a:ext cx="182598" cy="143759"/>
                  <a:chOff x="-3310843" y="700986"/>
                  <a:chExt cx="182598" cy="143759"/>
                </a:xfrm>
              </p:grpSpPr>
              <p:cxnSp>
                <p:nvCxnSpPr>
                  <p:cNvPr id="283" name="Rechte verbindingslijn 282">
                    <a:extLst>
                      <a:ext uri="{FF2B5EF4-FFF2-40B4-BE49-F238E27FC236}">
                        <a16:creationId xmlns:a16="http://schemas.microsoft.com/office/drawing/2014/main" id="{57BF1767-D373-4C5F-BE1F-F07AB854B304}"/>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84" name="Rechte verbindingslijn 283">
                    <a:extLst>
                      <a:ext uri="{FF2B5EF4-FFF2-40B4-BE49-F238E27FC236}">
                        <a16:creationId xmlns:a16="http://schemas.microsoft.com/office/drawing/2014/main" id="{A976AC8E-4C00-4AD2-A18B-08AE36136EBD}"/>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85" name="Rechte verbindingslijn 284">
                    <a:extLst>
                      <a:ext uri="{FF2B5EF4-FFF2-40B4-BE49-F238E27FC236}">
                        <a16:creationId xmlns:a16="http://schemas.microsoft.com/office/drawing/2014/main" id="{94742187-D282-4ED7-9F50-28FBD4057CCB}"/>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86" name="Rechte verbindingslijn 285">
                    <a:extLst>
                      <a:ext uri="{FF2B5EF4-FFF2-40B4-BE49-F238E27FC236}">
                        <a16:creationId xmlns:a16="http://schemas.microsoft.com/office/drawing/2014/main" id="{5341272A-0B92-45B9-B957-1950E2F54BA2}"/>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87" name="Rechte verbindingslijn 286">
                    <a:extLst>
                      <a:ext uri="{FF2B5EF4-FFF2-40B4-BE49-F238E27FC236}">
                        <a16:creationId xmlns:a16="http://schemas.microsoft.com/office/drawing/2014/main" id="{9A832B1E-86C3-456B-ABB8-DB78C343E51B}"/>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80" name="Groep 279">
                  <a:extLst>
                    <a:ext uri="{FF2B5EF4-FFF2-40B4-BE49-F238E27FC236}">
                      <a16:creationId xmlns:a16="http://schemas.microsoft.com/office/drawing/2014/main" id="{224E5915-5620-4B5C-95D5-644E0752B5F1}"/>
                    </a:ext>
                  </a:extLst>
                </p:cNvPr>
                <p:cNvGrpSpPr/>
                <p:nvPr userDrawn="1"/>
              </p:nvGrpSpPr>
              <p:grpSpPr>
                <a:xfrm flipH="1">
                  <a:off x="-3310774" y="735854"/>
                  <a:ext cx="88801" cy="72568"/>
                  <a:chOff x="-2091059" y="1395403"/>
                  <a:chExt cx="157316" cy="128558"/>
                </a:xfrm>
              </p:grpSpPr>
              <p:sp>
                <p:nvSpPr>
                  <p:cNvPr id="281" name="Rechthoek 280">
                    <a:extLst>
                      <a:ext uri="{FF2B5EF4-FFF2-40B4-BE49-F238E27FC236}">
                        <a16:creationId xmlns:a16="http://schemas.microsoft.com/office/drawing/2014/main" id="{43833988-25EC-4B04-9CAD-BE410662008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282" name="Pijl: punthaak 281">
                    <a:extLst>
                      <a:ext uri="{FF2B5EF4-FFF2-40B4-BE49-F238E27FC236}">
                        <a16:creationId xmlns:a16="http://schemas.microsoft.com/office/drawing/2014/main" id="{62B02667-7637-46DC-9C24-53435696FA1D}"/>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grpSp>
            <p:nvGrpSpPr>
              <p:cNvPr id="241" name="Groep 240">
                <a:extLst>
                  <a:ext uri="{FF2B5EF4-FFF2-40B4-BE49-F238E27FC236}">
                    <a16:creationId xmlns:a16="http://schemas.microsoft.com/office/drawing/2014/main" id="{C1921D13-AF28-4FEE-821D-66D10F7146EA}"/>
                  </a:ext>
                </a:extLst>
              </p:cNvPr>
              <p:cNvGrpSpPr/>
              <p:nvPr userDrawn="1"/>
            </p:nvGrpSpPr>
            <p:grpSpPr>
              <a:xfrm>
                <a:off x="-3326107" y="720303"/>
                <a:ext cx="182598" cy="143759"/>
                <a:chOff x="-3634116" y="700986"/>
                <a:chExt cx="182598" cy="143759"/>
              </a:xfrm>
            </p:grpSpPr>
            <p:grpSp>
              <p:nvGrpSpPr>
                <p:cNvPr id="270" name="Groep 269">
                  <a:extLst>
                    <a:ext uri="{FF2B5EF4-FFF2-40B4-BE49-F238E27FC236}">
                      <a16:creationId xmlns:a16="http://schemas.microsoft.com/office/drawing/2014/main" id="{C58FC713-3FA1-4F33-901C-E62353C0000F}"/>
                    </a:ext>
                  </a:extLst>
                </p:cNvPr>
                <p:cNvGrpSpPr/>
                <p:nvPr userDrawn="1"/>
              </p:nvGrpSpPr>
              <p:grpSpPr>
                <a:xfrm>
                  <a:off x="-3634116" y="700986"/>
                  <a:ext cx="182598" cy="143759"/>
                  <a:chOff x="-3634116" y="700986"/>
                  <a:chExt cx="182598" cy="143759"/>
                </a:xfrm>
              </p:grpSpPr>
              <p:cxnSp>
                <p:nvCxnSpPr>
                  <p:cNvPr id="274" name="Rechte verbindingslijn 273">
                    <a:extLst>
                      <a:ext uri="{FF2B5EF4-FFF2-40B4-BE49-F238E27FC236}">
                        <a16:creationId xmlns:a16="http://schemas.microsoft.com/office/drawing/2014/main" id="{54139801-9A6D-4194-857C-5197B8D8EB53}"/>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75" name="Rechte verbindingslijn 274">
                    <a:extLst>
                      <a:ext uri="{FF2B5EF4-FFF2-40B4-BE49-F238E27FC236}">
                        <a16:creationId xmlns:a16="http://schemas.microsoft.com/office/drawing/2014/main" id="{CD73D332-A981-4D7A-8925-C1AF9C469589}"/>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76" name="Rechte verbindingslijn 275">
                    <a:extLst>
                      <a:ext uri="{FF2B5EF4-FFF2-40B4-BE49-F238E27FC236}">
                        <a16:creationId xmlns:a16="http://schemas.microsoft.com/office/drawing/2014/main" id="{DC3CBDAA-BF8A-4F35-99D8-F59242FF8AB8}"/>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77" name="Rechte verbindingslijn 276">
                    <a:extLst>
                      <a:ext uri="{FF2B5EF4-FFF2-40B4-BE49-F238E27FC236}">
                        <a16:creationId xmlns:a16="http://schemas.microsoft.com/office/drawing/2014/main" id="{90E108EA-496B-48C0-B684-AF9EA28B90D3}"/>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78" name="Rechte verbindingslijn 277">
                    <a:extLst>
                      <a:ext uri="{FF2B5EF4-FFF2-40B4-BE49-F238E27FC236}">
                        <a16:creationId xmlns:a16="http://schemas.microsoft.com/office/drawing/2014/main" id="{24BFCFBA-73CD-4386-876C-D069116BE48C}"/>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71" name="Groep 270">
                  <a:extLst>
                    <a:ext uri="{FF2B5EF4-FFF2-40B4-BE49-F238E27FC236}">
                      <a16:creationId xmlns:a16="http://schemas.microsoft.com/office/drawing/2014/main" id="{1BC0DEA4-93BE-41BE-AAF4-7B13F66ED408}"/>
                    </a:ext>
                  </a:extLst>
                </p:cNvPr>
                <p:cNvGrpSpPr/>
                <p:nvPr userDrawn="1"/>
              </p:nvGrpSpPr>
              <p:grpSpPr>
                <a:xfrm>
                  <a:off x="-3634047" y="735854"/>
                  <a:ext cx="88801" cy="72568"/>
                  <a:chOff x="-2091059" y="1395403"/>
                  <a:chExt cx="157316" cy="128558"/>
                </a:xfrm>
              </p:grpSpPr>
              <p:sp>
                <p:nvSpPr>
                  <p:cNvPr id="272" name="Rechthoek 271">
                    <a:extLst>
                      <a:ext uri="{FF2B5EF4-FFF2-40B4-BE49-F238E27FC236}">
                        <a16:creationId xmlns:a16="http://schemas.microsoft.com/office/drawing/2014/main" id="{59B14458-A478-49F9-B8F2-E6265558122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273" name="Pijl: punthaak 272">
                    <a:extLst>
                      <a:ext uri="{FF2B5EF4-FFF2-40B4-BE49-F238E27FC236}">
                        <a16:creationId xmlns:a16="http://schemas.microsoft.com/office/drawing/2014/main" id="{7612DD17-B66E-49A8-9460-B2529D387887}"/>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cxnSp>
            <p:nvCxnSpPr>
              <p:cNvPr id="242" name="Rechte verbindingslijn 241">
                <a:extLst>
                  <a:ext uri="{FF2B5EF4-FFF2-40B4-BE49-F238E27FC236}">
                    <a16:creationId xmlns:a16="http://schemas.microsoft.com/office/drawing/2014/main" id="{24818548-0337-4E54-8F36-067A7FA6A5AE}"/>
                  </a:ext>
                </a:extLst>
              </p:cNvPr>
              <p:cNvCxnSpPr>
                <a:cxnSpLocks/>
              </p:cNvCxnSpPr>
              <p:nvPr userDrawn="1"/>
            </p:nvCxnSpPr>
            <p:spPr>
              <a:xfrm flipV="1">
                <a:off x="-3136454" y="523622"/>
                <a:ext cx="720437" cy="188422"/>
              </a:xfrm>
              <a:prstGeom prst="line">
                <a:avLst/>
              </a:prstGeom>
              <a:noFill/>
              <a:ln w="19050" cap="rnd" cmpd="sng" algn="ctr">
                <a:solidFill>
                  <a:schemeClr val="tx1"/>
                </a:solidFill>
                <a:prstDash val="solid"/>
                <a:headEnd type="oval"/>
              </a:ln>
              <a:effectLst/>
            </p:spPr>
          </p:cxnSp>
          <p:cxnSp>
            <p:nvCxnSpPr>
              <p:cNvPr id="243" name="Rechte verbindingslijn 242">
                <a:extLst>
                  <a:ext uri="{FF2B5EF4-FFF2-40B4-BE49-F238E27FC236}">
                    <a16:creationId xmlns:a16="http://schemas.microsoft.com/office/drawing/2014/main" id="{56483247-1CC4-4A46-A079-A061A103C3F7}"/>
                  </a:ext>
                </a:extLst>
              </p:cNvPr>
              <p:cNvCxnSpPr>
                <a:cxnSpLocks/>
              </p:cNvCxnSpPr>
              <p:nvPr userDrawn="1"/>
            </p:nvCxnSpPr>
            <p:spPr>
              <a:xfrm>
                <a:off x="-2820570" y="712044"/>
                <a:ext cx="399011" cy="238298"/>
              </a:xfrm>
              <a:prstGeom prst="line">
                <a:avLst/>
              </a:prstGeom>
              <a:noFill/>
              <a:ln w="19050" cap="rnd" cmpd="sng" algn="ctr">
                <a:solidFill>
                  <a:schemeClr val="tx1"/>
                </a:solidFill>
                <a:prstDash val="solid"/>
                <a:headEnd type="oval"/>
              </a:ln>
              <a:effectLst/>
            </p:spPr>
          </p:cxnSp>
          <p:grpSp>
            <p:nvGrpSpPr>
              <p:cNvPr id="244" name="Groep 243">
                <a:extLst>
                  <a:ext uri="{FF2B5EF4-FFF2-40B4-BE49-F238E27FC236}">
                    <a16:creationId xmlns:a16="http://schemas.microsoft.com/office/drawing/2014/main" id="{DB485FCA-7B7D-42E9-BF2D-377510AB867C}"/>
                  </a:ext>
                </a:extLst>
              </p:cNvPr>
              <p:cNvGrpSpPr/>
              <p:nvPr userDrawn="1"/>
            </p:nvGrpSpPr>
            <p:grpSpPr>
              <a:xfrm>
                <a:off x="-2425037" y="370226"/>
                <a:ext cx="357690" cy="330595"/>
                <a:chOff x="-2721817" y="347336"/>
                <a:chExt cx="432805" cy="400021"/>
              </a:xfrm>
            </p:grpSpPr>
            <p:sp>
              <p:nvSpPr>
                <p:cNvPr id="259" name="Rechthoek 258">
                  <a:extLst>
                    <a:ext uri="{FF2B5EF4-FFF2-40B4-BE49-F238E27FC236}">
                      <a16:creationId xmlns:a16="http://schemas.microsoft.com/office/drawing/2014/main" id="{0D26B70A-B1D9-4673-A889-5074AF77C329}"/>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a:solidFill>
                      <a:srgbClr val="FF0000"/>
                    </a:solidFill>
                    <a:latin typeface="Arial" panose="020B0604020202020204" pitchFamily="34" charset="0"/>
                    <a:cs typeface="Arial" panose="020B0604020202020204" pitchFamily="34" charset="0"/>
                  </a:endParaRPr>
                </a:p>
              </p:txBody>
            </p:sp>
            <p:grpSp>
              <p:nvGrpSpPr>
                <p:cNvPr id="260" name="Groep 259">
                  <a:extLst>
                    <a:ext uri="{FF2B5EF4-FFF2-40B4-BE49-F238E27FC236}">
                      <a16:creationId xmlns:a16="http://schemas.microsoft.com/office/drawing/2014/main" id="{39412CC2-AA36-4DC0-AE0D-AC7C20820609}"/>
                    </a:ext>
                  </a:extLst>
                </p:cNvPr>
                <p:cNvGrpSpPr/>
                <p:nvPr userDrawn="1"/>
              </p:nvGrpSpPr>
              <p:grpSpPr>
                <a:xfrm>
                  <a:off x="-2652453" y="431583"/>
                  <a:ext cx="294076" cy="231526"/>
                  <a:chOff x="-3634116" y="700986"/>
                  <a:chExt cx="182598" cy="143759"/>
                </a:xfrm>
              </p:grpSpPr>
              <p:grpSp>
                <p:nvGrpSpPr>
                  <p:cNvPr id="261" name="Groep 260">
                    <a:extLst>
                      <a:ext uri="{FF2B5EF4-FFF2-40B4-BE49-F238E27FC236}">
                        <a16:creationId xmlns:a16="http://schemas.microsoft.com/office/drawing/2014/main" id="{00CE0D42-439F-4409-A0AC-20291DF0E0DD}"/>
                      </a:ext>
                    </a:extLst>
                  </p:cNvPr>
                  <p:cNvGrpSpPr/>
                  <p:nvPr userDrawn="1"/>
                </p:nvGrpSpPr>
                <p:grpSpPr>
                  <a:xfrm>
                    <a:off x="-3634116" y="700986"/>
                    <a:ext cx="182598" cy="143759"/>
                    <a:chOff x="-3634116" y="700986"/>
                    <a:chExt cx="182598" cy="143759"/>
                  </a:xfrm>
                </p:grpSpPr>
                <p:cxnSp>
                  <p:nvCxnSpPr>
                    <p:cNvPr id="265" name="Rechte verbindingslijn 264">
                      <a:extLst>
                        <a:ext uri="{FF2B5EF4-FFF2-40B4-BE49-F238E27FC236}">
                          <a16:creationId xmlns:a16="http://schemas.microsoft.com/office/drawing/2014/main" id="{A65E5D3C-4D01-44F1-A1EF-D5CCD63659B2}"/>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66" name="Rechte verbindingslijn 265">
                      <a:extLst>
                        <a:ext uri="{FF2B5EF4-FFF2-40B4-BE49-F238E27FC236}">
                          <a16:creationId xmlns:a16="http://schemas.microsoft.com/office/drawing/2014/main" id="{D6A53746-27E5-41C5-AD9F-3DCADA66B6CA}"/>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67" name="Rechte verbindingslijn 266">
                      <a:extLst>
                        <a:ext uri="{FF2B5EF4-FFF2-40B4-BE49-F238E27FC236}">
                          <a16:creationId xmlns:a16="http://schemas.microsoft.com/office/drawing/2014/main" id="{6AFD5BF3-7AB9-4163-BD90-A04B8A0208B5}"/>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68" name="Rechte verbindingslijn 267">
                      <a:extLst>
                        <a:ext uri="{FF2B5EF4-FFF2-40B4-BE49-F238E27FC236}">
                          <a16:creationId xmlns:a16="http://schemas.microsoft.com/office/drawing/2014/main" id="{8F568D6E-BAC0-4474-990B-748208AEF100}"/>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69" name="Rechte verbindingslijn 268">
                      <a:extLst>
                        <a:ext uri="{FF2B5EF4-FFF2-40B4-BE49-F238E27FC236}">
                          <a16:creationId xmlns:a16="http://schemas.microsoft.com/office/drawing/2014/main" id="{E9C04EC1-A361-4A0F-8CC3-B6E4DCBBB841}"/>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62" name="Groep 261">
                    <a:extLst>
                      <a:ext uri="{FF2B5EF4-FFF2-40B4-BE49-F238E27FC236}">
                        <a16:creationId xmlns:a16="http://schemas.microsoft.com/office/drawing/2014/main" id="{8EE8B185-9357-4E26-8FC5-76777590D882}"/>
                      </a:ext>
                    </a:extLst>
                  </p:cNvPr>
                  <p:cNvGrpSpPr/>
                  <p:nvPr userDrawn="1"/>
                </p:nvGrpSpPr>
                <p:grpSpPr>
                  <a:xfrm>
                    <a:off x="-3634047" y="735854"/>
                    <a:ext cx="88801" cy="72568"/>
                    <a:chOff x="-2091059" y="1395403"/>
                    <a:chExt cx="157316" cy="128558"/>
                  </a:xfrm>
                </p:grpSpPr>
                <p:sp>
                  <p:nvSpPr>
                    <p:cNvPr id="263" name="Rechthoek 262">
                      <a:extLst>
                        <a:ext uri="{FF2B5EF4-FFF2-40B4-BE49-F238E27FC236}">
                          <a16:creationId xmlns:a16="http://schemas.microsoft.com/office/drawing/2014/main" id="{9F221F38-25D6-44DC-9937-BD2642D5B75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264" name="Pijl: punthaak 263">
                      <a:extLst>
                        <a:ext uri="{FF2B5EF4-FFF2-40B4-BE49-F238E27FC236}">
                          <a16:creationId xmlns:a16="http://schemas.microsoft.com/office/drawing/2014/main" id="{340A4D4D-E494-464A-BFCC-A0CE1BDB87E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grpSp>
          <p:grpSp>
            <p:nvGrpSpPr>
              <p:cNvPr id="245" name="Groep 244">
                <a:extLst>
                  <a:ext uri="{FF2B5EF4-FFF2-40B4-BE49-F238E27FC236}">
                    <a16:creationId xmlns:a16="http://schemas.microsoft.com/office/drawing/2014/main" id="{2AD137C9-ED58-42E8-977C-E2615CF3924A}"/>
                  </a:ext>
                </a:extLst>
              </p:cNvPr>
              <p:cNvGrpSpPr/>
              <p:nvPr userDrawn="1"/>
            </p:nvGrpSpPr>
            <p:grpSpPr>
              <a:xfrm>
                <a:off x="-2425037" y="781500"/>
                <a:ext cx="357690" cy="330595"/>
                <a:chOff x="-2721817" y="782525"/>
                <a:chExt cx="432805" cy="400021"/>
              </a:xfrm>
            </p:grpSpPr>
            <p:sp>
              <p:nvSpPr>
                <p:cNvPr id="248" name="Rechthoek 247">
                  <a:extLst>
                    <a:ext uri="{FF2B5EF4-FFF2-40B4-BE49-F238E27FC236}">
                      <a16:creationId xmlns:a16="http://schemas.microsoft.com/office/drawing/2014/main" id="{51AE1EE3-726B-469B-B991-5335D61C15A3}"/>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a:solidFill>
                      <a:srgbClr val="FF0000"/>
                    </a:solidFill>
                    <a:latin typeface="Arial" panose="020B0604020202020204" pitchFamily="34" charset="0"/>
                    <a:cs typeface="Arial" panose="020B0604020202020204" pitchFamily="34" charset="0"/>
                  </a:endParaRPr>
                </a:p>
              </p:txBody>
            </p:sp>
            <p:grpSp>
              <p:nvGrpSpPr>
                <p:cNvPr id="249" name="Groep 248">
                  <a:extLst>
                    <a:ext uri="{FF2B5EF4-FFF2-40B4-BE49-F238E27FC236}">
                      <a16:creationId xmlns:a16="http://schemas.microsoft.com/office/drawing/2014/main" id="{719A8A66-D81A-4EE7-9DB2-0BC30647433C}"/>
                    </a:ext>
                  </a:extLst>
                </p:cNvPr>
                <p:cNvGrpSpPr/>
                <p:nvPr userDrawn="1"/>
              </p:nvGrpSpPr>
              <p:grpSpPr>
                <a:xfrm>
                  <a:off x="-2652453" y="866772"/>
                  <a:ext cx="294076" cy="231526"/>
                  <a:chOff x="-3310843" y="700986"/>
                  <a:chExt cx="182598" cy="143759"/>
                </a:xfrm>
              </p:grpSpPr>
              <p:grpSp>
                <p:nvGrpSpPr>
                  <p:cNvPr id="250" name="Groep 249">
                    <a:extLst>
                      <a:ext uri="{FF2B5EF4-FFF2-40B4-BE49-F238E27FC236}">
                        <a16:creationId xmlns:a16="http://schemas.microsoft.com/office/drawing/2014/main" id="{527D31C4-8C8C-4524-8541-3D53D61C09F6}"/>
                      </a:ext>
                    </a:extLst>
                  </p:cNvPr>
                  <p:cNvGrpSpPr/>
                  <p:nvPr userDrawn="1"/>
                </p:nvGrpSpPr>
                <p:grpSpPr>
                  <a:xfrm>
                    <a:off x="-3310843" y="700986"/>
                    <a:ext cx="182598" cy="143759"/>
                    <a:chOff x="-3310843" y="700986"/>
                    <a:chExt cx="182598" cy="143759"/>
                  </a:xfrm>
                </p:grpSpPr>
                <p:cxnSp>
                  <p:nvCxnSpPr>
                    <p:cNvPr id="254" name="Rechte verbindingslijn 253">
                      <a:extLst>
                        <a:ext uri="{FF2B5EF4-FFF2-40B4-BE49-F238E27FC236}">
                          <a16:creationId xmlns:a16="http://schemas.microsoft.com/office/drawing/2014/main" id="{2FE8AAE6-E2B4-42B8-9D90-27765A5B2B2E}"/>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55" name="Rechte verbindingslijn 254">
                      <a:extLst>
                        <a:ext uri="{FF2B5EF4-FFF2-40B4-BE49-F238E27FC236}">
                          <a16:creationId xmlns:a16="http://schemas.microsoft.com/office/drawing/2014/main" id="{2A2CA1E0-680D-4045-8F99-FD00E95EF02E}"/>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56" name="Rechte verbindingslijn 255">
                      <a:extLst>
                        <a:ext uri="{FF2B5EF4-FFF2-40B4-BE49-F238E27FC236}">
                          <a16:creationId xmlns:a16="http://schemas.microsoft.com/office/drawing/2014/main" id="{A628F0CA-A070-4445-9EA0-A85AF6C2D792}"/>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57" name="Rechte verbindingslijn 256">
                      <a:extLst>
                        <a:ext uri="{FF2B5EF4-FFF2-40B4-BE49-F238E27FC236}">
                          <a16:creationId xmlns:a16="http://schemas.microsoft.com/office/drawing/2014/main" id="{D301DE3C-CD10-4AF8-8FC9-A6BA6B3F6DAE}"/>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58" name="Rechte verbindingslijn 257">
                      <a:extLst>
                        <a:ext uri="{FF2B5EF4-FFF2-40B4-BE49-F238E27FC236}">
                          <a16:creationId xmlns:a16="http://schemas.microsoft.com/office/drawing/2014/main" id="{42DC9F08-B924-4508-B616-D4B31F8C527D}"/>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51" name="Groep 250">
                    <a:extLst>
                      <a:ext uri="{FF2B5EF4-FFF2-40B4-BE49-F238E27FC236}">
                        <a16:creationId xmlns:a16="http://schemas.microsoft.com/office/drawing/2014/main" id="{FE16DC7B-E0B9-4383-B975-431DF3CC606D}"/>
                      </a:ext>
                    </a:extLst>
                  </p:cNvPr>
                  <p:cNvGrpSpPr/>
                  <p:nvPr userDrawn="1"/>
                </p:nvGrpSpPr>
                <p:grpSpPr>
                  <a:xfrm flipH="1">
                    <a:off x="-3310774" y="735854"/>
                    <a:ext cx="88801" cy="72568"/>
                    <a:chOff x="-2091059" y="1395403"/>
                    <a:chExt cx="157316" cy="128558"/>
                  </a:xfrm>
                </p:grpSpPr>
                <p:sp>
                  <p:nvSpPr>
                    <p:cNvPr id="252" name="Rechthoek 251">
                      <a:extLst>
                        <a:ext uri="{FF2B5EF4-FFF2-40B4-BE49-F238E27FC236}">
                          <a16:creationId xmlns:a16="http://schemas.microsoft.com/office/drawing/2014/main" id="{13A371CF-4324-47E9-9957-A950BACB217C}"/>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253" name="Pijl: punthaak 252">
                      <a:extLst>
                        <a:ext uri="{FF2B5EF4-FFF2-40B4-BE49-F238E27FC236}">
                          <a16:creationId xmlns:a16="http://schemas.microsoft.com/office/drawing/2014/main" id="{0AB2FE67-2B77-4A27-854E-362AB3D429B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grpSp>
          <p:sp>
            <p:nvSpPr>
              <p:cNvPr id="246" name="Rechthoek 245">
                <a:extLst>
                  <a:ext uri="{FF2B5EF4-FFF2-40B4-BE49-F238E27FC236}">
                    <a16:creationId xmlns:a16="http://schemas.microsoft.com/office/drawing/2014/main" id="{7108A5A8-0143-4C43-9FBB-1B39253D0F76}"/>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247" name="Rechthoek 246">
                <a:extLst>
                  <a:ext uri="{FF2B5EF4-FFF2-40B4-BE49-F238E27FC236}">
                    <a16:creationId xmlns:a16="http://schemas.microsoft.com/office/drawing/2014/main" id="{775E562D-70D3-4F35-A911-1DBA652DF941}"/>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220" name="Rechte verbindingslijn 219">
              <a:extLst>
                <a:ext uri="{FF2B5EF4-FFF2-40B4-BE49-F238E27FC236}">
                  <a16:creationId xmlns:a16="http://schemas.microsoft.com/office/drawing/2014/main" id="{A7325EB5-1D47-41D6-9EC4-F26F10F81F2A}"/>
                </a:ext>
              </a:extLst>
            </p:cNvPr>
            <p:cNvCxnSpPr>
              <a:cxnSpLocks/>
            </p:cNvCxnSpPr>
            <p:nvPr userDrawn="1"/>
          </p:nvCxnSpPr>
          <p:spPr>
            <a:xfrm>
              <a:off x="-3419346" y="1980503"/>
              <a:ext cx="3176013" cy="0"/>
            </a:xfrm>
            <a:prstGeom prst="line">
              <a:avLst/>
            </a:prstGeom>
            <a:noFill/>
            <a:ln w="3175" cap="flat" cmpd="sng" algn="ctr">
              <a:solidFill>
                <a:schemeClr val="bg1">
                  <a:lumMod val="50000"/>
                </a:schemeClr>
              </a:solidFill>
              <a:prstDash val="solid"/>
            </a:ln>
            <a:effectLst/>
          </p:spPr>
        </p:cxnSp>
        <p:sp>
          <p:nvSpPr>
            <p:cNvPr id="221" name="Rechthoek 220">
              <a:extLst>
                <a:ext uri="{FF2B5EF4-FFF2-40B4-BE49-F238E27FC236}">
                  <a16:creationId xmlns:a16="http://schemas.microsoft.com/office/drawing/2014/main" id="{1A184D99-770C-4A47-953D-0229C03C044E}"/>
                </a:ext>
              </a:extLst>
            </p:cNvPr>
            <p:cNvSpPr/>
            <p:nvPr userDrawn="1"/>
          </p:nvSpPr>
          <p:spPr>
            <a:xfrm>
              <a:off x="-3059324" y="2678715"/>
              <a:ext cx="2823104" cy="255963"/>
            </a:xfrm>
            <a:prstGeom prst="rect">
              <a:avLst/>
            </a:prstGeom>
            <a:noFill/>
            <a:ln w="25400" cap="flat" cmpd="sng" algn="ctr">
              <a:noFill/>
              <a:prstDash val="solid"/>
            </a:ln>
            <a:effectLst/>
          </p:spPr>
          <p:txBody>
            <a:bodyPr lIns="0" tIns="0" rIns="0" bIns="0" rtlCol="0" anchor="ctr"/>
            <a:lstStyle/>
            <a:p>
              <a:pPr marL="133350" marR="0" lvl="0" indent="-133350" algn="l" defTabSz="685800" rtl="0" eaLnBrk="1" fontAlgn="auto" latinLnBrk="0" hangingPunct="1">
                <a:lnSpc>
                  <a:spcPct val="100000"/>
                </a:lnSpc>
                <a:spcBef>
                  <a:spcPts val="225"/>
                </a:spcBef>
                <a:spcAft>
                  <a:spcPts val="225"/>
                </a:spcAft>
                <a:buClr>
                  <a:schemeClr val="accent1"/>
                </a:buClr>
                <a:buSzTx/>
                <a:buFont typeface="Wingdings" panose="05000000000000000000" pitchFamily="2" charset="2"/>
                <a:buChar char="§"/>
                <a:tabLst/>
                <a:defRPr/>
              </a:pPr>
              <a:r>
                <a:rPr lang="nl-NL" sz="1125" kern="1200" noProof="0" dirty="0" err="1">
                  <a:solidFill>
                    <a:schemeClr val="tx1"/>
                  </a:solidFill>
                  <a:latin typeface="+mn-lt"/>
                  <a:ea typeface="+mn-ea"/>
                  <a:cs typeface="+mn-cs"/>
                </a:rPr>
                <a:t>Bullet</a:t>
              </a:r>
              <a:r>
                <a:rPr lang="nl-NL" sz="1125" kern="1200" noProof="0" dirty="0">
                  <a:solidFill>
                    <a:schemeClr val="tx1"/>
                  </a:solidFill>
                  <a:latin typeface="+mn-lt"/>
                  <a:ea typeface="+mn-ea"/>
                  <a:cs typeface="+mn-cs"/>
                </a:rPr>
                <a:t> (15pt)</a:t>
              </a:r>
            </a:p>
          </p:txBody>
        </p:sp>
        <p:sp>
          <p:nvSpPr>
            <p:cNvPr id="222" name="Ovaal 221">
              <a:extLst>
                <a:ext uri="{FF2B5EF4-FFF2-40B4-BE49-F238E27FC236}">
                  <a16:creationId xmlns:a16="http://schemas.microsoft.com/office/drawing/2014/main" id="{58BC65E9-2379-4D4D-9C05-D4D604000128}"/>
                </a:ext>
              </a:extLst>
            </p:cNvPr>
            <p:cNvSpPr/>
            <p:nvPr userDrawn="1"/>
          </p:nvSpPr>
          <p:spPr>
            <a:xfrm>
              <a:off x="-3425006" y="3050637"/>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23" name="Rechthoek 222">
              <a:extLst>
                <a:ext uri="{FF2B5EF4-FFF2-40B4-BE49-F238E27FC236}">
                  <a16:creationId xmlns:a16="http://schemas.microsoft.com/office/drawing/2014/main" id="{2FD5C81F-D763-4FC0-B4B5-4DFCADD260CA}"/>
                </a:ext>
              </a:extLst>
            </p:cNvPr>
            <p:cNvSpPr/>
            <p:nvPr userDrawn="1"/>
          </p:nvSpPr>
          <p:spPr>
            <a:xfrm>
              <a:off x="-3059324" y="3050636"/>
              <a:ext cx="2823104" cy="255963"/>
            </a:xfrm>
            <a:prstGeom prst="rect">
              <a:avLst/>
            </a:prstGeom>
            <a:noFill/>
            <a:ln w="25400" cap="flat" cmpd="sng" algn="ctr">
              <a:noFill/>
              <a:prstDash val="solid"/>
            </a:ln>
            <a:effectLst/>
          </p:spPr>
          <p:txBody>
            <a:bodyPr lIns="0" tIns="0" rIns="0" bIns="0" rtlCol="0" anchor="ctr"/>
            <a:lstStyle/>
            <a:p>
              <a:pPr marL="266700" marR="0" lvl="1" indent="-133350" algn="l" defTabSz="685800" rtl="0" eaLnBrk="1" fontAlgn="auto" latinLnBrk="0" hangingPunct="1">
                <a:lnSpc>
                  <a:spcPct val="100000"/>
                </a:lnSpc>
                <a:spcBef>
                  <a:spcPts val="225"/>
                </a:spcBef>
                <a:spcAft>
                  <a:spcPts val="225"/>
                </a:spcAft>
                <a:buClr>
                  <a:schemeClr val="accent1"/>
                </a:buClr>
                <a:buSzTx/>
                <a:buFont typeface="Wingdings" panose="05000000000000000000" pitchFamily="2" charset="2"/>
                <a:buChar char="§"/>
                <a:tabLst/>
                <a:defRPr/>
              </a:pPr>
              <a:r>
                <a:rPr lang="nl-NL" sz="1125" kern="1200" noProof="0" dirty="0">
                  <a:solidFill>
                    <a:schemeClr val="tx1"/>
                  </a:solidFill>
                  <a:latin typeface="+mn-lt"/>
                  <a:ea typeface="+mn-ea"/>
                  <a:cs typeface="+mn-cs"/>
                </a:rPr>
                <a:t>Sub-</a:t>
              </a:r>
              <a:r>
                <a:rPr lang="nl-NL" sz="1125" kern="1200" noProof="0" dirty="0" err="1">
                  <a:solidFill>
                    <a:schemeClr val="tx1"/>
                  </a:solidFill>
                  <a:latin typeface="+mn-lt"/>
                  <a:ea typeface="+mn-ea"/>
                  <a:cs typeface="+mn-cs"/>
                </a:rPr>
                <a:t>bullet</a:t>
              </a:r>
              <a:r>
                <a:rPr lang="nl-NL" sz="1125" kern="1200" noProof="0" dirty="0">
                  <a:solidFill>
                    <a:schemeClr val="tx1"/>
                  </a:solidFill>
                  <a:latin typeface="+mn-lt"/>
                  <a:ea typeface="+mn-ea"/>
                  <a:cs typeface="+mn-cs"/>
                </a:rPr>
                <a:t> #1 (15pt) </a:t>
              </a:r>
            </a:p>
          </p:txBody>
        </p:sp>
        <p:sp>
          <p:nvSpPr>
            <p:cNvPr id="224" name="Ovaal 223">
              <a:extLst>
                <a:ext uri="{FF2B5EF4-FFF2-40B4-BE49-F238E27FC236}">
                  <a16:creationId xmlns:a16="http://schemas.microsoft.com/office/drawing/2014/main" id="{96068312-A366-47E1-BCED-A0DF3287663D}"/>
                </a:ext>
              </a:extLst>
            </p:cNvPr>
            <p:cNvSpPr/>
            <p:nvPr userDrawn="1"/>
          </p:nvSpPr>
          <p:spPr>
            <a:xfrm>
              <a:off x="-3425006" y="3424813"/>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25" name="Rechthoek 224">
              <a:extLst>
                <a:ext uri="{FF2B5EF4-FFF2-40B4-BE49-F238E27FC236}">
                  <a16:creationId xmlns:a16="http://schemas.microsoft.com/office/drawing/2014/main" id="{9AA5BF9F-6B92-4F52-A27E-A02BF2D4E8C9}"/>
                </a:ext>
              </a:extLst>
            </p:cNvPr>
            <p:cNvSpPr/>
            <p:nvPr userDrawn="1"/>
          </p:nvSpPr>
          <p:spPr>
            <a:xfrm>
              <a:off x="-3059324" y="3424812"/>
              <a:ext cx="2823104" cy="255963"/>
            </a:xfrm>
            <a:prstGeom prst="rect">
              <a:avLst/>
            </a:prstGeom>
            <a:noFill/>
            <a:ln w="25400" cap="flat" cmpd="sng" algn="ctr">
              <a:noFill/>
              <a:prstDash val="solid"/>
            </a:ln>
            <a:effectLst/>
          </p:spPr>
          <p:txBody>
            <a:bodyPr lIns="0" tIns="0" rIns="0" bIns="0" rtlCol="0" anchor="ctr"/>
            <a:lstStyle/>
            <a:p>
              <a:pPr marL="398860" marR="0" lvl="2" indent="-132160" algn="l" defTabSz="685800" rtl="0" eaLnBrk="1" fontAlgn="auto" latinLnBrk="0" hangingPunct="1">
                <a:lnSpc>
                  <a:spcPct val="100000"/>
                </a:lnSpc>
                <a:spcBef>
                  <a:spcPts val="225"/>
                </a:spcBef>
                <a:spcAft>
                  <a:spcPts val="225"/>
                </a:spcAft>
                <a:buClr>
                  <a:schemeClr val="tx1"/>
                </a:buClr>
                <a:buSzTx/>
                <a:buFont typeface="Corbel" panose="020B0503020204020204" pitchFamily="34" charset="0"/>
                <a:buChar char="–"/>
                <a:tabLst/>
                <a:defRPr/>
              </a:pPr>
              <a:r>
                <a:rPr lang="nl-NL" sz="1125" kern="1200" noProof="0" dirty="0">
                  <a:solidFill>
                    <a:schemeClr val="tx1"/>
                  </a:solidFill>
                  <a:latin typeface="+mn-lt"/>
                  <a:ea typeface="+mn-ea"/>
                  <a:cs typeface="+mn-cs"/>
                </a:rPr>
                <a:t>Sub-</a:t>
              </a:r>
              <a:r>
                <a:rPr lang="nl-NL" sz="1125" kern="1200" noProof="0" dirty="0" err="1">
                  <a:solidFill>
                    <a:schemeClr val="tx1"/>
                  </a:solidFill>
                  <a:latin typeface="+mn-lt"/>
                  <a:ea typeface="+mn-ea"/>
                  <a:cs typeface="+mn-cs"/>
                </a:rPr>
                <a:t>bullet</a:t>
              </a:r>
              <a:r>
                <a:rPr lang="nl-NL" sz="1125" kern="1200" noProof="0" dirty="0">
                  <a:solidFill>
                    <a:schemeClr val="tx1"/>
                  </a:solidFill>
                  <a:latin typeface="+mn-lt"/>
                  <a:ea typeface="+mn-ea"/>
                  <a:cs typeface="+mn-cs"/>
                </a:rPr>
                <a:t> #2 (15pt)</a:t>
              </a:r>
            </a:p>
          </p:txBody>
        </p:sp>
        <p:sp>
          <p:nvSpPr>
            <p:cNvPr id="226" name="Ovaal 225">
              <a:extLst>
                <a:ext uri="{FF2B5EF4-FFF2-40B4-BE49-F238E27FC236}">
                  <a16:creationId xmlns:a16="http://schemas.microsoft.com/office/drawing/2014/main" id="{D64E823E-9B0C-42AD-BD59-436F6678921C}"/>
                </a:ext>
              </a:extLst>
            </p:cNvPr>
            <p:cNvSpPr/>
            <p:nvPr userDrawn="1"/>
          </p:nvSpPr>
          <p:spPr>
            <a:xfrm>
              <a:off x="-3425006" y="3797458"/>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227" name="Rechthoek 226">
              <a:extLst>
                <a:ext uri="{FF2B5EF4-FFF2-40B4-BE49-F238E27FC236}">
                  <a16:creationId xmlns:a16="http://schemas.microsoft.com/office/drawing/2014/main" id="{0980AD28-CDAC-4452-9D24-596DAAB243A1}"/>
                </a:ext>
              </a:extLst>
            </p:cNvPr>
            <p:cNvSpPr/>
            <p:nvPr userDrawn="1"/>
          </p:nvSpPr>
          <p:spPr>
            <a:xfrm>
              <a:off x="-3059324" y="3797457"/>
              <a:ext cx="2823104" cy="255963"/>
            </a:xfrm>
            <a:prstGeom prst="rect">
              <a:avLst/>
            </a:prstGeom>
            <a:noFill/>
            <a:ln w="25400" cap="flat" cmpd="sng" algn="ctr">
              <a:noFill/>
              <a:prstDash val="solid"/>
            </a:ln>
            <a:effectLst/>
          </p:spPr>
          <p:txBody>
            <a:bodyPr lIns="0" tIns="0" rIns="0" bIns="0" rtlCol="0" anchor="ctr"/>
            <a:lstStyle/>
            <a:p>
              <a:pPr marL="0" marR="0" lvl="3" indent="0" algn="l" defTabSz="685800" rtl="0" eaLnBrk="1" fontAlgn="auto" latinLnBrk="0" hangingPunct="1">
                <a:lnSpc>
                  <a:spcPct val="100000"/>
                </a:lnSpc>
                <a:spcBef>
                  <a:spcPts val="225"/>
                </a:spcBef>
                <a:spcAft>
                  <a:spcPts val="225"/>
                </a:spcAft>
                <a:buClrTx/>
                <a:buSzTx/>
                <a:buFont typeface="Arial" panose="020B0604020202020204" pitchFamily="34" charset="0"/>
                <a:buNone/>
                <a:tabLst/>
                <a:defRPr/>
              </a:pPr>
              <a:r>
                <a:rPr lang="nl-NL" sz="1125" kern="1200" noProof="0" dirty="0">
                  <a:solidFill>
                    <a:schemeClr val="tx1"/>
                  </a:solidFill>
                  <a:latin typeface="+mn-lt"/>
                  <a:ea typeface="+mn-ea"/>
                  <a:cs typeface="+mn-cs"/>
                </a:rPr>
                <a:t>Leestekst (15pt)</a:t>
              </a:r>
            </a:p>
          </p:txBody>
        </p:sp>
        <p:sp>
          <p:nvSpPr>
            <p:cNvPr id="228" name="Ovaal 227">
              <a:extLst>
                <a:ext uri="{FF2B5EF4-FFF2-40B4-BE49-F238E27FC236}">
                  <a16:creationId xmlns:a16="http://schemas.microsoft.com/office/drawing/2014/main" id="{4137DA4C-D0B5-4B30-B13D-19073616625D}"/>
                </a:ext>
              </a:extLst>
            </p:cNvPr>
            <p:cNvSpPr/>
            <p:nvPr userDrawn="1"/>
          </p:nvSpPr>
          <p:spPr>
            <a:xfrm>
              <a:off x="-3425006" y="4181064"/>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229" name="Rechthoek 228">
              <a:extLst>
                <a:ext uri="{FF2B5EF4-FFF2-40B4-BE49-F238E27FC236}">
                  <a16:creationId xmlns:a16="http://schemas.microsoft.com/office/drawing/2014/main" id="{84845393-915B-49BF-831D-AF241DBF2FEA}"/>
                </a:ext>
              </a:extLst>
            </p:cNvPr>
            <p:cNvSpPr/>
            <p:nvPr userDrawn="1"/>
          </p:nvSpPr>
          <p:spPr>
            <a:xfrm>
              <a:off x="-3059324" y="4181063"/>
              <a:ext cx="2823104" cy="255963"/>
            </a:xfrm>
            <a:prstGeom prst="rect">
              <a:avLst/>
            </a:prstGeom>
            <a:noFill/>
            <a:ln w="25400" cap="flat" cmpd="sng" algn="ctr">
              <a:noFill/>
              <a:prstDash val="solid"/>
            </a:ln>
            <a:effectLst/>
          </p:spPr>
          <p:txBody>
            <a:bodyPr lIns="0" tIns="0" rIns="0" bIns="0" rtlCol="0" anchor="ctr"/>
            <a:lstStyle/>
            <a:p>
              <a:pPr marL="0" marR="0" lvl="4" indent="0" fontAlgn="auto">
                <a:lnSpc>
                  <a:spcPct val="100000"/>
                </a:lnSpc>
                <a:spcBef>
                  <a:spcPts val="450"/>
                </a:spcBef>
                <a:spcAft>
                  <a:spcPts val="225"/>
                </a:spcAft>
                <a:buClrTx/>
                <a:buSzTx/>
                <a:buFont typeface="Arial" panose="020B0604020202020204" pitchFamily="34" charset="0"/>
                <a:buNone/>
                <a:tabLst/>
              </a:pPr>
              <a:r>
                <a:rPr lang="nl-NL" sz="1200" b="1" cap="none" baseline="0" noProof="0" dirty="0">
                  <a:solidFill>
                    <a:schemeClr val="accent1"/>
                  </a:solidFill>
                  <a:latin typeface="+mj-lt"/>
                </a:rPr>
                <a:t>Tussenkop (16pt)</a:t>
              </a:r>
            </a:p>
          </p:txBody>
        </p:sp>
        <p:sp>
          <p:nvSpPr>
            <p:cNvPr id="230" name="Rechthoek 229">
              <a:extLst>
                <a:ext uri="{FF2B5EF4-FFF2-40B4-BE49-F238E27FC236}">
                  <a16:creationId xmlns:a16="http://schemas.microsoft.com/office/drawing/2014/main" id="{36AFBB31-3914-41C9-AB11-DD70E7685E26}"/>
                </a:ext>
              </a:extLst>
            </p:cNvPr>
            <p:cNvSpPr/>
            <p:nvPr userDrawn="1"/>
          </p:nvSpPr>
          <p:spPr>
            <a:xfrm>
              <a:off x="-3420798" y="2099231"/>
              <a:ext cx="3178016" cy="467013"/>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cxnSp>
          <p:nvCxnSpPr>
            <p:cNvPr id="231" name="Rechte verbindingslijn 230">
              <a:extLst>
                <a:ext uri="{FF2B5EF4-FFF2-40B4-BE49-F238E27FC236}">
                  <a16:creationId xmlns:a16="http://schemas.microsoft.com/office/drawing/2014/main" id="{44BBDC5C-614C-429F-A51E-08EAFAF16124}"/>
                </a:ext>
              </a:extLst>
            </p:cNvPr>
            <p:cNvCxnSpPr>
              <a:cxnSpLocks/>
            </p:cNvCxnSpPr>
            <p:nvPr userDrawn="1"/>
          </p:nvCxnSpPr>
          <p:spPr>
            <a:xfrm>
              <a:off x="-3419346" y="1161637"/>
              <a:ext cx="3176013" cy="0"/>
            </a:xfrm>
            <a:prstGeom prst="line">
              <a:avLst/>
            </a:prstGeom>
            <a:noFill/>
            <a:ln w="3175" cap="flat" cmpd="sng" algn="ctr">
              <a:solidFill>
                <a:schemeClr val="bg1">
                  <a:lumMod val="50000"/>
                </a:schemeClr>
              </a:solidFill>
              <a:prstDash val="solid"/>
            </a:ln>
            <a:effectLst/>
          </p:spPr>
        </p:cxnSp>
        <p:sp>
          <p:nvSpPr>
            <p:cNvPr id="232" name="Ovaal 231">
              <a:extLst>
                <a:ext uri="{FF2B5EF4-FFF2-40B4-BE49-F238E27FC236}">
                  <a16:creationId xmlns:a16="http://schemas.microsoft.com/office/drawing/2014/main" id="{B93A69D1-273C-44F0-B8A6-30E7C46616D1}"/>
                </a:ext>
              </a:extLst>
            </p:cNvPr>
            <p:cNvSpPr/>
            <p:nvPr userDrawn="1"/>
          </p:nvSpPr>
          <p:spPr>
            <a:xfrm>
              <a:off x="-3425006" y="385248"/>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33" name="Rechthoek 232">
              <a:extLst>
                <a:ext uri="{FF2B5EF4-FFF2-40B4-BE49-F238E27FC236}">
                  <a16:creationId xmlns:a16="http://schemas.microsoft.com/office/drawing/2014/main" id="{F0C1744E-769B-45BB-B14D-AFA810C00DBF}"/>
                </a:ext>
              </a:extLst>
            </p:cNvPr>
            <p:cNvSpPr/>
            <p:nvPr userDrawn="1"/>
          </p:nvSpPr>
          <p:spPr>
            <a:xfrm>
              <a:off x="-3059324" y="385247"/>
              <a:ext cx="2823104" cy="255963"/>
            </a:xfrm>
            <a:prstGeom prst="rect">
              <a:avLst/>
            </a:prstGeom>
            <a:noFill/>
            <a:ln w="25400" cap="flat" cmpd="sng" algn="ctr">
              <a:noFill/>
              <a:prstDash val="solid"/>
            </a:ln>
            <a:effectLst/>
          </p:spPr>
          <p:txBody>
            <a:bodyPr lIns="0" tIns="0" rIns="0" bIns="0" rtlCol="0" anchor="ctr"/>
            <a:lstStyle/>
            <a:p>
              <a:pPr marL="0" marR="0" lvl="0" indent="0" algn="l" defTabSz="685800" rtl="0" eaLnBrk="1" fontAlgn="auto" latinLnBrk="0" hangingPunct="1">
                <a:lnSpc>
                  <a:spcPct val="80000"/>
                </a:lnSpc>
                <a:spcBef>
                  <a:spcPct val="0"/>
                </a:spcBef>
                <a:spcAft>
                  <a:spcPts val="225"/>
                </a:spcAft>
                <a:buClr>
                  <a:schemeClr val="accent1"/>
                </a:buClr>
                <a:buSzTx/>
                <a:buFont typeface="Wingdings" panose="05000000000000000000" pitchFamily="2" charset="2"/>
                <a:buNone/>
                <a:tabLst/>
                <a:defRPr/>
              </a:pPr>
              <a:r>
                <a:rPr lang="nl-NL" sz="1950" b="0" kern="1200" noProof="0" dirty="0">
                  <a:solidFill>
                    <a:schemeClr val="tx1"/>
                  </a:solidFill>
                  <a:latin typeface="+mn-lt"/>
                  <a:ea typeface="+mj-ea"/>
                  <a:cs typeface="+mj-cs"/>
                </a:rPr>
                <a:t>Titel (26pt)</a:t>
              </a:r>
            </a:p>
          </p:txBody>
        </p:sp>
        <p:sp>
          <p:nvSpPr>
            <p:cNvPr id="234" name="Ovaal 233">
              <a:extLst>
                <a:ext uri="{FF2B5EF4-FFF2-40B4-BE49-F238E27FC236}">
                  <a16:creationId xmlns:a16="http://schemas.microsoft.com/office/drawing/2014/main" id="{7C93644F-ED07-4C44-8F42-6FA70688D1A8}"/>
                </a:ext>
              </a:extLst>
            </p:cNvPr>
            <p:cNvSpPr/>
            <p:nvPr userDrawn="1"/>
          </p:nvSpPr>
          <p:spPr>
            <a:xfrm>
              <a:off x="-3425006" y="757169"/>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35" name="Rechthoek 234">
              <a:extLst>
                <a:ext uri="{FF2B5EF4-FFF2-40B4-BE49-F238E27FC236}">
                  <a16:creationId xmlns:a16="http://schemas.microsoft.com/office/drawing/2014/main" id="{6392E5A1-F01D-44CC-BC08-A866220F893D}"/>
                </a:ext>
              </a:extLst>
            </p:cNvPr>
            <p:cNvSpPr/>
            <p:nvPr userDrawn="1"/>
          </p:nvSpPr>
          <p:spPr>
            <a:xfrm>
              <a:off x="-3059324" y="757168"/>
              <a:ext cx="2823104" cy="255963"/>
            </a:xfrm>
            <a:prstGeom prst="rect">
              <a:avLst/>
            </a:prstGeom>
            <a:noFill/>
            <a:ln w="25400" cap="flat" cmpd="sng" algn="ctr">
              <a:noFill/>
              <a:prstDash val="solid"/>
            </a:ln>
            <a:effectLst/>
          </p:spPr>
          <p:txBody>
            <a:bodyPr lIns="0" tIns="0" rIns="0" bIns="0" rtlCol="0" anchor="ctr"/>
            <a:lstStyle/>
            <a:p>
              <a:pPr marL="0" marR="0" lvl="0" indent="0" algn="l" defTabSz="685800" rtl="0" eaLnBrk="1" fontAlgn="auto" latinLnBrk="0" hangingPunct="1">
                <a:lnSpc>
                  <a:spcPct val="100000"/>
                </a:lnSpc>
                <a:spcBef>
                  <a:spcPts val="225"/>
                </a:spcBef>
                <a:spcAft>
                  <a:spcPts val="225"/>
                </a:spcAft>
                <a:buClr>
                  <a:schemeClr val="accent1"/>
                </a:buClr>
                <a:buSzTx/>
                <a:buFont typeface="Wingdings" panose="05000000000000000000" pitchFamily="2" charset="2"/>
                <a:buNone/>
                <a:tabLst/>
                <a:defRPr/>
              </a:pPr>
              <a:r>
                <a:rPr lang="nl-NL" sz="1500" b="0" kern="1200" noProof="0" dirty="0">
                  <a:solidFill>
                    <a:schemeClr val="accent1"/>
                  </a:solidFill>
                  <a:latin typeface="+mn-lt"/>
                  <a:ea typeface="+mn-ea"/>
                  <a:cs typeface="+mn-cs"/>
                </a:rPr>
                <a:t>Subtitel (20pt)</a:t>
              </a:r>
            </a:p>
          </p:txBody>
        </p:sp>
      </p:grpSp>
    </p:spTree>
    <p:extLst>
      <p:ext uri="{BB962C8B-B14F-4D97-AF65-F5344CB8AC3E}">
        <p14:creationId xmlns:p14="http://schemas.microsoft.com/office/powerpoint/2010/main" val="3408081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 TABEL 2X">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B23073-572C-4F04-B89A-B107AB932F47}"/>
              </a:ext>
            </a:extLst>
          </p:cNvPr>
          <p:cNvSpPr>
            <a:spLocks noGrp="1"/>
          </p:cNvSpPr>
          <p:nvPr>
            <p:ph type="title" hasCustomPrompt="1"/>
          </p:nvPr>
        </p:nvSpPr>
        <p:spPr/>
        <p:txBody>
          <a:bodyPr/>
          <a:lstStyle>
            <a:lvl1pPr>
              <a:defRPr/>
            </a:lvl1pPr>
          </a:lstStyle>
          <a:p>
            <a:r>
              <a:rPr lang="nl-NL" noProof="0" dirty="0"/>
              <a:t>Voeg hier een titel in</a:t>
            </a:r>
            <a:endParaRPr lang="nl-NL" dirty="0"/>
          </a:p>
        </p:txBody>
      </p:sp>
      <p:sp>
        <p:nvSpPr>
          <p:cNvPr id="3" name="Tijdelijke aanduiding voor verticale tekst 2">
            <a:extLst>
              <a:ext uri="{FF2B5EF4-FFF2-40B4-BE49-F238E27FC236}">
                <a16:creationId xmlns:a16="http://schemas.microsoft.com/office/drawing/2014/main" id="{7C849E55-A25C-4202-801C-0514342EA9C6}"/>
              </a:ext>
            </a:extLst>
          </p:cNvPr>
          <p:cNvSpPr>
            <a:spLocks noGrp="1"/>
          </p:cNvSpPr>
          <p:nvPr>
            <p:ph type="body" orient="vert" idx="1" hasCustomPrompt="1"/>
          </p:nvPr>
        </p:nvSpPr>
        <p:spPr>
          <a:xfrm>
            <a:off x="405000" y="1095347"/>
            <a:ext cx="3761429" cy="3092692"/>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err="1"/>
              <a:t>Bullet</a:t>
            </a:r>
            <a:endParaRPr lang="nl-NL" noProof="0" dirty="0"/>
          </a:p>
          <a:p>
            <a:pPr lvl="1"/>
            <a:r>
              <a:rPr lang="nl-NL" noProof="0" dirty="0"/>
              <a:t>Sub-</a:t>
            </a:r>
            <a:r>
              <a:rPr lang="nl-NL" noProof="0" dirty="0" err="1"/>
              <a:t>bullet</a:t>
            </a:r>
            <a:r>
              <a:rPr lang="nl-NL" noProof="0" dirty="0"/>
              <a:t> #1</a:t>
            </a:r>
          </a:p>
          <a:p>
            <a:pPr lvl="2"/>
            <a:r>
              <a:rPr lang="nl-NL" noProof="0" dirty="0"/>
              <a:t>Sub-</a:t>
            </a:r>
            <a:r>
              <a:rPr lang="nl-NL" noProof="0" dirty="0" err="1"/>
              <a:t>bullet</a:t>
            </a:r>
            <a:r>
              <a:rPr lang="nl-NL" noProof="0" dirty="0"/>
              <a:t> #2</a:t>
            </a:r>
          </a:p>
          <a:p>
            <a:pPr lvl="3"/>
            <a:r>
              <a:rPr lang="nl-NL" noProof="0" dirty="0"/>
              <a:t>Leestekst</a:t>
            </a:r>
          </a:p>
          <a:p>
            <a:pPr lvl="4"/>
            <a:r>
              <a:rPr lang="nl-NL" noProof="0" dirty="0"/>
              <a:t>Tussenkop</a:t>
            </a:r>
          </a:p>
          <a:p>
            <a:pPr lvl="5"/>
            <a:r>
              <a:rPr lang="nl-NL" noProof="0" dirty="0"/>
              <a:t>Numerieke </a:t>
            </a:r>
            <a:r>
              <a:rPr lang="nl-NL" noProof="0" dirty="0" err="1"/>
              <a:t>bullet</a:t>
            </a:r>
            <a:endParaRPr lang="nl-NL" noProof="0" dirty="0"/>
          </a:p>
          <a:p>
            <a:pPr lvl="6"/>
            <a:r>
              <a:rPr lang="nl-NL" noProof="0" dirty="0"/>
              <a:t>Alfabetische </a:t>
            </a:r>
            <a:r>
              <a:rPr lang="nl-NL" noProof="0" dirty="0" err="1"/>
              <a:t>bullet</a:t>
            </a:r>
            <a:endParaRPr lang="nl-NL" noProof="0" dirty="0"/>
          </a:p>
          <a:p>
            <a:pPr lvl="7"/>
            <a:r>
              <a:rPr lang="nl-NL" noProof="0" dirty="0"/>
              <a:t>Fotobeschrijving</a:t>
            </a:r>
          </a:p>
          <a:p>
            <a:pPr lvl="8"/>
            <a:r>
              <a:rPr lang="nl-NL" noProof="0" dirty="0"/>
              <a:t>Quote tekst</a:t>
            </a:r>
          </a:p>
          <a:p>
            <a:pPr lvl="4"/>
            <a:endParaRPr lang="nl-NL" dirty="0"/>
          </a:p>
        </p:txBody>
      </p:sp>
      <p:sp>
        <p:nvSpPr>
          <p:cNvPr id="4" name="Tijdelijke aanduiding voor datum 3">
            <a:extLst>
              <a:ext uri="{FF2B5EF4-FFF2-40B4-BE49-F238E27FC236}">
                <a16:creationId xmlns:a16="http://schemas.microsoft.com/office/drawing/2014/main" id="{DABA8B2F-5EFD-4A05-8481-248C853EA1DE}"/>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7D35606D-4D2E-4F0A-88AD-FA9467155265}"/>
              </a:ext>
            </a:extLst>
          </p:cNvPr>
          <p:cNvSpPr>
            <a:spLocks noGrp="1"/>
          </p:cNvSpPr>
          <p:nvPr>
            <p:ph type="ftr" sz="quarter" idx="11"/>
          </p:nvPr>
        </p:nvSpPr>
        <p:spPr/>
        <p:txBody>
          <a:bodyPr/>
          <a:lstStyle/>
          <a:p>
            <a:r>
              <a:rPr lang="nl-NL"/>
              <a:t>Achmea Real Estate</a:t>
            </a:r>
          </a:p>
        </p:txBody>
      </p:sp>
      <p:sp>
        <p:nvSpPr>
          <p:cNvPr id="6" name="Tijdelijke aanduiding voor dianummer 5">
            <a:extLst>
              <a:ext uri="{FF2B5EF4-FFF2-40B4-BE49-F238E27FC236}">
                <a16:creationId xmlns:a16="http://schemas.microsoft.com/office/drawing/2014/main" id="{A7656491-ADD5-4A7E-BAFA-5FCFF07D6EB0}"/>
              </a:ext>
            </a:extLst>
          </p:cNvPr>
          <p:cNvSpPr>
            <a:spLocks noGrp="1"/>
          </p:cNvSpPr>
          <p:nvPr>
            <p:ph type="sldNum" sz="quarter" idx="12"/>
          </p:nvPr>
        </p:nvSpPr>
        <p:spPr/>
        <p:txBody>
          <a:bodyPr/>
          <a:lstStyle/>
          <a:p>
            <a:fld id="{8D374ABD-355D-4B52-8A38-020B3DD5CC75}" type="slidenum">
              <a:rPr lang="nl-NL" smtClean="0"/>
              <a:t>‹#›</a:t>
            </a:fld>
            <a:endParaRPr lang="nl-NL"/>
          </a:p>
        </p:txBody>
      </p:sp>
      <p:sp>
        <p:nvSpPr>
          <p:cNvPr id="7" name="Tijdelijke aanduiding voor tekst 32">
            <a:extLst>
              <a:ext uri="{FF2B5EF4-FFF2-40B4-BE49-F238E27FC236}">
                <a16:creationId xmlns:a16="http://schemas.microsoft.com/office/drawing/2014/main" id="{7175F566-3665-4B0F-B70C-72779DF2FDD6}"/>
              </a:ext>
            </a:extLst>
          </p:cNvPr>
          <p:cNvSpPr>
            <a:spLocks noGrp="1"/>
          </p:cNvSpPr>
          <p:nvPr>
            <p:ph type="body" sz="quarter" idx="13" hasCustomPrompt="1"/>
          </p:nvPr>
        </p:nvSpPr>
        <p:spPr>
          <a:xfrm>
            <a:off x="404999" y="630563"/>
            <a:ext cx="8334000" cy="194889"/>
          </a:xfrm>
        </p:spPr>
        <p:txBody>
          <a:bodyPr/>
          <a:lstStyle>
            <a:lvl1pPr marL="0" indent="0">
              <a:buNone/>
              <a:defRPr sz="1500" b="0">
                <a:solidFill>
                  <a:schemeClr val="accent1"/>
                </a:solidFill>
              </a:defRPr>
            </a:lvl1pPr>
          </a:lstStyle>
          <a:p>
            <a:pPr lvl="0"/>
            <a:r>
              <a:rPr lang="nl-NL" noProof="0" dirty="0"/>
              <a:t>Voeg hier een subtitel in</a:t>
            </a:r>
          </a:p>
        </p:txBody>
      </p:sp>
      <p:sp>
        <p:nvSpPr>
          <p:cNvPr id="17" name="Tijdelijke aanduiding voor tekst 34">
            <a:extLst>
              <a:ext uri="{FF2B5EF4-FFF2-40B4-BE49-F238E27FC236}">
                <a16:creationId xmlns:a16="http://schemas.microsoft.com/office/drawing/2014/main" id="{9955CEC2-0160-42D3-9E2E-941A4A11119D}"/>
              </a:ext>
            </a:extLst>
          </p:cNvPr>
          <p:cNvSpPr>
            <a:spLocks noGrp="1"/>
          </p:cNvSpPr>
          <p:nvPr>
            <p:ph type="body" sz="quarter" idx="14" hasCustomPrompt="1"/>
          </p:nvPr>
        </p:nvSpPr>
        <p:spPr>
          <a:xfrm>
            <a:off x="404812" y="4323167"/>
            <a:ext cx="8334187" cy="111089"/>
          </a:xfrm>
        </p:spPr>
        <p:txBody>
          <a:bodyPr anchor="b"/>
          <a:lstStyle>
            <a:lvl1pPr marL="0" indent="0">
              <a:buNone/>
              <a:defRPr sz="750" i="1"/>
            </a:lvl1pPr>
          </a:lstStyle>
          <a:p>
            <a:pPr lvl="0"/>
            <a:r>
              <a:rPr lang="nl-NL" noProof="0"/>
              <a:t>Bron…</a:t>
            </a:r>
          </a:p>
        </p:txBody>
      </p:sp>
      <p:sp>
        <p:nvSpPr>
          <p:cNvPr id="18" name="Rechthoek: afgeronde hoeken 17">
            <a:extLst>
              <a:ext uri="{FF2B5EF4-FFF2-40B4-BE49-F238E27FC236}">
                <a16:creationId xmlns:a16="http://schemas.microsoft.com/office/drawing/2014/main" id="{765A9402-96DA-4D08-A873-873C05E81C86}"/>
              </a:ext>
            </a:extLst>
          </p:cNvPr>
          <p:cNvSpPr/>
          <p:nvPr userDrawn="1"/>
        </p:nvSpPr>
        <p:spPr>
          <a:xfrm>
            <a:off x="2286000" y="-368830"/>
            <a:ext cx="4572000" cy="22539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lvl="0" algn="ctr"/>
            <a:r>
              <a:rPr lang="nl-NL" sz="2100" b="0" cap="all" baseline="0" noProof="0" dirty="0">
                <a:solidFill>
                  <a:schemeClr val="accent1"/>
                </a:solidFill>
                <a:latin typeface="+mn-lt"/>
              </a:rPr>
              <a:t>TEKST / TABEL 2X</a:t>
            </a:r>
          </a:p>
        </p:txBody>
      </p:sp>
      <p:cxnSp>
        <p:nvCxnSpPr>
          <p:cNvPr id="23" name="Rechte verbindingslijn 22">
            <a:extLst>
              <a:ext uri="{FF2B5EF4-FFF2-40B4-BE49-F238E27FC236}">
                <a16:creationId xmlns:a16="http://schemas.microsoft.com/office/drawing/2014/main" id="{F758FBF6-EBB0-4F05-96EB-8AEB1E4BB59E}"/>
              </a:ext>
            </a:extLst>
          </p:cNvPr>
          <p:cNvCxnSpPr>
            <a:cxnSpLocks/>
          </p:cNvCxnSpPr>
          <p:nvPr userDrawn="1"/>
        </p:nvCxnSpPr>
        <p:spPr>
          <a:xfrm>
            <a:off x="4572000" y="1086002"/>
            <a:ext cx="0" cy="3094081"/>
          </a:xfrm>
          <a:prstGeom prst="line">
            <a:avLst/>
          </a:prstGeom>
          <a:ln w="12700" cap="rnd">
            <a:solidFill>
              <a:schemeClr val="accent1"/>
            </a:solidFill>
            <a:prstDash val="solid"/>
            <a:round/>
          </a:ln>
        </p:spPr>
        <p:style>
          <a:lnRef idx="1">
            <a:schemeClr val="accent1"/>
          </a:lnRef>
          <a:fillRef idx="0">
            <a:schemeClr val="accent1"/>
          </a:fillRef>
          <a:effectRef idx="0">
            <a:schemeClr val="accent1"/>
          </a:effectRef>
          <a:fontRef idx="minor">
            <a:schemeClr val="tx1"/>
          </a:fontRef>
        </p:style>
      </p:cxnSp>
      <p:sp>
        <p:nvSpPr>
          <p:cNvPr id="24" name="Tijdelijke aanduiding voor tekst 43">
            <a:extLst>
              <a:ext uri="{FF2B5EF4-FFF2-40B4-BE49-F238E27FC236}">
                <a16:creationId xmlns:a16="http://schemas.microsoft.com/office/drawing/2014/main" id="{E054E093-0CA2-4AA3-9379-A9449CBE767D}"/>
              </a:ext>
            </a:extLst>
          </p:cNvPr>
          <p:cNvSpPr>
            <a:spLocks noGrp="1"/>
          </p:cNvSpPr>
          <p:nvPr>
            <p:ph type="body" sz="quarter" idx="16" hasCustomPrompt="1"/>
          </p:nvPr>
        </p:nvSpPr>
        <p:spPr>
          <a:xfrm>
            <a:off x="405000" y="0"/>
            <a:ext cx="810000" cy="54050"/>
          </a:xfrm>
          <a:solidFill>
            <a:schemeClr val="accent1"/>
          </a:solidFill>
        </p:spPr>
        <p:txBody>
          <a:bodyPr/>
          <a:lstStyle>
            <a:lvl1pPr marL="0" indent="0">
              <a:buNone/>
              <a:defRPr sz="100">
                <a:solidFill>
                  <a:schemeClr val="bg2"/>
                </a:solidFill>
              </a:defRPr>
            </a:lvl1pPr>
            <a:lvl5pPr>
              <a:defRPr/>
            </a:lvl5pPr>
          </a:lstStyle>
          <a:p>
            <a:pPr lvl="0"/>
            <a:r>
              <a:rPr lang="en-GB" dirty="0"/>
              <a:t> </a:t>
            </a:r>
          </a:p>
        </p:txBody>
      </p:sp>
      <p:sp>
        <p:nvSpPr>
          <p:cNvPr id="13" name="Tijdelijke aanduiding voor tabel 8">
            <a:extLst>
              <a:ext uri="{FF2B5EF4-FFF2-40B4-BE49-F238E27FC236}">
                <a16:creationId xmlns:a16="http://schemas.microsoft.com/office/drawing/2014/main" id="{5E3BB786-F36F-4F8B-9ECF-AA4D9B7F4C0E}"/>
              </a:ext>
            </a:extLst>
          </p:cNvPr>
          <p:cNvSpPr>
            <a:spLocks noGrp="1"/>
          </p:cNvSpPr>
          <p:nvPr>
            <p:ph type="tbl" sz="quarter" idx="17" hasCustomPrompt="1"/>
          </p:nvPr>
        </p:nvSpPr>
        <p:spPr>
          <a:xfrm>
            <a:off x="4977571" y="1095348"/>
            <a:ext cx="3761429" cy="1410434"/>
          </a:xfrm>
          <a:solidFill>
            <a:schemeClr val="bg1">
              <a:lumMod val="95000"/>
            </a:schemeClr>
          </a:solidFill>
        </p:spPr>
        <p:txBody>
          <a:bodyPr tIns="504000"/>
          <a:lstStyle>
            <a:lvl1pPr marL="0" marR="0" indent="0" algn="ctr" defTabSz="685800" rtl="0" eaLnBrk="1" fontAlgn="auto" latinLnBrk="0" hangingPunct="1">
              <a:lnSpc>
                <a:spcPct val="90000"/>
              </a:lnSpc>
              <a:spcBef>
                <a:spcPts val="375"/>
              </a:spcBef>
              <a:spcAft>
                <a:spcPts val="375"/>
              </a:spcAft>
              <a:buClr>
                <a:schemeClr val="bg2"/>
              </a:buClr>
              <a:buSzTx/>
              <a:buFont typeface="Wingdings" panose="05000000000000000000" pitchFamily="2" charset="2"/>
              <a:buNone/>
              <a:tabLst/>
              <a:defRPr sz="900" i="1">
                <a:solidFill>
                  <a:schemeClr val="bg1">
                    <a:lumMod val="50000"/>
                  </a:schemeClr>
                </a:solidFill>
              </a:defRPr>
            </a:lvl1pPr>
          </a:lstStyle>
          <a:p>
            <a:pPr marL="0" marR="0" lvl="0" indent="0" algn="ctr" defTabSz="685800" rtl="0" eaLnBrk="1" fontAlgn="auto" latinLnBrk="0" hangingPunct="1">
              <a:lnSpc>
                <a:spcPct val="90000"/>
              </a:lnSpc>
              <a:spcBef>
                <a:spcPts val="375"/>
              </a:spcBef>
              <a:spcAft>
                <a:spcPts val="375"/>
              </a:spcAft>
              <a:buClr>
                <a:schemeClr val="bg2"/>
              </a:buClr>
              <a:buSzTx/>
              <a:buFont typeface="Wingdings" panose="05000000000000000000" pitchFamily="2" charset="2"/>
              <a:buNone/>
              <a:tabLst/>
              <a:defRPr/>
            </a:pPr>
            <a:r>
              <a:rPr lang="nl-NL" noProof="0" dirty="0"/>
              <a:t>Klik op onderstaand pictogram om een tabel in te voegen</a:t>
            </a:r>
          </a:p>
        </p:txBody>
      </p:sp>
      <p:grpSp>
        <p:nvGrpSpPr>
          <p:cNvPr id="14" name="GRID" hidden="1">
            <a:extLst>
              <a:ext uri="{FF2B5EF4-FFF2-40B4-BE49-F238E27FC236}">
                <a16:creationId xmlns:a16="http://schemas.microsoft.com/office/drawing/2014/main" id="{5DA96321-4290-48B4-9E31-25979D37A4BF}"/>
              </a:ext>
            </a:extLst>
          </p:cNvPr>
          <p:cNvGrpSpPr/>
          <p:nvPr userDrawn="1"/>
        </p:nvGrpSpPr>
        <p:grpSpPr>
          <a:xfrm>
            <a:off x="0" y="0"/>
            <a:ext cx="9144000" cy="5148263"/>
            <a:chOff x="0" y="0"/>
            <a:chExt cx="12192000" cy="6858000"/>
          </a:xfrm>
          <a:solidFill>
            <a:schemeClr val="tx1">
              <a:alpha val="30000"/>
            </a:schemeClr>
          </a:solidFill>
        </p:grpSpPr>
        <p:sp>
          <p:nvSpPr>
            <p:cNvPr id="15" name="Rechthoek 14">
              <a:extLst>
                <a:ext uri="{FF2B5EF4-FFF2-40B4-BE49-F238E27FC236}">
                  <a16:creationId xmlns:a16="http://schemas.microsoft.com/office/drawing/2014/main" id="{CB122825-8A60-40A8-B68A-699C82DDB342}"/>
                </a:ext>
              </a:extLst>
            </p:cNvPr>
            <p:cNvSpPr/>
            <p:nvPr userDrawn="1"/>
          </p:nvSpPr>
          <p:spPr>
            <a:xfrm>
              <a:off x="0" y="0"/>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16" name="Rechthoek 15">
              <a:extLst>
                <a:ext uri="{FF2B5EF4-FFF2-40B4-BE49-F238E27FC236}">
                  <a16:creationId xmlns:a16="http://schemas.microsoft.com/office/drawing/2014/main" id="{1120589F-D38A-4032-9F9B-3C5979236C42}"/>
                </a:ext>
              </a:extLst>
            </p:cNvPr>
            <p:cNvSpPr/>
            <p:nvPr userDrawn="1"/>
          </p:nvSpPr>
          <p:spPr>
            <a:xfrm>
              <a:off x="0" y="0"/>
              <a:ext cx="54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19" name="Rechthoek 18">
              <a:extLst>
                <a:ext uri="{FF2B5EF4-FFF2-40B4-BE49-F238E27FC236}">
                  <a16:creationId xmlns:a16="http://schemas.microsoft.com/office/drawing/2014/main" id="{4A81EAD3-7EF1-4206-98D8-337B2A55A2B6}"/>
                </a:ext>
              </a:extLst>
            </p:cNvPr>
            <p:cNvSpPr/>
            <p:nvPr userDrawn="1"/>
          </p:nvSpPr>
          <p:spPr>
            <a:xfrm>
              <a:off x="11652000" y="0"/>
              <a:ext cx="54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20" name="Rechthoek 19">
              <a:extLst>
                <a:ext uri="{FF2B5EF4-FFF2-40B4-BE49-F238E27FC236}">
                  <a16:creationId xmlns:a16="http://schemas.microsoft.com/office/drawing/2014/main" id="{A25CA14D-A742-4DC9-8077-66CC72097644}"/>
                </a:ext>
              </a:extLst>
            </p:cNvPr>
            <p:cNvSpPr/>
            <p:nvPr userDrawn="1"/>
          </p:nvSpPr>
          <p:spPr>
            <a:xfrm>
              <a:off x="0" y="1099111"/>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21" name="Rechthoek 20">
              <a:extLst>
                <a:ext uri="{FF2B5EF4-FFF2-40B4-BE49-F238E27FC236}">
                  <a16:creationId xmlns:a16="http://schemas.microsoft.com/office/drawing/2014/main" id="{CAEF66F7-FC99-4573-9A51-A226686CDB3A}"/>
                </a:ext>
              </a:extLst>
            </p:cNvPr>
            <p:cNvSpPr/>
            <p:nvPr userDrawn="1"/>
          </p:nvSpPr>
          <p:spPr>
            <a:xfrm>
              <a:off x="0" y="6678000"/>
              <a:ext cx="12192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22" name="Rechthoek 21">
              <a:extLst>
                <a:ext uri="{FF2B5EF4-FFF2-40B4-BE49-F238E27FC236}">
                  <a16:creationId xmlns:a16="http://schemas.microsoft.com/office/drawing/2014/main" id="{BF22E5F8-A866-4ECF-91EE-0FD2C05EA447}"/>
                </a:ext>
              </a:extLst>
            </p:cNvPr>
            <p:cNvSpPr/>
            <p:nvPr userDrawn="1"/>
          </p:nvSpPr>
          <p:spPr>
            <a:xfrm>
              <a:off x="0" y="5906871"/>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dirty="0"/>
            </a:p>
          </p:txBody>
        </p:sp>
        <p:sp>
          <p:nvSpPr>
            <p:cNvPr id="25" name="Rechthoek 24">
              <a:extLst>
                <a:ext uri="{FF2B5EF4-FFF2-40B4-BE49-F238E27FC236}">
                  <a16:creationId xmlns:a16="http://schemas.microsoft.com/office/drawing/2014/main" id="{141661C6-CEAA-4E71-877D-AFF8F9DA6F63}"/>
                </a:ext>
              </a:extLst>
            </p:cNvPr>
            <p:cNvSpPr/>
            <p:nvPr userDrawn="1"/>
          </p:nvSpPr>
          <p:spPr>
            <a:xfrm>
              <a:off x="0" y="6295673"/>
              <a:ext cx="12192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26" name="Rechthoek 25">
              <a:extLst>
                <a:ext uri="{FF2B5EF4-FFF2-40B4-BE49-F238E27FC236}">
                  <a16:creationId xmlns:a16="http://schemas.microsoft.com/office/drawing/2014/main" id="{106EF57B-5E81-4FFE-B917-76EE3E50BDBE}"/>
                </a:ext>
              </a:extLst>
            </p:cNvPr>
            <p:cNvSpPr/>
            <p:nvPr userDrawn="1"/>
          </p:nvSpPr>
          <p:spPr>
            <a:xfrm>
              <a:off x="0" y="5578887"/>
              <a:ext cx="12192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27" name="Rechthoek 26">
              <a:extLst>
                <a:ext uri="{FF2B5EF4-FFF2-40B4-BE49-F238E27FC236}">
                  <a16:creationId xmlns:a16="http://schemas.microsoft.com/office/drawing/2014/main" id="{206D8710-A5DB-4198-83DC-F4CAD94EB907}"/>
                </a:ext>
              </a:extLst>
            </p:cNvPr>
            <p:cNvSpPr/>
            <p:nvPr userDrawn="1"/>
          </p:nvSpPr>
          <p:spPr>
            <a:xfrm>
              <a:off x="12024980" y="0"/>
              <a:ext cx="16702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28" name="Rechthoek 27">
              <a:extLst>
                <a:ext uri="{FF2B5EF4-FFF2-40B4-BE49-F238E27FC236}">
                  <a16:creationId xmlns:a16="http://schemas.microsoft.com/office/drawing/2014/main" id="{A018895F-81C7-4C74-825A-4F37B0F61DC9}"/>
                </a:ext>
              </a:extLst>
            </p:cNvPr>
            <p:cNvSpPr/>
            <p:nvPr userDrawn="1"/>
          </p:nvSpPr>
          <p:spPr>
            <a:xfrm>
              <a:off x="0" y="0"/>
              <a:ext cx="16702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29" name="Rechthoek 28">
              <a:extLst>
                <a:ext uri="{FF2B5EF4-FFF2-40B4-BE49-F238E27FC236}">
                  <a16:creationId xmlns:a16="http://schemas.microsoft.com/office/drawing/2014/main" id="{1D2962F3-C415-4096-9444-8FD161521935}"/>
                </a:ext>
              </a:extLst>
            </p:cNvPr>
            <p:cNvSpPr/>
            <p:nvPr userDrawn="1"/>
          </p:nvSpPr>
          <p:spPr>
            <a:xfrm>
              <a:off x="6095744" y="0"/>
              <a:ext cx="54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30" name="Rechthoek 29">
              <a:extLst>
                <a:ext uri="{FF2B5EF4-FFF2-40B4-BE49-F238E27FC236}">
                  <a16:creationId xmlns:a16="http://schemas.microsoft.com/office/drawing/2014/main" id="{AED4D8FD-078B-47B8-B991-58C716DDE36D}"/>
                </a:ext>
              </a:extLst>
            </p:cNvPr>
            <p:cNvSpPr/>
            <p:nvPr userDrawn="1"/>
          </p:nvSpPr>
          <p:spPr>
            <a:xfrm>
              <a:off x="5555744" y="0"/>
              <a:ext cx="54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31" name="Rechthoek 30">
              <a:extLst>
                <a:ext uri="{FF2B5EF4-FFF2-40B4-BE49-F238E27FC236}">
                  <a16:creationId xmlns:a16="http://schemas.microsoft.com/office/drawing/2014/main" id="{AA783331-7115-4DED-99F6-A20C4CD37FBB}"/>
                </a:ext>
              </a:extLst>
            </p:cNvPr>
            <p:cNvSpPr/>
            <p:nvPr userDrawn="1"/>
          </p:nvSpPr>
          <p:spPr>
            <a:xfrm>
              <a:off x="5555238" y="3338999"/>
              <a:ext cx="6636762"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grpSp>
      <p:sp>
        <p:nvSpPr>
          <p:cNvPr id="32" name="Tijdelijke aanduiding voor tabel 8">
            <a:extLst>
              <a:ext uri="{FF2B5EF4-FFF2-40B4-BE49-F238E27FC236}">
                <a16:creationId xmlns:a16="http://schemas.microsoft.com/office/drawing/2014/main" id="{1791F0C3-BE15-409D-9204-AB5C32387DBC}"/>
              </a:ext>
            </a:extLst>
          </p:cNvPr>
          <p:cNvSpPr>
            <a:spLocks noGrp="1"/>
          </p:cNvSpPr>
          <p:nvPr>
            <p:ph type="tbl" sz="quarter" idx="18" hasCustomPrompt="1"/>
          </p:nvPr>
        </p:nvSpPr>
        <p:spPr>
          <a:xfrm>
            <a:off x="4977571" y="2776819"/>
            <a:ext cx="3761429" cy="1410434"/>
          </a:xfrm>
          <a:solidFill>
            <a:schemeClr val="bg1">
              <a:lumMod val="95000"/>
            </a:schemeClr>
          </a:solidFill>
        </p:spPr>
        <p:txBody>
          <a:bodyPr tIns="504000"/>
          <a:lstStyle>
            <a:lvl1pPr marL="0" marR="0" indent="0" algn="ctr" defTabSz="685800" rtl="0" eaLnBrk="1" fontAlgn="auto" latinLnBrk="0" hangingPunct="1">
              <a:lnSpc>
                <a:spcPct val="90000"/>
              </a:lnSpc>
              <a:spcBef>
                <a:spcPts val="375"/>
              </a:spcBef>
              <a:spcAft>
                <a:spcPts val="375"/>
              </a:spcAft>
              <a:buClr>
                <a:schemeClr val="bg2"/>
              </a:buClr>
              <a:buSzTx/>
              <a:buFont typeface="Wingdings" panose="05000000000000000000" pitchFamily="2" charset="2"/>
              <a:buNone/>
              <a:tabLst/>
              <a:defRPr sz="900" i="1">
                <a:solidFill>
                  <a:schemeClr val="bg1">
                    <a:lumMod val="50000"/>
                  </a:schemeClr>
                </a:solidFill>
              </a:defRPr>
            </a:lvl1pPr>
          </a:lstStyle>
          <a:p>
            <a:pPr marL="0" marR="0" lvl="0" indent="0" algn="ctr" defTabSz="685800" rtl="0" eaLnBrk="1" fontAlgn="auto" latinLnBrk="0" hangingPunct="1">
              <a:lnSpc>
                <a:spcPct val="90000"/>
              </a:lnSpc>
              <a:spcBef>
                <a:spcPts val="375"/>
              </a:spcBef>
              <a:spcAft>
                <a:spcPts val="375"/>
              </a:spcAft>
              <a:buClr>
                <a:schemeClr val="bg2"/>
              </a:buClr>
              <a:buSzTx/>
              <a:buFont typeface="Wingdings" panose="05000000000000000000" pitchFamily="2" charset="2"/>
              <a:buNone/>
              <a:tabLst/>
              <a:defRPr/>
            </a:pPr>
            <a:r>
              <a:rPr lang="nl-NL" noProof="0" dirty="0"/>
              <a:t>Klik op onderstaand pictogram om een tabel in te voegen</a:t>
            </a:r>
          </a:p>
        </p:txBody>
      </p:sp>
      <p:grpSp>
        <p:nvGrpSpPr>
          <p:cNvPr id="221" name="Instructie">
            <a:extLst>
              <a:ext uri="{FF2B5EF4-FFF2-40B4-BE49-F238E27FC236}">
                <a16:creationId xmlns:a16="http://schemas.microsoft.com/office/drawing/2014/main" id="{B2653EA5-671F-4111-B5AB-9B0F2D3F7A49}"/>
              </a:ext>
            </a:extLst>
          </p:cNvPr>
          <p:cNvGrpSpPr/>
          <p:nvPr userDrawn="1"/>
        </p:nvGrpSpPr>
        <p:grpSpPr>
          <a:xfrm>
            <a:off x="-2578160" y="1077"/>
            <a:ext cx="2400995" cy="4535596"/>
            <a:chOff x="-3437547" y="1434"/>
            <a:chExt cx="3201327" cy="6041867"/>
          </a:xfrm>
        </p:grpSpPr>
        <p:cxnSp>
          <p:nvCxnSpPr>
            <p:cNvPr id="222" name="Rechte verbindingslijn 221">
              <a:extLst>
                <a:ext uri="{FF2B5EF4-FFF2-40B4-BE49-F238E27FC236}">
                  <a16:creationId xmlns:a16="http://schemas.microsoft.com/office/drawing/2014/main" id="{B739E408-5A00-4F55-8ADD-A80FFFBDE4C9}"/>
                </a:ext>
              </a:extLst>
            </p:cNvPr>
            <p:cNvCxnSpPr>
              <a:cxnSpLocks/>
            </p:cNvCxnSpPr>
            <p:nvPr userDrawn="1"/>
          </p:nvCxnSpPr>
          <p:spPr>
            <a:xfrm>
              <a:off x="-3419346" y="6043301"/>
              <a:ext cx="3176013" cy="0"/>
            </a:xfrm>
            <a:prstGeom prst="line">
              <a:avLst/>
            </a:prstGeom>
            <a:noFill/>
            <a:ln w="3175" cap="flat" cmpd="sng" algn="ctr">
              <a:solidFill>
                <a:schemeClr val="bg1">
                  <a:lumMod val="50000"/>
                </a:schemeClr>
              </a:solidFill>
              <a:prstDash val="solid"/>
            </a:ln>
            <a:effectLst/>
          </p:spPr>
        </p:cxnSp>
        <p:sp>
          <p:nvSpPr>
            <p:cNvPr id="223" name="Ovaal 222">
              <a:extLst>
                <a:ext uri="{FF2B5EF4-FFF2-40B4-BE49-F238E27FC236}">
                  <a16:creationId xmlns:a16="http://schemas.microsoft.com/office/drawing/2014/main" id="{C90D1D6A-87EC-454A-B282-0A0BB556337F}"/>
                </a:ext>
              </a:extLst>
            </p:cNvPr>
            <p:cNvSpPr/>
            <p:nvPr userDrawn="1"/>
          </p:nvSpPr>
          <p:spPr>
            <a:xfrm>
              <a:off x="-3425006" y="4548392"/>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224" name="Rechthoek 223">
              <a:extLst>
                <a:ext uri="{FF2B5EF4-FFF2-40B4-BE49-F238E27FC236}">
                  <a16:creationId xmlns:a16="http://schemas.microsoft.com/office/drawing/2014/main" id="{AE709315-9E90-4655-9D18-B2BFA65A6D6A}"/>
                </a:ext>
              </a:extLst>
            </p:cNvPr>
            <p:cNvSpPr/>
            <p:nvPr userDrawn="1"/>
          </p:nvSpPr>
          <p:spPr>
            <a:xfrm>
              <a:off x="-3059324" y="4548391"/>
              <a:ext cx="2823104" cy="255963"/>
            </a:xfrm>
            <a:prstGeom prst="rect">
              <a:avLst/>
            </a:prstGeom>
            <a:noFill/>
            <a:ln w="25400" cap="flat" cmpd="sng" algn="ctr">
              <a:noFill/>
              <a:prstDash val="solid"/>
            </a:ln>
            <a:effectLst/>
          </p:spPr>
          <p:txBody>
            <a:bodyPr lIns="0" tIns="0" rIns="0" bIns="0" rtlCol="0" anchor="ctr"/>
            <a:lstStyle/>
            <a:p>
              <a:pPr marL="198835" marR="0" lvl="5" indent="-198835" algn="l" defTabSz="685800" rtl="0" eaLnBrk="1" fontAlgn="auto" latinLnBrk="0" hangingPunct="1">
                <a:lnSpc>
                  <a:spcPct val="100000"/>
                </a:lnSpc>
                <a:spcBef>
                  <a:spcPts val="225"/>
                </a:spcBef>
                <a:spcAft>
                  <a:spcPts val="225"/>
                </a:spcAft>
                <a:buClr>
                  <a:schemeClr val="tx1"/>
                </a:buClr>
                <a:buSzPct val="85000"/>
                <a:buFont typeface="+mj-lt"/>
                <a:buAutoNum type="arabicPeriod"/>
                <a:tabLst/>
                <a:defRPr/>
              </a:pPr>
              <a:r>
                <a:rPr lang="nl-NL" sz="1125" kern="1200" noProof="0" dirty="0">
                  <a:solidFill>
                    <a:schemeClr val="tx1"/>
                  </a:solidFill>
                  <a:latin typeface="+mn-lt"/>
                  <a:ea typeface="+mn-ea"/>
                  <a:cs typeface="+mn-cs"/>
                </a:rPr>
                <a:t>Numerieke </a:t>
              </a:r>
              <a:r>
                <a:rPr lang="nl-NL" sz="1125" kern="1200" noProof="0" dirty="0" err="1">
                  <a:solidFill>
                    <a:schemeClr val="tx1"/>
                  </a:solidFill>
                  <a:latin typeface="+mn-lt"/>
                  <a:ea typeface="+mn-ea"/>
                  <a:cs typeface="+mn-cs"/>
                </a:rPr>
                <a:t>bullet</a:t>
              </a:r>
              <a:r>
                <a:rPr lang="nl-NL" sz="1125" kern="1200" noProof="0" dirty="0">
                  <a:solidFill>
                    <a:schemeClr val="tx1"/>
                  </a:solidFill>
                  <a:latin typeface="+mn-lt"/>
                  <a:ea typeface="+mn-ea"/>
                  <a:cs typeface="+mn-cs"/>
                </a:rPr>
                <a:t> (15pt)</a:t>
              </a:r>
            </a:p>
          </p:txBody>
        </p:sp>
        <p:sp>
          <p:nvSpPr>
            <p:cNvPr id="225" name="Ovaal 224">
              <a:extLst>
                <a:ext uri="{FF2B5EF4-FFF2-40B4-BE49-F238E27FC236}">
                  <a16:creationId xmlns:a16="http://schemas.microsoft.com/office/drawing/2014/main" id="{21892402-A260-4AED-A74E-189787397240}"/>
                </a:ext>
              </a:extLst>
            </p:cNvPr>
            <p:cNvSpPr/>
            <p:nvPr userDrawn="1"/>
          </p:nvSpPr>
          <p:spPr>
            <a:xfrm>
              <a:off x="-3425006" y="4922568"/>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226" name="Rechthoek 225">
              <a:extLst>
                <a:ext uri="{FF2B5EF4-FFF2-40B4-BE49-F238E27FC236}">
                  <a16:creationId xmlns:a16="http://schemas.microsoft.com/office/drawing/2014/main" id="{8FD1AF7D-061A-4D63-9C5A-B207F8C79D47}"/>
                </a:ext>
              </a:extLst>
            </p:cNvPr>
            <p:cNvSpPr/>
            <p:nvPr userDrawn="1"/>
          </p:nvSpPr>
          <p:spPr>
            <a:xfrm>
              <a:off x="-3059324" y="4922567"/>
              <a:ext cx="2823104" cy="255963"/>
            </a:xfrm>
            <a:prstGeom prst="rect">
              <a:avLst/>
            </a:prstGeom>
            <a:noFill/>
            <a:ln w="25400" cap="flat" cmpd="sng" algn="ctr">
              <a:noFill/>
              <a:prstDash val="solid"/>
            </a:ln>
            <a:effectLst/>
          </p:spPr>
          <p:txBody>
            <a:bodyPr lIns="0" tIns="0" rIns="0" bIns="0" rtlCol="0" anchor="ctr"/>
            <a:lstStyle/>
            <a:p>
              <a:pPr marL="198835" marR="0" lvl="6" indent="-198835" algn="l" defTabSz="685800" rtl="0" eaLnBrk="1" fontAlgn="auto" latinLnBrk="0" hangingPunct="1">
                <a:lnSpc>
                  <a:spcPct val="100000"/>
                </a:lnSpc>
                <a:spcBef>
                  <a:spcPts val="225"/>
                </a:spcBef>
                <a:spcAft>
                  <a:spcPts val="225"/>
                </a:spcAft>
                <a:buClr>
                  <a:schemeClr val="tx1"/>
                </a:buClr>
                <a:buSzPct val="85000"/>
                <a:buFont typeface="+mj-lt"/>
                <a:buAutoNum type="alphaLcPeriod"/>
                <a:tabLst/>
                <a:defRPr/>
              </a:pPr>
              <a:r>
                <a:rPr lang="nl-NL" sz="1125" kern="1200" noProof="0" dirty="0">
                  <a:solidFill>
                    <a:schemeClr val="tx1"/>
                  </a:solidFill>
                  <a:latin typeface="+mn-lt"/>
                  <a:ea typeface="+mn-ea"/>
                  <a:cs typeface="+mn-cs"/>
                </a:rPr>
                <a:t>Alfabetische </a:t>
              </a:r>
              <a:r>
                <a:rPr lang="nl-NL" sz="1125" kern="1200" noProof="0" dirty="0" err="1">
                  <a:solidFill>
                    <a:schemeClr val="tx1"/>
                  </a:solidFill>
                  <a:latin typeface="+mn-lt"/>
                  <a:ea typeface="+mn-ea"/>
                  <a:cs typeface="+mn-cs"/>
                </a:rPr>
                <a:t>bullet</a:t>
              </a:r>
              <a:r>
                <a:rPr lang="nl-NL" sz="1125" kern="1200" noProof="0" dirty="0">
                  <a:solidFill>
                    <a:schemeClr val="tx1"/>
                  </a:solidFill>
                  <a:latin typeface="+mn-lt"/>
                  <a:ea typeface="+mn-ea"/>
                  <a:cs typeface="+mn-cs"/>
                </a:rPr>
                <a:t> (15pt)</a:t>
              </a:r>
            </a:p>
          </p:txBody>
        </p:sp>
        <p:sp>
          <p:nvSpPr>
            <p:cNvPr id="227" name="Ovaal 226">
              <a:extLst>
                <a:ext uri="{FF2B5EF4-FFF2-40B4-BE49-F238E27FC236}">
                  <a16:creationId xmlns:a16="http://schemas.microsoft.com/office/drawing/2014/main" id="{F1849587-23D4-4A69-A493-72F2B7B3D955}"/>
                </a:ext>
              </a:extLst>
            </p:cNvPr>
            <p:cNvSpPr/>
            <p:nvPr userDrawn="1"/>
          </p:nvSpPr>
          <p:spPr>
            <a:xfrm>
              <a:off x="-3425006" y="5295213"/>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228" name="Rechthoek 227">
              <a:extLst>
                <a:ext uri="{FF2B5EF4-FFF2-40B4-BE49-F238E27FC236}">
                  <a16:creationId xmlns:a16="http://schemas.microsoft.com/office/drawing/2014/main" id="{CFD9FD95-34E2-4323-9D4C-BF754CA2E606}"/>
                </a:ext>
              </a:extLst>
            </p:cNvPr>
            <p:cNvSpPr/>
            <p:nvPr userDrawn="1"/>
          </p:nvSpPr>
          <p:spPr>
            <a:xfrm>
              <a:off x="-3059324" y="5295212"/>
              <a:ext cx="2823104" cy="255963"/>
            </a:xfrm>
            <a:prstGeom prst="rect">
              <a:avLst/>
            </a:prstGeom>
            <a:noFill/>
            <a:ln w="25400" cap="flat" cmpd="sng" algn="ctr">
              <a:noFill/>
              <a:prstDash val="solid"/>
            </a:ln>
            <a:effectLst/>
          </p:spPr>
          <p:txBody>
            <a:bodyPr lIns="0" tIns="0" rIns="0" bIns="0" rtlCol="0" anchor="ctr"/>
            <a:lstStyle/>
            <a:p>
              <a:pPr marL="0" marR="0" lvl="7" indent="0" algn="l" defTabSz="685800" rtl="0" eaLnBrk="1" fontAlgn="auto" latinLnBrk="0" hangingPunct="1">
                <a:lnSpc>
                  <a:spcPct val="100000"/>
                </a:lnSpc>
                <a:spcBef>
                  <a:spcPts val="225"/>
                </a:spcBef>
                <a:spcAft>
                  <a:spcPts val="225"/>
                </a:spcAft>
                <a:buClr>
                  <a:schemeClr val="accent3"/>
                </a:buClr>
                <a:buSzTx/>
                <a:buFont typeface="Arial" panose="020B0604020202020204" pitchFamily="34" charset="0"/>
                <a:buNone/>
                <a:tabLst/>
                <a:defRPr/>
              </a:pPr>
              <a:r>
                <a:rPr lang="nl-NL" sz="750" i="1" kern="1200" noProof="0" dirty="0">
                  <a:solidFill>
                    <a:schemeClr val="tx1"/>
                  </a:solidFill>
                  <a:latin typeface="+mn-lt"/>
                  <a:ea typeface="+mn-ea"/>
                  <a:cs typeface="+mn-cs"/>
                </a:rPr>
                <a:t>Fotobeschrijving (10pt)</a:t>
              </a:r>
            </a:p>
          </p:txBody>
        </p:sp>
        <p:sp>
          <p:nvSpPr>
            <p:cNvPr id="229" name="Ovaal 228">
              <a:extLst>
                <a:ext uri="{FF2B5EF4-FFF2-40B4-BE49-F238E27FC236}">
                  <a16:creationId xmlns:a16="http://schemas.microsoft.com/office/drawing/2014/main" id="{631F9D02-783D-4312-AA03-30BF60E24AFB}"/>
                </a:ext>
              </a:extLst>
            </p:cNvPr>
            <p:cNvSpPr/>
            <p:nvPr userDrawn="1"/>
          </p:nvSpPr>
          <p:spPr>
            <a:xfrm>
              <a:off x="-3425006" y="5668478"/>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230" name="Rechthoek 229">
              <a:extLst>
                <a:ext uri="{FF2B5EF4-FFF2-40B4-BE49-F238E27FC236}">
                  <a16:creationId xmlns:a16="http://schemas.microsoft.com/office/drawing/2014/main" id="{81C1DFE0-9D0B-4AA0-BD49-8134885BA1FA}"/>
                </a:ext>
              </a:extLst>
            </p:cNvPr>
            <p:cNvSpPr/>
            <p:nvPr userDrawn="1"/>
          </p:nvSpPr>
          <p:spPr>
            <a:xfrm>
              <a:off x="-3059324" y="5668477"/>
              <a:ext cx="2823104" cy="255963"/>
            </a:xfrm>
            <a:prstGeom prst="rect">
              <a:avLst/>
            </a:prstGeom>
            <a:noFill/>
            <a:ln w="25400" cap="flat" cmpd="sng" algn="ctr">
              <a:noFill/>
              <a:prstDash val="solid"/>
            </a:ln>
            <a:effectLst/>
          </p:spPr>
          <p:txBody>
            <a:bodyPr lIns="0" tIns="0" rIns="0" bIns="0" rtlCol="0" anchor="ctr"/>
            <a:lstStyle/>
            <a:p>
              <a:pPr marL="0" marR="0" lvl="8" indent="0" algn="l" defTabSz="685800" rtl="0" eaLnBrk="1" fontAlgn="auto" latinLnBrk="0" hangingPunct="1">
                <a:lnSpc>
                  <a:spcPct val="100000"/>
                </a:lnSpc>
                <a:spcBef>
                  <a:spcPts val="450"/>
                </a:spcBef>
                <a:spcAft>
                  <a:spcPts val="225"/>
                </a:spcAft>
                <a:buClrTx/>
                <a:buSzTx/>
                <a:buFont typeface="Arial" panose="020B0604020202020204" pitchFamily="34" charset="0"/>
                <a:buNone/>
                <a:tabLst/>
                <a:defRPr/>
              </a:pPr>
              <a:r>
                <a:rPr lang="nl-NL" sz="1500" i="1" kern="1200" noProof="0" dirty="0">
                  <a:solidFill>
                    <a:schemeClr val="tx1"/>
                  </a:solidFill>
                  <a:latin typeface="+mn-lt"/>
                  <a:ea typeface="+mn-ea"/>
                  <a:cs typeface="+mn-cs"/>
                </a:rPr>
                <a:t>Quote tekst (20pt)</a:t>
              </a:r>
            </a:p>
          </p:txBody>
        </p:sp>
        <p:sp>
          <p:nvSpPr>
            <p:cNvPr id="231" name="Rechthoek 230">
              <a:extLst>
                <a:ext uri="{FF2B5EF4-FFF2-40B4-BE49-F238E27FC236}">
                  <a16:creationId xmlns:a16="http://schemas.microsoft.com/office/drawing/2014/main" id="{65943516-EF34-4779-8262-A7515CC50C03}"/>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80000"/>
                </a:lnSpc>
                <a:spcBef>
                  <a:spcPts val="0"/>
                </a:spcBef>
                <a:spcAft>
                  <a:spcPts val="0"/>
                </a:spcAft>
                <a:buClrTx/>
                <a:buSzTx/>
                <a:buFontTx/>
                <a:buNone/>
                <a:tabLst/>
                <a:defRPr/>
              </a:pPr>
              <a:r>
                <a:rPr kumimoji="0" lang="nl-NL" sz="1050" b="1" i="0" u="none" strike="noStrike" kern="0" cap="all" spc="0" normalizeH="0" baseline="0" noProof="0" dirty="0">
                  <a:ln>
                    <a:noFill/>
                  </a:ln>
                  <a:solidFill>
                    <a:schemeClr val="bg1">
                      <a:lumMod val="50000"/>
                    </a:schemeClr>
                  </a:solidFill>
                  <a:effectLst/>
                  <a:uLnTx/>
                  <a:uFillTx/>
                  <a:latin typeface="+mj-lt"/>
                  <a:cs typeface="Segoe UI Light" panose="020B0502040204020203" pitchFamily="34" charset="0"/>
                </a:rPr>
                <a:t>TEKST</a:t>
              </a:r>
              <a:r>
                <a:rPr kumimoji="0" lang="nl-NL" sz="1050" b="1" i="0" u="none" strike="noStrike" kern="0" cap="all" spc="0" normalizeH="0" noProof="0" dirty="0">
                  <a:ln>
                    <a:noFill/>
                  </a:ln>
                  <a:solidFill>
                    <a:schemeClr val="bg1">
                      <a:lumMod val="50000"/>
                    </a:schemeClr>
                  </a:solidFill>
                  <a:effectLst/>
                  <a:uLnTx/>
                  <a:uFillTx/>
                  <a:latin typeface="+mj-lt"/>
                  <a:cs typeface="Segoe UI Light" panose="020B0502040204020203" pitchFamily="34" charset="0"/>
                </a:rPr>
                <a:t> NIVEAUS kiezen</a:t>
              </a:r>
              <a:endParaRPr kumimoji="0" lang="nl-NL" sz="1050" b="1" i="0" u="none" strike="noStrike" kern="0" cap="all" spc="0" normalizeH="0" baseline="0" noProof="0" dirty="0">
                <a:ln>
                  <a:noFill/>
                </a:ln>
                <a:solidFill>
                  <a:schemeClr val="bg1">
                    <a:lumMod val="50000"/>
                  </a:schemeClr>
                </a:solidFill>
                <a:effectLst/>
                <a:uLnTx/>
                <a:uFillTx/>
                <a:latin typeface="+mj-lt"/>
                <a:cs typeface="Segoe UI Light" panose="020B0502040204020203" pitchFamily="34" charset="0"/>
              </a:endParaRPr>
            </a:p>
          </p:txBody>
        </p:sp>
        <p:sp>
          <p:nvSpPr>
            <p:cNvPr id="232" name="Ovaal 231">
              <a:extLst>
                <a:ext uri="{FF2B5EF4-FFF2-40B4-BE49-F238E27FC236}">
                  <a16:creationId xmlns:a16="http://schemas.microsoft.com/office/drawing/2014/main" id="{34B1D59C-0AC8-465B-A4B1-A69DCA3B9272}"/>
                </a:ext>
              </a:extLst>
            </p:cNvPr>
            <p:cNvSpPr/>
            <p:nvPr userDrawn="1"/>
          </p:nvSpPr>
          <p:spPr>
            <a:xfrm>
              <a:off x="-3425006" y="2678716"/>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233" name="Rechte verbindingslijn 232">
              <a:extLst>
                <a:ext uri="{FF2B5EF4-FFF2-40B4-BE49-F238E27FC236}">
                  <a16:creationId xmlns:a16="http://schemas.microsoft.com/office/drawing/2014/main" id="{BC582A78-1BDB-4F83-A67B-EEDCFB40C3D5}"/>
                </a:ext>
              </a:extLst>
            </p:cNvPr>
            <p:cNvCxnSpPr>
              <a:cxnSpLocks/>
            </p:cNvCxnSpPr>
            <p:nvPr userDrawn="1"/>
          </p:nvCxnSpPr>
          <p:spPr>
            <a:xfrm>
              <a:off x="-3419346" y="243069"/>
              <a:ext cx="3176013" cy="0"/>
            </a:xfrm>
            <a:prstGeom prst="line">
              <a:avLst/>
            </a:prstGeom>
            <a:noFill/>
            <a:ln w="3175" cap="flat" cmpd="sng" algn="ctr">
              <a:solidFill>
                <a:schemeClr val="bg1">
                  <a:lumMod val="50000"/>
                </a:schemeClr>
              </a:solidFill>
              <a:prstDash val="solid"/>
            </a:ln>
            <a:effectLst/>
          </p:spPr>
        </p:cxnSp>
        <p:grpSp>
          <p:nvGrpSpPr>
            <p:cNvPr id="234" name="Groep 233">
              <a:extLst>
                <a:ext uri="{FF2B5EF4-FFF2-40B4-BE49-F238E27FC236}">
                  <a16:creationId xmlns:a16="http://schemas.microsoft.com/office/drawing/2014/main" id="{90573D25-69B9-452E-A4E0-AC192C72A08B}"/>
                </a:ext>
              </a:extLst>
            </p:cNvPr>
            <p:cNvGrpSpPr/>
            <p:nvPr userDrawn="1"/>
          </p:nvGrpSpPr>
          <p:grpSpPr>
            <a:xfrm>
              <a:off x="-3437547" y="1295337"/>
              <a:ext cx="2933825" cy="558875"/>
              <a:chOff x="-3419346" y="368233"/>
              <a:chExt cx="3904920" cy="743862"/>
            </a:xfrm>
          </p:grpSpPr>
          <p:sp>
            <p:nvSpPr>
              <p:cNvPr id="251" name="Rechthoek 250">
                <a:extLst>
                  <a:ext uri="{FF2B5EF4-FFF2-40B4-BE49-F238E27FC236}">
                    <a16:creationId xmlns:a16="http://schemas.microsoft.com/office/drawing/2014/main" id="{3CDD5308-008F-4F39-B357-57C3B3A2EB70}"/>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600" b="0" noProof="0" dirty="0">
                    <a:solidFill>
                      <a:srgbClr val="C00000"/>
                    </a:solidFill>
                    <a:latin typeface="Arial" panose="020B0604020202020204" pitchFamily="34" charset="0"/>
                    <a:cs typeface="Arial" panose="020B0604020202020204" pitchFamily="34" charset="0"/>
                  </a:rPr>
                  <a:t>Start</a:t>
                </a:r>
              </a:p>
            </p:txBody>
          </p:sp>
          <p:cxnSp>
            <p:nvCxnSpPr>
              <p:cNvPr id="252" name="Rechte verbindingslijn 251">
                <a:extLst>
                  <a:ext uri="{FF2B5EF4-FFF2-40B4-BE49-F238E27FC236}">
                    <a16:creationId xmlns:a16="http://schemas.microsoft.com/office/drawing/2014/main" id="{3EB055C4-5D9A-45D3-B566-B85757EE0739}"/>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3" name="Rechte verbindingslijn 252">
                <a:extLst>
                  <a:ext uri="{FF2B5EF4-FFF2-40B4-BE49-F238E27FC236}">
                    <a16:creationId xmlns:a16="http://schemas.microsoft.com/office/drawing/2014/main" id="{73568B89-4281-41EE-BAAA-64726CDA976A}"/>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4" name="Rechthoek 253">
                <a:extLst>
                  <a:ext uri="{FF2B5EF4-FFF2-40B4-BE49-F238E27FC236}">
                    <a16:creationId xmlns:a16="http://schemas.microsoft.com/office/drawing/2014/main" id="{104A6F6F-1081-48F1-8E08-BD7E552E147B}"/>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nvGrpSpPr>
              <p:cNvPr id="255" name="Groep 254">
                <a:extLst>
                  <a:ext uri="{FF2B5EF4-FFF2-40B4-BE49-F238E27FC236}">
                    <a16:creationId xmlns:a16="http://schemas.microsoft.com/office/drawing/2014/main" id="{82D66327-D1E6-49D8-B4FF-18CF5A8CBDEE}"/>
                  </a:ext>
                </a:extLst>
              </p:cNvPr>
              <p:cNvGrpSpPr/>
              <p:nvPr userDrawn="1"/>
            </p:nvGrpSpPr>
            <p:grpSpPr>
              <a:xfrm>
                <a:off x="-3002834" y="720303"/>
                <a:ext cx="182598" cy="143759"/>
                <a:chOff x="-3310843" y="700986"/>
                <a:chExt cx="182598" cy="143759"/>
              </a:xfrm>
            </p:grpSpPr>
            <p:grpSp>
              <p:nvGrpSpPr>
                <p:cNvPr id="294" name="Groep 293">
                  <a:extLst>
                    <a:ext uri="{FF2B5EF4-FFF2-40B4-BE49-F238E27FC236}">
                      <a16:creationId xmlns:a16="http://schemas.microsoft.com/office/drawing/2014/main" id="{D064D897-24AD-4505-AC71-EFF9AEDB3B4A}"/>
                    </a:ext>
                  </a:extLst>
                </p:cNvPr>
                <p:cNvGrpSpPr/>
                <p:nvPr userDrawn="1"/>
              </p:nvGrpSpPr>
              <p:grpSpPr>
                <a:xfrm>
                  <a:off x="-3310843" y="700986"/>
                  <a:ext cx="182598" cy="143759"/>
                  <a:chOff x="-3310843" y="700986"/>
                  <a:chExt cx="182598" cy="143759"/>
                </a:xfrm>
              </p:grpSpPr>
              <p:cxnSp>
                <p:nvCxnSpPr>
                  <p:cNvPr id="298" name="Rechte verbindingslijn 297">
                    <a:extLst>
                      <a:ext uri="{FF2B5EF4-FFF2-40B4-BE49-F238E27FC236}">
                        <a16:creationId xmlns:a16="http://schemas.microsoft.com/office/drawing/2014/main" id="{461290BE-8F96-4DC5-B43F-8C9BE432490D}"/>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99" name="Rechte verbindingslijn 298">
                    <a:extLst>
                      <a:ext uri="{FF2B5EF4-FFF2-40B4-BE49-F238E27FC236}">
                        <a16:creationId xmlns:a16="http://schemas.microsoft.com/office/drawing/2014/main" id="{D010547F-27BC-481F-8B43-21CD74442F6C}"/>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300" name="Rechte verbindingslijn 299">
                    <a:extLst>
                      <a:ext uri="{FF2B5EF4-FFF2-40B4-BE49-F238E27FC236}">
                        <a16:creationId xmlns:a16="http://schemas.microsoft.com/office/drawing/2014/main" id="{3E3592CE-4A8E-40BE-AEA9-2B8561550891}"/>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301" name="Rechte verbindingslijn 300">
                    <a:extLst>
                      <a:ext uri="{FF2B5EF4-FFF2-40B4-BE49-F238E27FC236}">
                        <a16:creationId xmlns:a16="http://schemas.microsoft.com/office/drawing/2014/main" id="{3E7980F6-CF0F-4EB4-928D-49FE0BD9318B}"/>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302" name="Rechte verbindingslijn 301">
                    <a:extLst>
                      <a:ext uri="{FF2B5EF4-FFF2-40B4-BE49-F238E27FC236}">
                        <a16:creationId xmlns:a16="http://schemas.microsoft.com/office/drawing/2014/main" id="{43DD3D00-5F53-4167-AF98-B68B882BF145}"/>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95" name="Groep 294">
                  <a:extLst>
                    <a:ext uri="{FF2B5EF4-FFF2-40B4-BE49-F238E27FC236}">
                      <a16:creationId xmlns:a16="http://schemas.microsoft.com/office/drawing/2014/main" id="{660B7A9C-290D-4AFF-BF60-F53119A6FE84}"/>
                    </a:ext>
                  </a:extLst>
                </p:cNvPr>
                <p:cNvGrpSpPr/>
                <p:nvPr userDrawn="1"/>
              </p:nvGrpSpPr>
              <p:grpSpPr>
                <a:xfrm flipH="1">
                  <a:off x="-3310774" y="735854"/>
                  <a:ext cx="88801" cy="72568"/>
                  <a:chOff x="-2091059" y="1395403"/>
                  <a:chExt cx="157316" cy="128558"/>
                </a:xfrm>
              </p:grpSpPr>
              <p:sp>
                <p:nvSpPr>
                  <p:cNvPr id="296" name="Rechthoek 295">
                    <a:extLst>
                      <a:ext uri="{FF2B5EF4-FFF2-40B4-BE49-F238E27FC236}">
                        <a16:creationId xmlns:a16="http://schemas.microsoft.com/office/drawing/2014/main" id="{C603840F-DBF6-4FEB-B5F4-1CD52B49A02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297" name="Pijl: punthaak 296">
                    <a:extLst>
                      <a:ext uri="{FF2B5EF4-FFF2-40B4-BE49-F238E27FC236}">
                        <a16:creationId xmlns:a16="http://schemas.microsoft.com/office/drawing/2014/main" id="{2FEF4729-249B-4A02-8F95-8D93EB2AA4D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grpSp>
            <p:nvGrpSpPr>
              <p:cNvPr id="256" name="Groep 255">
                <a:extLst>
                  <a:ext uri="{FF2B5EF4-FFF2-40B4-BE49-F238E27FC236}">
                    <a16:creationId xmlns:a16="http://schemas.microsoft.com/office/drawing/2014/main" id="{90CC8A40-D3B0-49D2-81F5-A4BE3B9B9B4C}"/>
                  </a:ext>
                </a:extLst>
              </p:cNvPr>
              <p:cNvGrpSpPr/>
              <p:nvPr userDrawn="1"/>
            </p:nvGrpSpPr>
            <p:grpSpPr>
              <a:xfrm>
                <a:off x="-3326107" y="720303"/>
                <a:ext cx="182598" cy="143759"/>
                <a:chOff x="-3634116" y="700986"/>
                <a:chExt cx="182598" cy="143759"/>
              </a:xfrm>
            </p:grpSpPr>
            <p:grpSp>
              <p:nvGrpSpPr>
                <p:cNvPr id="285" name="Groep 284">
                  <a:extLst>
                    <a:ext uri="{FF2B5EF4-FFF2-40B4-BE49-F238E27FC236}">
                      <a16:creationId xmlns:a16="http://schemas.microsoft.com/office/drawing/2014/main" id="{92B7769E-63A1-4ABD-A0A0-0B443112A358}"/>
                    </a:ext>
                  </a:extLst>
                </p:cNvPr>
                <p:cNvGrpSpPr/>
                <p:nvPr userDrawn="1"/>
              </p:nvGrpSpPr>
              <p:grpSpPr>
                <a:xfrm>
                  <a:off x="-3634116" y="700986"/>
                  <a:ext cx="182598" cy="143759"/>
                  <a:chOff x="-3634116" y="700986"/>
                  <a:chExt cx="182598" cy="143759"/>
                </a:xfrm>
              </p:grpSpPr>
              <p:cxnSp>
                <p:nvCxnSpPr>
                  <p:cNvPr id="289" name="Rechte verbindingslijn 288">
                    <a:extLst>
                      <a:ext uri="{FF2B5EF4-FFF2-40B4-BE49-F238E27FC236}">
                        <a16:creationId xmlns:a16="http://schemas.microsoft.com/office/drawing/2014/main" id="{F8257E83-CBC0-4F70-8194-62C0F4E5B0E5}"/>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90" name="Rechte verbindingslijn 289">
                    <a:extLst>
                      <a:ext uri="{FF2B5EF4-FFF2-40B4-BE49-F238E27FC236}">
                        <a16:creationId xmlns:a16="http://schemas.microsoft.com/office/drawing/2014/main" id="{444686B2-5707-4A14-A116-4410697217A2}"/>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91" name="Rechte verbindingslijn 290">
                    <a:extLst>
                      <a:ext uri="{FF2B5EF4-FFF2-40B4-BE49-F238E27FC236}">
                        <a16:creationId xmlns:a16="http://schemas.microsoft.com/office/drawing/2014/main" id="{A684E9F9-EF66-425F-BB26-8C990205A2FA}"/>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92" name="Rechte verbindingslijn 291">
                    <a:extLst>
                      <a:ext uri="{FF2B5EF4-FFF2-40B4-BE49-F238E27FC236}">
                        <a16:creationId xmlns:a16="http://schemas.microsoft.com/office/drawing/2014/main" id="{88F545D0-D3C6-4B11-9E0A-9550379DCFEB}"/>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93" name="Rechte verbindingslijn 292">
                    <a:extLst>
                      <a:ext uri="{FF2B5EF4-FFF2-40B4-BE49-F238E27FC236}">
                        <a16:creationId xmlns:a16="http://schemas.microsoft.com/office/drawing/2014/main" id="{17A6ACE0-81D8-4012-9382-C2566632BC6B}"/>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86" name="Groep 285">
                  <a:extLst>
                    <a:ext uri="{FF2B5EF4-FFF2-40B4-BE49-F238E27FC236}">
                      <a16:creationId xmlns:a16="http://schemas.microsoft.com/office/drawing/2014/main" id="{B37E1FA7-BE64-4849-81DA-4E4052C18966}"/>
                    </a:ext>
                  </a:extLst>
                </p:cNvPr>
                <p:cNvGrpSpPr/>
                <p:nvPr userDrawn="1"/>
              </p:nvGrpSpPr>
              <p:grpSpPr>
                <a:xfrm>
                  <a:off x="-3634047" y="735854"/>
                  <a:ext cx="88801" cy="72568"/>
                  <a:chOff x="-2091059" y="1395403"/>
                  <a:chExt cx="157316" cy="128558"/>
                </a:xfrm>
              </p:grpSpPr>
              <p:sp>
                <p:nvSpPr>
                  <p:cNvPr id="287" name="Rechthoek 286">
                    <a:extLst>
                      <a:ext uri="{FF2B5EF4-FFF2-40B4-BE49-F238E27FC236}">
                        <a16:creationId xmlns:a16="http://schemas.microsoft.com/office/drawing/2014/main" id="{67050660-9FF3-478A-99D9-1090E38523C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288" name="Pijl: punthaak 287">
                    <a:extLst>
                      <a:ext uri="{FF2B5EF4-FFF2-40B4-BE49-F238E27FC236}">
                        <a16:creationId xmlns:a16="http://schemas.microsoft.com/office/drawing/2014/main" id="{7BF97517-051C-45CD-8288-B6A7B57E61D7}"/>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cxnSp>
            <p:nvCxnSpPr>
              <p:cNvPr id="257" name="Rechte verbindingslijn 256">
                <a:extLst>
                  <a:ext uri="{FF2B5EF4-FFF2-40B4-BE49-F238E27FC236}">
                    <a16:creationId xmlns:a16="http://schemas.microsoft.com/office/drawing/2014/main" id="{D4F99625-C68F-4DC9-BEE4-48D3ACEC3549}"/>
                  </a:ext>
                </a:extLst>
              </p:cNvPr>
              <p:cNvCxnSpPr>
                <a:cxnSpLocks/>
              </p:cNvCxnSpPr>
              <p:nvPr userDrawn="1"/>
            </p:nvCxnSpPr>
            <p:spPr>
              <a:xfrm flipV="1">
                <a:off x="-3136454" y="523622"/>
                <a:ext cx="720437" cy="188422"/>
              </a:xfrm>
              <a:prstGeom prst="line">
                <a:avLst/>
              </a:prstGeom>
              <a:noFill/>
              <a:ln w="19050" cap="rnd" cmpd="sng" algn="ctr">
                <a:solidFill>
                  <a:schemeClr val="tx1"/>
                </a:solidFill>
                <a:prstDash val="solid"/>
                <a:headEnd type="oval"/>
              </a:ln>
              <a:effectLst/>
            </p:spPr>
          </p:cxnSp>
          <p:cxnSp>
            <p:nvCxnSpPr>
              <p:cNvPr id="258" name="Rechte verbindingslijn 257">
                <a:extLst>
                  <a:ext uri="{FF2B5EF4-FFF2-40B4-BE49-F238E27FC236}">
                    <a16:creationId xmlns:a16="http://schemas.microsoft.com/office/drawing/2014/main" id="{359AD480-C921-4023-8503-922C9D517F44}"/>
                  </a:ext>
                </a:extLst>
              </p:cNvPr>
              <p:cNvCxnSpPr>
                <a:cxnSpLocks/>
              </p:cNvCxnSpPr>
              <p:nvPr userDrawn="1"/>
            </p:nvCxnSpPr>
            <p:spPr>
              <a:xfrm>
                <a:off x="-2820570" y="712044"/>
                <a:ext cx="399011" cy="238298"/>
              </a:xfrm>
              <a:prstGeom prst="line">
                <a:avLst/>
              </a:prstGeom>
              <a:noFill/>
              <a:ln w="19050" cap="rnd" cmpd="sng" algn="ctr">
                <a:solidFill>
                  <a:schemeClr val="tx1"/>
                </a:solidFill>
                <a:prstDash val="solid"/>
                <a:headEnd type="oval"/>
              </a:ln>
              <a:effectLst/>
            </p:spPr>
          </p:cxnSp>
          <p:grpSp>
            <p:nvGrpSpPr>
              <p:cNvPr id="259" name="Groep 258">
                <a:extLst>
                  <a:ext uri="{FF2B5EF4-FFF2-40B4-BE49-F238E27FC236}">
                    <a16:creationId xmlns:a16="http://schemas.microsoft.com/office/drawing/2014/main" id="{95045E8D-1C5E-4191-B6CD-46026C012D0D}"/>
                  </a:ext>
                </a:extLst>
              </p:cNvPr>
              <p:cNvGrpSpPr/>
              <p:nvPr userDrawn="1"/>
            </p:nvGrpSpPr>
            <p:grpSpPr>
              <a:xfrm>
                <a:off x="-2425037" y="370226"/>
                <a:ext cx="357690" cy="330595"/>
                <a:chOff x="-2721817" y="347336"/>
                <a:chExt cx="432805" cy="400021"/>
              </a:xfrm>
            </p:grpSpPr>
            <p:sp>
              <p:nvSpPr>
                <p:cNvPr id="274" name="Rechthoek 273">
                  <a:extLst>
                    <a:ext uri="{FF2B5EF4-FFF2-40B4-BE49-F238E27FC236}">
                      <a16:creationId xmlns:a16="http://schemas.microsoft.com/office/drawing/2014/main" id="{3015B5EB-2DC8-403F-A375-84E4F0864399}"/>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a:solidFill>
                      <a:srgbClr val="FF0000"/>
                    </a:solidFill>
                    <a:latin typeface="Arial" panose="020B0604020202020204" pitchFamily="34" charset="0"/>
                    <a:cs typeface="Arial" panose="020B0604020202020204" pitchFamily="34" charset="0"/>
                  </a:endParaRPr>
                </a:p>
              </p:txBody>
            </p:sp>
            <p:grpSp>
              <p:nvGrpSpPr>
                <p:cNvPr id="275" name="Groep 274">
                  <a:extLst>
                    <a:ext uri="{FF2B5EF4-FFF2-40B4-BE49-F238E27FC236}">
                      <a16:creationId xmlns:a16="http://schemas.microsoft.com/office/drawing/2014/main" id="{EB779A8C-1DB8-4044-8D62-A7F88100FC55}"/>
                    </a:ext>
                  </a:extLst>
                </p:cNvPr>
                <p:cNvGrpSpPr/>
                <p:nvPr userDrawn="1"/>
              </p:nvGrpSpPr>
              <p:grpSpPr>
                <a:xfrm>
                  <a:off x="-2652453" y="431583"/>
                  <a:ext cx="294076" cy="231526"/>
                  <a:chOff x="-3634116" y="700986"/>
                  <a:chExt cx="182598" cy="143759"/>
                </a:xfrm>
              </p:grpSpPr>
              <p:grpSp>
                <p:nvGrpSpPr>
                  <p:cNvPr id="276" name="Groep 275">
                    <a:extLst>
                      <a:ext uri="{FF2B5EF4-FFF2-40B4-BE49-F238E27FC236}">
                        <a16:creationId xmlns:a16="http://schemas.microsoft.com/office/drawing/2014/main" id="{D2A35FED-6BD8-41AB-8F59-FF2BF33BCD89}"/>
                      </a:ext>
                    </a:extLst>
                  </p:cNvPr>
                  <p:cNvGrpSpPr/>
                  <p:nvPr userDrawn="1"/>
                </p:nvGrpSpPr>
                <p:grpSpPr>
                  <a:xfrm>
                    <a:off x="-3634116" y="700986"/>
                    <a:ext cx="182598" cy="143759"/>
                    <a:chOff x="-3634116" y="700986"/>
                    <a:chExt cx="182598" cy="143759"/>
                  </a:xfrm>
                </p:grpSpPr>
                <p:cxnSp>
                  <p:nvCxnSpPr>
                    <p:cNvPr id="280" name="Rechte verbindingslijn 279">
                      <a:extLst>
                        <a:ext uri="{FF2B5EF4-FFF2-40B4-BE49-F238E27FC236}">
                          <a16:creationId xmlns:a16="http://schemas.microsoft.com/office/drawing/2014/main" id="{DD41E0A3-79C5-42F3-9712-AA3D53B2671B}"/>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81" name="Rechte verbindingslijn 280">
                      <a:extLst>
                        <a:ext uri="{FF2B5EF4-FFF2-40B4-BE49-F238E27FC236}">
                          <a16:creationId xmlns:a16="http://schemas.microsoft.com/office/drawing/2014/main" id="{82358B59-3D3A-423A-9B4B-B81D16CE2250}"/>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82" name="Rechte verbindingslijn 281">
                      <a:extLst>
                        <a:ext uri="{FF2B5EF4-FFF2-40B4-BE49-F238E27FC236}">
                          <a16:creationId xmlns:a16="http://schemas.microsoft.com/office/drawing/2014/main" id="{5F8F92CE-CF74-4486-8DF0-5134F7E303F8}"/>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83" name="Rechte verbindingslijn 282">
                      <a:extLst>
                        <a:ext uri="{FF2B5EF4-FFF2-40B4-BE49-F238E27FC236}">
                          <a16:creationId xmlns:a16="http://schemas.microsoft.com/office/drawing/2014/main" id="{AA3E59B8-4359-4B34-8EFC-2B956B2CD1EA}"/>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84" name="Rechte verbindingslijn 283">
                      <a:extLst>
                        <a:ext uri="{FF2B5EF4-FFF2-40B4-BE49-F238E27FC236}">
                          <a16:creationId xmlns:a16="http://schemas.microsoft.com/office/drawing/2014/main" id="{71D4AF3A-3A86-405C-8CA7-BDD09DD8D27E}"/>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77" name="Groep 276">
                    <a:extLst>
                      <a:ext uri="{FF2B5EF4-FFF2-40B4-BE49-F238E27FC236}">
                        <a16:creationId xmlns:a16="http://schemas.microsoft.com/office/drawing/2014/main" id="{54BF1B23-EF9E-48DE-BF13-8BFB4397FE55}"/>
                      </a:ext>
                    </a:extLst>
                  </p:cNvPr>
                  <p:cNvGrpSpPr/>
                  <p:nvPr userDrawn="1"/>
                </p:nvGrpSpPr>
                <p:grpSpPr>
                  <a:xfrm>
                    <a:off x="-3634047" y="735854"/>
                    <a:ext cx="88801" cy="72568"/>
                    <a:chOff x="-2091059" y="1395403"/>
                    <a:chExt cx="157316" cy="128558"/>
                  </a:xfrm>
                </p:grpSpPr>
                <p:sp>
                  <p:nvSpPr>
                    <p:cNvPr id="278" name="Rechthoek 277">
                      <a:extLst>
                        <a:ext uri="{FF2B5EF4-FFF2-40B4-BE49-F238E27FC236}">
                          <a16:creationId xmlns:a16="http://schemas.microsoft.com/office/drawing/2014/main" id="{8B0FB909-EF47-4536-A922-4403F82E9D8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279" name="Pijl: punthaak 278">
                      <a:extLst>
                        <a:ext uri="{FF2B5EF4-FFF2-40B4-BE49-F238E27FC236}">
                          <a16:creationId xmlns:a16="http://schemas.microsoft.com/office/drawing/2014/main" id="{7178D84D-7369-4BF5-A5EB-65A7F01B446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grpSp>
          <p:grpSp>
            <p:nvGrpSpPr>
              <p:cNvPr id="260" name="Groep 259">
                <a:extLst>
                  <a:ext uri="{FF2B5EF4-FFF2-40B4-BE49-F238E27FC236}">
                    <a16:creationId xmlns:a16="http://schemas.microsoft.com/office/drawing/2014/main" id="{B4D0F6CC-A6CA-460C-9B22-5F69761037C0}"/>
                  </a:ext>
                </a:extLst>
              </p:cNvPr>
              <p:cNvGrpSpPr/>
              <p:nvPr userDrawn="1"/>
            </p:nvGrpSpPr>
            <p:grpSpPr>
              <a:xfrm>
                <a:off x="-2425037" y="781500"/>
                <a:ext cx="357690" cy="330595"/>
                <a:chOff x="-2721817" y="782525"/>
                <a:chExt cx="432805" cy="400021"/>
              </a:xfrm>
            </p:grpSpPr>
            <p:sp>
              <p:nvSpPr>
                <p:cNvPr id="263" name="Rechthoek 262">
                  <a:extLst>
                    <a:ext uri="{FF2B5EF4-FFF2-40B4-BE49-F238E27FC236}">
                      <a16:creationId xmlns:a16="http://schemas.microsoft.com/office/drawing/2014/main" id="{1C8D6848-59EE-475D-A328-BE5B49EB6A52}"/>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a:solidFill>
                      <a:srgbClr val="FF0000"/>
                    </a:solidFill>
                    <a:latin typeface="Arial" panose="020B0604020202020204" pitchFamily="34" charset="0"/>
                    <a:cs typeface="Arial" panose="020B0604020202020204" pitchFamily="34" charset="0"/>
                  </a:endParaRPr>
                </a:p>
              </p:txBody>
            </p:sp>
            <p:grpSp>
              <p:nvGrpSpPr>
                <p:cNvPr id="264" name="Groep 263">
                  <a:extLst>
                    <a:ext uri="{FF2B5EF4-FFF2-40B4-BE49-F238E27FC236}">
                      <a16:creationId xmlns:a16="http://schemas.microsoft.com/office/drawing/2014/main" id="{F3DC2B7C-A7AB-4E99-B4F9-50A543CB34A4}"/>
                    </a:ext>
                  </a:extLst>
                </p:cNvPr>
                <p:cNvGrpSpPr/>
                <p:nvPr userDrawn="1"/>
              </p:nvGrpSpPr>
              <p:grpSpPr>
                <a:xfrm>
                  <a:off x="-2652453" y="866772"/>
                  <a:ext cx="294076" cy="231526"/>
                  <a:chOff x="-3310843" y="700986"/>
                  <a:chExt cx="182598" cy="143759"/>
                </a:xfrm>
              </p:grpSpPr>
              <p:grpSp>
                <p:nvGrpSpPr>
                  <p:cNvPr id="265" name="Groep 264">
                    <a:extLst>
                      <a:ext uri="{FF2B5EF4-FFF2-40B4-BE49-F238E27FC236}">
                        <a16:creationId xmlns:a16="http://schemas.microsoft.com/office/drawing/2014/main" id="{D10431F4-4F32-4040-8F34-1A80843AB2EE}"/>
                      </a:ext>
                    </a:extLst>
                  </p:cNvPr>
                  <p:cNvGrpSpPr/>
                  <p:nvPr userDrawn="1"/>
                </p:nvGrpSpPr>
                <p:grpSpPr>
                  <a:xfrm>
                    <a:off x="-3310843" y="700986"/>
                    <a:ext cx="182598" cy="143759"/>
                    <a:chOff x="-3310843" y="700986"/>
                    <a:chExt cx="182598" cy="143759"/>
                  </a:xfrm>
                </p:grpSpPr>
                <p:cxnSp>
                  <p:nvCxnSpPr>
                    <p:cNvPr id="269" name="Rechte verbindingslijn 268">
                      <a:extLst>
                        <a:ext uri="{FF2B5EF4-FFF2-40B4-BE49-F238E27FC236}">
                          <a16:creationId xmlns:a16="http://schemas.microsoft.com/office/drawing/2014/main" id="{19161EDE-E28A-4E33-BD84-1998EC21B9CF}"/>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70" name="Rechte verbindingslijn 269">
                      <a:extLst>
                        <a:ext uri="{FF2B5EF4-FFF2-40B4-BE49-F238E27FC236}">
                          <a16:creationId xmlns:a16="http://schemas.microsoft.com/office/drawing/2014/main" id="{567DC791-F3FA-46FA-9A76-991F5B946761}"/>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71" name="Rechte verbindingslijn 270">
                      <a:extLst>
                        <a:ext uri="{FF2B5EF4-FFF2-40B4-BE49-F238E27FC236}">
                          <a16:creationId xmlns:a16="http://schemas.microsoft.com/office/drawing/2014/main" id="{276ED34B-DABD-4507-9AD3-164CFC8E4A15}"/>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72" name="Rechte verbindingslijn 271">
                      <a:extLst>
                        <a:ext uri="{FF2B5EF4-FFF2-40B4-BE49-F238E27FC236}">
                          <a16:creationId xmlns:a16="http://schemas.microsoft.com/office/drawing/2014/main" id="{9F8FF6F4-460B-40FD-9EEB-C2F6DA2716FC}"/>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73" name="Rechte verbindingslijn 272">
                      <a:extLst>
                        <a:ext uri="{FF2B5EF4-FFF2-40B4-BE49-F238E27FC236}">
                          <a16:creationId xmlns:a16="http://schemas.microsoft.com/office/drawing/2014/main" id="{32E039AD-2A01-49DA-9454-2D5E1A838723}"/>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66" name="Groep 265">
                    <a:extLst>
                      <a:ext uri="{FF2B5EF4-FFF2-40B4-BE49-F238E27FC236}">
                        <a16:creationId xmlns:a16="http://schemas.microsoft.com/office/drawing/2014/main" id="{DEE0F91F-2E31-49EB-80D1-4051937A9390}"/>
                      </a:ext>
                    </a:extLst>
                  </p:cNvPr>
                  <p:cNvGrpSpPr/>
                  <p:nvPr userDrawn="1"/>
                </p:nvGrpSpPr>
                <p:grpSpPr>
                  <a:xfrm flipH="1">
                    <a:off x="-3310774" y="735854"/>
                    <a:ext cx="88801" cy="72568"/>
                    <a:chOff x="-2091059" y="1395403"/>
                    <a:chExt cx="157316" cy="128558"/>
                  </a:xfrm>
                </p:grpSpPr>
                <p:sp>
                  <p:nvSpPr>
                    <p:cNvPr id="267" name="Rechthoek 266">
                      <a:extLst>
                        <a:ext uri="{FF2B5EF4-FFF2-40B4-BE49-F238E27FC236}">
                          <a16:creationId xmlns:a16="http://schemas.microsoft.com/office/drawing/2014/main" id="{543A816E-051C-41BB-8834-E313CFB7D09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268" name="Pijl: punthaak 267">
                      <a:extLst>
                        <a:ext uri="{FF2B5EF4-FFF2-40B4-BE49-F238E27FC236}">
                          <a16:creationId xmlns:a16="http://schemas.microsoft.com/office/drawing/2014/main" id="{7BDB7020-6C5E-43E8-A31E-0C7F32E15DF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grpSp>
          <p:sp>
            <p:nvSpPr>
              <p:cNvPr id="261" name="Rechthoek 260">
                <a:extLst>
                  <a:ext uri="{FF2B5EF4-FFF2-40B4-BE49-F238E27FC236}">
                    <a16:creationId xmlns:a16="http://schemas.microsoft.com/office/drawing/2014/main" id="{F1C6515C-7515-4ED6-B2B5-3D65E095570E}"/>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262" name="Rechthoek 261">
                <a:extLst>
                  <a:ext uri="{FF2B5EF4-FFF2-40B4-BE49-F238E27FC236}">
                    <a16:creationId xmlns:a16="http://schemas.microsoft.com/office/drawing/2014/main" id="{3EB7F3CC-7DFD-4B50-AA12-64AF660AA237}"/>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235" name="Rechte verbindingslijn 234">
              <a:extLst>
                <a:ext uri="{FF2B5EF4-FFF2-40B4-BE49-F238E27FC236}">
                  <a16:creationId xmlns:a16="http://schemas.microsoft.com/office/drawing/2014/main" id="{E4C9761F-B7C4-4E8B-9674-67C8A3E8A870}"/>
                </a:ext>
              </a:extLst>
            </p:cNvPr>
            <p:cNvCxnSpPr>
              <a:cxnSpLocks/>
            </p:cNvCxnSpPr>
            <p:nvPr userDrawn="1"/>
          </p:nvCxnSpPr>
          <p:spPr>
            <a:xfrm>
              <a:off x="-3419346" y="1980503"/>
              <a:ext cx="3176013" cy="0"/>
            </a:xfrm>
            <a:prstGeom prst="line">
              <a:avLst/>
            </a:prstGeom>
            <a:noFill/>
            <a:ln w="3175" cap="flat" cmpd="sng" algn="ctr">
              <a:solidFill>
                <a:schemeClr val="bg1">
                  <a:lumMod val="50000"/>
                </a:schemeClr>
              </a:solidFill>
              <a:prstDash val="solid"/>
            </a:ln>
            <a:effectLst/>
          </p:spPr>
        </p:cxnSp>
        <p:sp>
          <p:nvSpPr>
            <p:cNvPr id="236" name="Rechthoek 235">
              <a:extLst>
                <a:ext uri="{FF2B5EF4-FFF2-40B4-BE49-F238E27FC236}">
                  <a16:creationId xmlns:a16="http://schemas.microsoft.com/office/drawing/2014/main" id="{9523D864-5821-4528-B63C-7856D09BC939}"/>
                </a:ext>
              </a:extLst>
            </p:cNvPr>
            <p:cNvSpPr/>
            <p:nvPr userDrawn="1"/>
          </p:nvSpPr>
          <p:spPr>
            <a:xfrm>
              <a:off x="-3059324" y="2678715"/>
              <a:ext cx="2823104" cy="255963"/>
            </a:xfrm>
            <a:prstGeom prst="rect">
              <a:avLst/>
            </a:prstGeom>
            <a:noFill/>
            <a:ln w="25400" cap="flat" cmpd="sng" algn="ctr">
              <a:noFill/>
              <a:prstDash val="solid"/>
            </a:ln>
            <a:effectLst/>
          </p:spPr>
          <p:txBody>
            <a:bodyPr lIns="0" tIns="0" rIns="0" bIns="0" rtlCol="0" anchor="ctr"/>
            <a:lstStyle/>
            <a:p>
              <a:pPr marL="133350" marR="0" lvl="0" indent="-133350" algn="l" defTabSz="685800" rtl="0" eaLnBrk="1" fontAlgn="auto" latinLnBrk="0" hangingPunct="1">
                <a:lnSpc>
                  <a:spcPct val="100000"/>
                </a:lnSpc>
                <a:spcBef>
                  <a:spcPts val="225"/>
                </a:spcBef>
                <a:spcAft>
                  <a:spcPts val="225"/>
                </a:spcAft>
                <a:buClr>
                  <a:schemeClr val="accent1"/>
                </a:buClr>
                <a:buSzTx/>
                <a:buFont typeface="Wingdings" panose="05000000000000000000" pitchFamily="2" charset="2"/>
                <a:buChar char="§"/>
                <a:tabLst/>
                <a:defRPr/>
              </a:pPr>
              <a:r>
                <a:rPr lang="nl-NL" sz="1125" kern="1200" noProof="0" dirty="0" err="1">
                  <a:solidFill>
                    <a:schemeClr val="tx1"/>
                  </a:solidFill>
                  <a:latin typeface="+mn-lt"/>
                  <a:ea typeface="+mn-ea"/>
                  <a:cs typeface="+mn-cs"/>
                </a:rPr>
                <a:t>Bullet</a:t>
              </a:r>
              <a:r>
                <a:rPr lang="nl-NL" sz="1125" kern="1200" noProof="0" dirty="0">
                  <a:solidFill>
                    <a:schemeClr val="tx1"/>
                  </a:solidFill>
                  <a:latin typeface="+mn-lt"/>
                  <a:ea typeface="+mn-ea"/>
                  <a:cs typeface="+mn-cs"/>
                </a:rPr>
                <a:t> (15pt)</a:t>
              </a:r>
            </a:p>
          </p:txBody>
        </p:sp>
        <p:sp>
          <p:nvSpPr>
            <p:cNvPr id="237" name="Ovaal 236">
              <a:extLst>
                <a:ext uri="{FF2B5EF4-FFF2-40B4-BE49-F238E27FC236}">
                  <a16:creationId xmlns:a16="http://schemas.microsoft.com/office/drawing/2014/main" id="{8B632F0A-735B-4931-AC91-D05F6BB0A58F}"/>
                </a:ext>
              </a:extLst>
            </p:cNvPr>
            <p:cNvSpPr/>
            <p:nvPr userDrawn="1"/>
          </p:nvSpPr>
          <p:spPr>
            <a:xfrm>
              <a:off x="-3425006" y="3050637"/>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38" name="Rechthoek 237">
              <a:extLst>
                <a:ext uri="{FF2B5EF4-FFF2-40B4-BE49-F238E27FC236}">
                  <a16:creationId xmlns:a16="http://schemas.microsoft.com/office/drawing/2014/main" id="{A9B7281F-182E-4C78-82F2-21C5A903C3BB}"/>
                </a:ext>
              </a:extLst>
            </p:cNvPr>
            <p:cNvSpPr/>
            <p:nvPr userDrawn="1"/>
          </p:nvSpPr>
          <p:spPr>
            <a:xfrm>
              <a:off x="-3059324" y="3050636"/>
              <a:ext cx="2823104" cy="255963"/>
            </a:xfrm>
            <a:prstGeom prst="rect">
              <a:avLst/>
            </a:prstGeom>
            <a:noFill/>
            <a:ln w="25400" cap="flat" cmpd="sng" algn="ctr">
              <a:noFill/>
              <a:prstDash val="solid"/>
            </a:ln>
            <a:effectLst/>
          </p:spPr>
          <p:txBody>
            <a:bodyPr lIns="0" tIns="0" rIns="0" bIns="0" rtlCol="0" anchor="ctr"/>
            <a:lstStyle/>
            <a:p>
              <a:pPr marL="266700" marR="0" lvl="1" indent="-133350" algn="l" defTabSz="685800" rtl="0" eaLnBrk="1" fontAlgn="auto" latinLnBrk="0" hangingPunct="1">
                <a:lnSpc>
                  <a:spcPct val="100000"/>
                </a:lnSpc>
                <a:spcBef>
                  <a:spcPts val="225"/>
                </a:spcBef>
                <a:spcAft>
                  <a:spcPts val="225"/>
                </a:spcAft>
                <a:buClr>
                  <a:schemeClr val="accent1"/>
                </a:buClr>
                <a:buSzTx/>
                <a:buFont typeface="Wingdings" panose="05000000000000000000" pitchFamily="2" charset="2"/>
                <a:buChar char="§"/>
                <a:tabLst/>
                <a:defRPr/>
              </a:pPr>
              <a:r>
                <a:rPr lang="nl-NL" sz="1125" kern="1200" noProof="0" dirty="0">
                  <a:solidFill>
                    <a:schemeClr val="tx1"/>
                  </a:solidFill>
                  <a:latin typeface="+mn-lt"/>
                  <a:ea typeface="+mn-ea"/>
                  <a:cs typeface="+mn-cs"/>
                </a:rPr>
                <a:t>Sub-</a:t>
              </a:r>
              <a:r>
                <a:rPr lang="nl-NL" sz="1125" kern="1200" noProof="0" dirty="0" err="1">
                  <a:solidFill>
                    <a:schemeClr val="tx1"/>
                  </a:solidFill>
                  <a:latin typeface="+mn-lt"/>
                  <a:ea typeface="+mn-ea"/>
                  <a:cs typeface="+mn-cs"/>
                </a:rPr>
                <a:t>bullet</a:t>
              </a:r>
              <a:r>
                <a:rPr lang="nl-NL" sz="1125" kern="1200" noProof="0" dirty="0">
                  <a:solidFill>
                    <a:schemeClr val="tx1"/>
                  </a:solidFill>
                  <a:latin typeface="+mn-lt"/>
                  <a:ea typeface="+mn-ea"/>
                  <a:cs typeface="+mn-cs"/>
                </a:rPr>
                <a:t> #1 (15pt) </a:t>
              </a:r>
            </a:p>
          </p:txBody>
        </p:sp>
        <p:sp>
          <p:nvSpPr>
            <p:cNvPr id="239" name="Ovaal 238">
              <a:extLst>
                <a:ext uri="{FF2B5EF4-FFF2-40B4-BE49-F238E27FC236}">
                  <a16:creationId xmlns:a16="http://schemas.microsoft.com/office/drawing/2014/main" id="{8F28CED0-26EE-4BC1-B52C-4D74F39E4B9D}"/>
                </a:ext>
              </a:extLst>
            </p:cNvPr>
            <p:cNvSpPr/>
            <p:nvPr userDrawn="1"/>
          </p:nvSpPr>
          <p:spPr>
            <a:xfrm>
              <a:off x="-3425006" y="3424813"/>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40" name="Rechthoek 239">
              <a:extLst>
                <a:ext uri="{FF2B5EF4-FFF2-40B4-BE49-F238E27FC236}">
                  <a16:creationId xmlns:a16="http://schemas.microsoft.com/office/drawing/2014/main" id="{230DD818-2C78-46DC-8AE6-ACB21D58BF79}"/>
                </a:ext>
              </a:extLst>
            </p:cNvPr>
            <p:cNvSpPr/>
            <p:nvPr userDrawn="1"/>
          </p:nvSpPr>
          <p:spPr>
            <a:xfrm>
              <a:off x="-3059324" y="3424812"/>
              <a:ext cx="2823104" cy="255963"/>
            </a:xfrm>
            <a:prstGeom prst="rect">
              <a:avLst/>
            </a:prstGeom>
            <a:noFill/>
            <a:ln w="25400" cap="flat" cmpd="sng" algn="ctr">
              <a:noFill/>
              <a:prstDash val="solid"/>
            </a:ln>
            <a:effectLst/>
          </p:spPr>
          <p:txBody>
            <a:bodyPr lIns="0" tIns="0" rIns="0" bIns="0" rtlCol="0" anchor="ctr"/>
            <a:lstStyle/>
            <a:p>
              <a:pPr marL="398860" marR="0" lvl="2" indent="-132160" algn="l" defTabSz="685800" rtl="0" eaLnBrk="1" fontAlgn="auto" latinLnBrk="0" hangingPunct="1">
                <a:lnSpc>
                  <a:spcPct val="100000"/>
                </a:lnSpc>
                <a:spcBef>
                  <a:spcPts val="225"/>
                </a:spcBef>
                <a:spcAft>
                  <a:spcPts val="225"/>
                </a:spcAft>
                <a:buClr>
                  <a:schemeClr val="tx1"/>
                </a:buClr>
                <a:buSzTx/>
                <a:buFont typeface="Corbel" panose="020B0503020204020204" pitchFamily="34" charset="0"/>
                <a:buChar char="–"/>
                <a:tabLst/>
                <a:defRPr/>
              </a:pPr>
              <a:r>
                <a:rPr lang="nl-NL" sz="1125" kern="1200" noProof="0" dirty="0">
                  <a:solidFill>
                    <a:schemeClr val="tx1"/>
                  </a:solidFill>
                  <a:latin typeface="+mn-lt"/>
                  <a:ea typeface="+mn-ea"/>
                  <a:cs typeface="+mn-cs"/>
                </a:rPr>
                <a:t>Sub-</a:t>
              </a:r>
              <a:r>
                <a:rPr lang="nl-NL" sz="1125" kern="1200" noProof="0" dirty="0" err="1">
                  <a:solidFill>
                    <a:schemeClr val="tx1"/>
                  </a:solidFill>
                  <a:latin typeface="+mn-lt"/>
                  <a:ea typeface="+mn-ea"/>
                  <a:cs typeface="+mn-cs"/>
                </a:rPr>
                <a:t>bullet</a:t>
              </a:r>
              <a:r>
                <a:rPr lang="nl-NL" sz="1125" kern="1200" noProof="0" dirty="0">
                  <a:solidFill>
                    <a:schemeClr val="tx1"/>
                  </a:solidFill>
                  <a:latin typeface="+mn-lt"/>
                  <a:ea typeface="+mn-ea"/>
                  <a:cs typeface="+mn-cs"/>
                </a:rPr>
                <a:t> #2 (15pt)</a:t>
              </a:r>
            </a:p>
          </p:txBody>
        </p:sp>
        <p:sp>
          <p:nvSpPr>
            <p:cNvPr id="241" name="Ovaal 240">
              <a:extLst>
                <a:ext uri="{FF2B5EF4-FFF2-40B4-BE49-F238E27FC236}">
                  <a16:creationId xmlns:a16="http://schemas.microsoft.com/office/drawing/2014/main" id="{63BDCE35-ED87-41D1-86A5-E701ABA46B29}"/>
                </a:ext>
              </a:extLst>
            </p:cNvPr>
            <p:cNvSpPr/>
            <p:nvPr userDrawn="1"/>
          </p:nvSpPr>
          <p:spPr>
            <a:xfrm>
              <a:off x="-3425006" y="3797458"/>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242" name="Rechthoek 241">
              <a:extLst>
                <a:ext uri="{FF2B5EF4-FFF2-40B4-BE49-F238E27FC236}">
                  <a16:creationId xmlns:a16="http://schemas.microsoft.com/office/drawing/2014/main" id="{E1D77EB9-225E-4167-9935-0552AD998CCF}"/>
                </a:ext>
              </a:extLst>
            </p:cNvPr>
            <p:cNvSpPr/>
            <p:nvPr userDrawn="1"/>
          </p:nvSpPr>
          <p:spPr>
            <a:xfrm>
              <a:off x="-3059324" y="3797457"/>
              <a:ext cx="2823104" cy="255963"/>
            </a:xfrm>
            <a:prstGeom prst="rect">
              <a:avLst/>
            </a:prstGeom>
            <a:noFill/>
            <a:ln w="25400" cap="flat" cmpd="sng" algn="ctr">
              <a:noFill/>
              <a:prstDash val="solid"/>
            </a:ln>
            <a:effectLst/>
          </p:spPr>
          <p:txBody>
            <a:bodyPr lIns="0" tIns="0" rIns="0" bIns="0" rtlCol="0" anchor="ctr"/>
            <a:lstStyle/>
            <a:p>
              <a:pPr marL="0" marR="0" lvl="3" indent="0" algn="l" defTabSz="685800" rtl="0" eaLnBrk="1" fontAlgn="auto" latinLnBrk="0" hangingPunct="1">
                <a:lnSpc>
                  <a:spcPct val="100000"/>
                </a:lnSpc>
                <a:spcBef>
                  <a:spcPts val="225"/>
                </a:spcBef>
                <a:spcAft>
                  <a:spcPts val="225"/>
                </a:spcAft>
                <a:buClrTx/>
                <a:buSzTx/>
                <a:buFont typeface="Arial" panose="020B0604020202020204" pitchFamily="34" charset="0"/>
                <a:buNone/>
                <a:tabLst/>
                <a:defRPr/>
              </a:pPr>
              <a:r>
                <a:rPr lang="nl-NL" sz="1125" kern="1200" noProof="0" dirty="0">
                  <a:solidFill>
                    <a:schemeClr val="tx1"/>
                  </a:solidFill>
                  <a:latin typeface="+mn-lt"/>
                  <a:ea typeface="+mn-ea"/>
                  <a:cs typeface="+mn-cs"/>
                </a:rPr>
                <a:t>Leestekst (15pt)</a:t>
              </a:r>
            </a:p>
          </p:txBody>
        </p:sp>
        <p:sp>
          <p:nvSpPr>
            <p:cNvPr id="243" name="Ovaal 242">
              <a:extLst>
                <a:ext uri="{FF2B5EF4-FFF2-40B4-BE49-F238E27FC236}">
                  <a16:creationId xmlns:a16="http://schemas.microsoft.com/office/drawing/2014/main" id="{2D7E19D2-59F0-4447-B16C-07B6DB752939}"/>
                </a:ext>
              </a:extLst>
            </p:cNvPr>
            <p:cNvSpPr/>
            <p:nvPr userDrawn="1"/>
          </p:nvSpPr>
          <p:spPr>
            <a:xfrm>
              <a:off x="-3425006" y="4181064"/>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244" name="Rechthoek 243">
              <a:extLst>
                <a:ext uri="{FF2B5EF4-FFF2-40B4-BE49-F238E27FC236}">
                  <a16:creationId xmlns:a16="http://schemas.microsoft.com/office/drawing/2014/main" id="{69154EB3-0DB9-4711-987B-ED7474A26082}"/>
                </a:ext>
              </a:extLst>
            </p:cNvPr>
            <p:cNvSpPr/>
            <p:nvPr userDrawn="1"/>
          </p:nvSpPr>
          <p:spPr>
            <a:xfrm>
              <a:off x="-3059324" y="4181063"/>
              <a:ext cx="2823104" cy="255963"/>
            </a:xfrm>
            <a:prstGeom prst="rect">
              <a:avLst/>
            </a:prstGeom>
            <a:noFill/>
            <a:ln w="25400" cap="flat" cmpd="sng" algn="ctr">
              <a:noFill/>
              <a:prstDash val="solid"/>
            </a:ln>
            <a:effectLst/>
          </p:spPr>
          <p:txBody>
            <a:bodyPr lIns="0" tIns="0" rIns="0" bIns="0" rtlCol="0" anchor="ctr"/>
            <a:lstStyle/>
            <a:p>
              <a:pPr marL="0" marR="0" lvl="4" indent="0" fontAlgn="auto">
                <a:lnSpc>
                  <a:spcPct val="100000"/>
                </a:lnSpc>
                <a:spcBef>
                  <a:spcPts val="450"/>
                </a:spcBef>
                <a:spcAft>
                  <a:spcPts val="225"/>
                </a:spcAft>
                <a:buClrTx/>
                <a:buSzTx/>
                <a:buFont typeface="Arial" panose="020B0604020202020204" pitchFamily="34" charset="0"/>
                <a:buNone/>
                <a:tabLst/>
              </a:pPr>
              <a:r>
                <a:rPr lang="nl-NL" sz="1200" b="1" cap="none" baseline="0" noProof="0" dirty="0">
                  <a:solidFill>
                    <a:schemeClr val="accent1"/>
                  </a:solidFill>
                  <a:latin typeface="+mj-lt"/>
                </a:rPr>
                <a:t>Tussenkop (16pt)</a:t>
              </a:r>
            </a:p>
          </p:txBody>
        </p:sp>
        <p:sp>
          <p:nvSpPr>
            <p:cNvPr id="245" name="Rechthoek 244">
              <a:extLst>
                <a:ext uri="{FF2B5EF4-FFF2-40B4-BE49-F238E27FC236}">
                  <a16:creationId xmlns:a16="http://schemas.microsoft.com/office/drawing/2014/main" id="{D29E9073-F387-4097-98EF-D24C484F1DE3}"/>
                </a:ext>
              </a:extLst>
            </p:cNvPr>
            <p:cNvSpPr/>
            <p:nvPr userDrawn="1"/>
          </p:nvSpPr>
          <p:spPr>
            <a:xfrm>
              <a:off x="-3420798" y="2099231"/>
              <a:ext cx="3178016" cy="467013"/>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cxnSp>
          <p:nvCxnSpPr>
            <p:cNvPr id="246" name="Rechte verbindingslijn 245">
              <a:extLst>
                <a:ext uri="{FF2B5EF4-FFF2-40B4-BE49-F238E27FC236}">
                  <a16:creationId xmlns:a16="http://schemas.microsoft.com/office/drawing/2014/main" id="{F760D3E8-EE4C-4C68-853C-9727DA767A09}"/>
                </a:ext>
              </a:extLst>
            </p:cNvPr>
            <p:cNvCxnSpPr>
              <a:cxnSpLocks/>
            </p:cNvCxnSpPr>
            <p:nvPr userDrawn="1"/>
          </p:nvCxnSpPr>
          <p:spPr>
            <a:xfrm>
              <a:off x="-3419346" y="1161637"/>
              <a:ext cx="3176013" cy="0"/>
            </a:xfrm>
            <a:prstGeom prst="line">
              <a:avLst/>
            </a:prstGeom>
            <a:noFill/>
            <a:ln w="3175" cap="flat" cmpd="sng" algn="ctr">
              <a:solidFill>
                <a:schemeClr val="bg1">
                  <a:lumMod val="50000"/>
                </a:schemeClr>
              </a:solidFill>
              <a:prstDash val="solid"/>
            </a:ln>
            <a:effectLst/>
          </p:spPr>
        </p:cxnSp>
        <p:sp>
          <p:nvSpPr>
            <p:cNvPr id="247" name="Ovaal 246">
              <a:extLst>
                <a:ext uri="{FF2B5EF4-FFF2-40B4-BE49-F238E27FC236}">
                  <a16:creationId xmlns:a16="http://schemas.microsoft.com/office/drawing/2014/main" id="{6507191D-F460-45F7-86A1-B33EDBD9C865}"/>
                </a:ext>
              </a:extLst>
            </p:cNvPr>
            <p:cNvSpPr/>
            <p:nvPr userDrawn="1"/>
          </p:nvSpPr>
          <p:spPr>
            <a:xfrm>
              <a:off x="-3425006" y="385248"/>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48" name="Rechthoek 247">
              <a:extLst>
                <a:ext uri="{FF2B5EF4-FFF2-40B4-BE49-F238E27FC236}">
                  <a16:creationId xmlns:a16="http://schemas.microsoft.com/office/drawing/2014/main" id="{73D56071-38A1-41FF-BA5F-8A444C1C3492}"/>
                </a:ext>
              </a:extLst>
            </p:cNvPr>
            <p:cNvSpPr/>
            <p:nvPr userDrawn="1"/>
          </p:nvSpPr>
          <p:spPr>
            <a:xfrm>
              <a:off x="-3059324" y="385247"/>
              <a:ext cx="2823104" cy="255963"/>
            </a:xfrm>
            <a:prstGeom prst="rect">
              <a:avLst/>
            </a:prstGeom>
            <a:noFill/>
            <a:ln w="25400" cap="flat" cmpd="sng" algn="ctr">
              <a:noFill/>
              <a:prstDash val="solid"/>
            </a:ln>
            <a:effectLst/>
          </p:spPr>
          <p:txBody>
            <a:bodyPr lIns="0" tIns="0" rIns="0" bIns="0" rtlCol="0" anchor="ctr"/>
            <a:lstStyle/>
            <a:p>
              <a:pPr marL="0" marR="0" lvl="0" indent="0" algn="l" defTabSz="685800" rtl="0" eaLnBrk="1" fontAlgn="auto" latinLnBrk="0" hangingPunct="1">
                <a:lnSpc>
                  <a:spcPct val="80000"/>
                </a:lnSpc>
                <a:spcBef>
                  <a:spcPct val="0"/>
                </a:spcBef>
                <a:spcAft>
                  <a:spcPts val="225"/>
                </a:spcAft>
                <a:buClr>
                  <a:schemeClr val="accent1"/>
                </a:buClr>
                <a:buSzTx/>
                <a:buFont typeface="Wingdings" panose="05000000000000000000" pitchFamily="2" charset="2"/>
                <a:buNone/>
                <a:tabLst/>
                <a:defRPr/>
              </a:pPr>
              <a:r>
                <a:rPr lang="nl-NL" sz="1950" b="0" kern="1200" noProof="0" dirty="0">
                  <a:solidFill>
                    <a:schemeClr val="tx1"/>
                  </a:solidFill>
                  <a:latin typeface="+mn-lt"/>
                  <a:ea typeface="+mj-ea"/>
                  <a:cs typeface="+mj-cs"/>
                </a:rPr>
                <a:t>Titel (26pt)</a:t>
              </a:r>
            </a:p>
          </p:txBody>
        </p:sp>
        <p:sp>
          <p:nvSpPr>
            <p:cNvPr id="249" name="Ovaal 248">
              <a:extLst>
                <a:ext uri="{FF2B5EF4-FFF2-40B4-BE49-F238E27FC236}">
                  <a16:creationId xmlns:a16="http://schemas.microsoft.com/office/drawing/2014/main" id="{7EFA7A13-E0CD-4158-9128-01B6D14A2D53}"/>
                </a:ext>
              </a:extLst>
            </p:cNvPr>
            <p:cNvSpPr/>
            <p:nvPr userDrawn="1"/>
          </p:nvSpPr>
          <p:spPr>
            <a:xfrm>
              <a:off x="-3425006" y="757169"/>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50" name="Rechthoek 249">
              <a:extLst>
                <a:ext uri="{FF2B5EF4-FFF2-40B4-BE49-F238E27FC236}">
                  <a16:creationId xmlns:a16="http://schemas.microsoft.com/office/drawing/2014/main" id="{ED9FD791-B2F4-4A67-A42C-D03F534E1B3F}"/>
                </a:ext>
              </a:extLst>
            </p:cNvPr>
            <p:cNvSpPr/>
            <p:nvPr userDrawn="1"/>
          </p:nvSpPr>
          <p:spPr>
            <a:xfrm>
              <a:off x="-3059324" y="757168"/>
              <a:ext cx="2823104" cy="255963"/>
            </a:xfrm>
            <a:prstGeom prst="rect">
              <a:avLst/>
            </a:prstGeom>
            <a:noFill/>
            <a:ln w="25400" cap="flat" cmpd="sng" algn="ctr">
              <a:noFill/>
              <a:prstDash val="solid"/>
            </a:ln>
            <a:effectLst/>
          </p:spPr>
          <p:txBody>
            <a:bodyPr lIns="0" tIns="0" rIns="0" bIns="0" rtlCol="0" anchor="ctr"/>
            <a:lstStyle/>
            <a:p>
              <a:pPr marL="0" marR="0" lvl="0" indent="0" algn="l" defTabSz="685800" rtl="0" eaLnBrk="1" fontAlgn="auto" latinLnBrk="0" hangingPunct="1">
                <a:lnSpc>
                  <a:spcPct val="100000"/>
                </a:lnSpc>
                <a:spcBef>
                  <a:spcPts val="225"/>
                </a:spcBef>
                <a:spcAft>
                  <a:spcPts val="225"/>
                </a:spcAft>
                <a:buClr>
                  <a:schemeClr val="accent1"/>
                </a:buClr>
                <a:buSzTx/>
                <a:buFont typeface="Wingdings" panose="05000000000000000000" pitchFamily="2" charset="2"/>
                <a:buNone/>
                <a:tabLst/>
                <a:defRPr/>
              </a:pPr>
              <a:r>
                <a:rPr lang="nl-NL" sz="1500" b="0" kern="1200" noProof="0" dirty="0">
                  <a:solidFill>
                    <a:schemeClr val="accent1"/>
                  </a:solidFill>
                  <a:latin typeface="+mn-lt"/>
                  <a:ea typeface="+mn-ea"/>
                  <a:cs typeface="+mn-cs"/>
                </a:rPr>
                <a:t>Subtitel (20pt)</a:t>
              </a:r>
            </a:p>
          </p:txBody>
        </p:sp>
      </p:grpSp>
      <p:grpSp>
        <p:nvGrpSpPr>
          <p:cNvPr id="303" name="Instructie">
            <a:extLst>
              <a:ext uri="{FF2B5EF4-FFF2-40B4-BE49-F238E27FC236}">
                <a16:creationId xmlns:a16="http://schemas.microsoft.com/office/drawing/2014/main" id="{05DC39FA-E20F-4FC5-BD41-713C175BC11F}"/>
              </a:ext>
            </a:extLst>
          </p:cNvPr>
          <p:cNvGrpSpPr/>
          <p:nvPr userDrawn="1"/>
        </p:nvGrpSpPr>
        <p:grpSpPr>
          <a:xfrm>
            <a:off x="9293701" y="0"/>
            <a:ext cx="2387758" cy="1876578"/>
            <a:chOff x="12391601" y="0"/>
            <a:chExt cx="3183677" cy="2499789"/>
          </a:xfrm>
        </p:grpSpPr>
        <p:sp>
          <p:nvSpPr>
            <p:cNvPr id="304" name="Rechthoek 303">
              <a:extLst>
                <a:ext uri="{FF2B5EF4-FFF2-40B4-BE49-F238E27FC236}">
                  <a16:creationId xmlns:a16="http://schemas.microsoft.com/office/drawing/2014/main" id="{3CEC8CD8-AE01-4897-B831-532951030721}"/>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80000"/>
                </a:lnSpc>
                <a:spcBef>
                  <a:spcPts val="0"/>
                </a:spcBef>
                <a:spcAft>
                  <a:spcPts val="0"/>
                </a:spcAft>
                <a:buClrTx/>
                <a:buSzTx/>
                <a:buFontTx/>
                <a:buNone/>
                <a:tabLst/>
                <a:defRPr/>
              </a:pPr>
              <a:r>
                <a:rPr kumimoji="0" lang="nl-NL" sz="1050" b="1" i="0" u="none" strike="noStrike" kern="0" cap="all" spc="0" normalizeH="0" baseline="0" noProof="0" dirty="0">
                  <a:ln>
                    <a:noFill/>
                  </a:ln>
                  <a:solidFill>
                    <a:schemeClr val="bg1">
                      <a:lumMod val="50000"/>
                    </a:schemeClr>
                  </a:solidFill>
                  <a:effectLst/>
                  <a:uLnTx/>
                  <a:uFillTx/>
                  <a:latin typeface="+mj-lt"/>
                  <a:cs typeface="Segoe UI Light" panose="020B0502040204020203" pitchFamily="34" charset="0"/>
                </a:rPr>
                <a:t>Tabel invoegen/veranderen</a:t>
              </a:r>
            </a:p>
          </p:txBody>
        </p:sp>
        <p:sp>
          <p:nvSpPr>
            <p:cNvPr id="305" name="Ovaal 304">
              <a:extLst>
                <a:ext uri="{FF2B5EF4-FFF2-40B4-BE49-F238E27FC236}">
                  <a16:creationId xmlns:a16="http://schemas.microsoft.com/office/drawing/2014/main" id="{C566E74B-DB5C-4AC5-B5A8-10E3E3B36296}"/>
                </a:ext>
              </a:extLst>
            </p:cNvPr>
            <p:cNvSpPr/>
            <p:nvPr userDrawn="1"/>
          </p:nvSpPr>
          <p:spPr>
            <a:xfrm>
              <a:off x="12391601" y="366490"/>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306" name="Rechte verbindingslijn 305">
              <a:extLst>
                <a:ext uri="{FF2B5EF4-FFF2-40B4-BE49-F238E27FC236}">
                  <a16:creationId xmlns:a16="http://schemas.microsoft.com/office/drawing/2014/main" id="{94B87B40-C6C3-46CE-83B4-ACB75DD6A29B}"/>
                </a:ext>
              </a:extLst>
            </p:cNvPr>
            <p:cNvCxnSpPr>
              <a:cxnSpLocks/>
            </p:cNvCxnSpPr>
            <p:nvPr userDrawn="1"/>
          </p:nvCxnSpPr>
          <p:spPr>
            <a:xfrm>
              <a:off x="12397261" y="241635"/>
              <a:ext cx="3178017" cy="0"/>
            </a:xfrm>
            <a:prstGeom prst="line">
              <a:avLst/>
            </a:prstGeom>
            <a:noFill/>
            <a:ln w="3175" cap="flat" cmpd="sng" algn="ctr">
              <a:solidFill>
                <a:schemeClr val="bg1">
                  <a:lumMod val="50000"/>
                </a:schemeClr>
              </a:solidFill>
              <a:prstDash val="solid"/>
            </a:ln>
            <a:effectLst/>
          </p:spPr>
        </p:cxnSp>
        <p:cxnSp>
          <p:nvCxnSpPr>
            <p:cNvPr id="307" name="Rechte verbindingslijn 306">
              <a:extLst>
                <a:ext uri="{FF2B5EF4-FFF2-40B4-BE49-F238E27FC236}">
                  <a16:creationId xmlns:a16="http://schemas.microsoft.com/office/drawing/2014/main" id="{1ACE6FAD-7562-4FAB-9843-B8CE647B98D4}"/>
                </a:ext>
              </a:extLst>
            </p:cNvPr>
            <p:cNvCxnSpPr>
              <a:cxnSpLocks/>
            </p:cNvCxnSpPr>
            <p:nvPr userDrawn="1"/>
          </p:nvCxnSpPr>
          <p:spPr>
            <a:xfrm>
              <a:off x="12397261" y="1577933"/>
              <a:ext cx="3178017" cy="0"/>
            </a:xfrm>
            <a:prstGeom prst="line">
              <a:avLst/>
            </a:prstGeom>
            <a:noFill/>
            <a:ln w="3175" cap="flat" cmpd="sng" algn="ctr">
              <a:solidFill>
                <a:schemeClr val="bg1">
                  <a:lumMod val="50000"/>
                </a:schemeClr>
              </a:solidFill>
              <a:prstDash val="solid"/>
            </a:ln>
            <a:effectLst/>
          </p:spPr>
        </p:cxnSp>
        <p:sp>
          <p:nvSpPr>
            <p:cNvPr id="308" name="Rechthoek 307">
              <a:extLst>
                <a:ext uri="{FF2B5EF4-FFF2-40B4-BE49-F238E27FC236}">
                  <a16:creationId xmlns:a16="http://schemas.microsoft.com/office/drawing/2014/main" id="{F38B7203-9CCD-4392-8AC5-67DCBA24613F}"/>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
                  <a:schemeClr val="accent1"/>
                </a:buClr>
                <a:buSzTx/>
                <a:buFont typeface="Arial" panose="020B0604020202020204" pitchFamily="34" charset="0"/>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tabel d.m.v. de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tabel in te voegen. </a:t>
              </a:r>
              <a:r>
                <a:rPr kumimoji="0" lang="nl-NL" sz="825"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309" name="Ovaal 308">
              <a:extLst>
                <a:ext uri="{FF2B5EF4-FFF2-40B4-BE49-F238E27FC236}">
                  <a16:creationId xmlns:a16="http://schemas.microsoft.com/office/drawing/2014/main" id="{3A7E558A-CD23-4708-B30B-EB9FDA647C45}"/>
                </a:ext>
              </a:extLst>
            </p:cNvPr>
            <p:cNvSpPr/>
            <p:nvPr userDrawn="1"/>
          </p:nvSpPr>
          <p:spPr>
            <a:xfrm>
              <a:off x="12391601" y="1706398"/>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10" name="Rechthoek 309">
              <a:extLst>
                <a:ext uri="{FF2B5EF4-FFF2-40B4-BE49-F238E27FC236}">
                  <a16:creationId xmlns:a16="http://schemas.microsoft.com/office/drawing/2014/main" id="{B8557B11-1557-4393-8109-FF0F5D834422}"/>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
                  <a:schemeClr val="accent1"/>
                </a:buClr>
                <a:buSzTx/>
                <a:buFont typeface="Arial" panose="020B0604020202020204" pitchFamily="34" charset="0"/>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het gewenste aantal rijen en kolommen en klik op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‘OK’</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311" name="Groep 310">
              <a:extLst>
                <a:ext uri="{FF2B5EF4-FFF2-40B4-BE49-F238E27FC236}">
                  <a16:creationId xmlns:a16="http://schemas.microsoft.com/office/drawing/2014/main" id="{E5BE92FA-195D-4759-801E-957D9AC424B7}"/>
                </a:ext>
              </a:extLst>
            </p:cNvPr>
            <p:cNvGrpSpPr/>
            <p:nvPr userDrawn="1"/>
          </p:nvGrpSpPr>
          <p:grpSpPr>
            <a:xfrm>
              <a:off x="12757282" y="2184550"/>
              <a:ext cx="825500" cy="209550"/>
              <a:chOff x="13504624" y="2482850"/>
              <a:chExt cx="825500" cy="209550"/>
            </a:xfrm>
          </p:grpSpPr>
          <p:sp>
            <p:nvSpPr>
              <p:cNvPr id="322" name="Rechthoek 321">
                <a:extLst>
                  <a:ext uri="{FF2B5EF4-FFF2-40B4-BE49-F238E27FC236}">
                    <a16:creationId xmlns:a16="http://schemas.microsoft.com/office/drawing/2014/main" id="{CFB19222-82F5-40ED-A2FD-347F115AA47E}"/>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00" b="0" noProof="0" dirty="0">
                    <a:solidFill>
                      <a:schemeClr val="tx1"/>
                    </a:solidFill>
                    <a:latin typeface="Arial" panose="020B0604020202020204" pitchFamily="34" charset="0"/>
                    <a:cs typeface="Arial" panose="020B0604020202020204" pitchFamily="34" charset="0"/>
                  </a:rPr>
                  <a:t>OK</a:t>
                </a:r>
              </a:p>
            </p:txBody>
          </p:sp>
          <p:cxnSp>
            <p:nvCxnSpPr>
              <p:cNvPr id="323" name="Rechte verbindingslijn 322">
                <a:extLst>
                  <a:ext uri="{FF2B5EF4-FFF2-40B4-BE49-F238E27FC236}">
                    <a16:creationId xmlns:a16="http://schemas.microsoft.com/office/drawing/2014/main" id="{CCB57C0A-781C-44EC-AD6A-7D1915765422}"/>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324" name="Gelijkbenige driehoek 323">
                <a:extLst>
                  <a:ext uri="{FF2B5EF4-FFF2-40B4-BE49-F238E27FC236}">
                    <a16:creationId xmlns:a16="http://schemas.microsoft.com/office/drawing/2014/main" id="{ADCE21DD-7B3C-49C7-AE0F-E00672717B7A}"/>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cxnSp>
          <p:nvCxnSpPr>
            <p:cNvPr id="312" name="Rechte verbindingslijn 311">
              <a:extLst>
                <a:ext uri="{FF2B5EF4-FFF2-40B4-BE49-F238E27FC236}">
                  <a16:creationId xmlns:a16="http://schemas.microsoft.com/office/drawing/2014/main" id="{D8048752-7D44-400C-8F32-C4498F38DBC2}"/>
                </a:ext>
              </a:extLst>
            </p:cNvPr>
            <p:cNvCxnSpPr>
              <a:cxnSpLocks/>
            </p:cNvCxnSpPr>
            <p:nvPr userDrawn="1"/>
          </p:nvCxnSpPr>
          <p:spPr>
            <a:xfrm>
              <a:off x="12397261" y="2499789"/>
              <a:ext cx="3178017" cy="0"/>
            </a:xfrm>
            <a:prstGeom prst="line">
              <a:avLst/>
            </a:prstGeom>
            <a:noFill/>
            <a:ln w="3175" cap="flat" cmpd="sng" algn="ctr">
              <a:solidFill>
                <a:schemeClr val="bg1">
                  <a:lumMod val="50000"/>
                </a:schemeClr>
              </a:solidFill>
              <a:prstDash val="solid"/>
            </a:ln>
            <a:effectLst/>
          </p:spPr>
        </p:cxnSp>
        <p:grpSp>
          <p:nvGrpSpPr>
            <p:cNvPr id="313" name="Tabel icoon">
              <a:extLst>
                <a:ext uri="{FF2B5EF4-FFF2-40B4-BE49-F238E27FC236}">
                  <a16:creationId xmlns:a16="http://schemas.microsoft.com/office/drawing/2014/main" id="{9B98FBC6-5ECD-4EFA-A7FE-0A40D882E734}"/>
                </a:ext>
              </a:extLst>
            </p:cNvPr>
            <p:cNvGrpSpPr/>
            <p:nvPr userDrawn="1"/>
          </p:nvGrpSpPr>
          <p:grpSpPr>
            <a:xfrm>
              <a:off x="12757283" y="1133664"/>
              <a:ext cx="375500" cy="339168"/>
              <a:chOff x="6072040" y="3376043"/>
              <a:chExt cx="1227920" cy="1109109"/>
            </a:xfrm>
          </p:grpSpPr>
          <p:sp>
            <p:nvSpPr>
              <p:cNvPr id="314" name="Rechthoek 313">
                <a:extLst>
                  <a:ext uri="{FF2B5EF4-FFF2-40B4-BE49-F238E27FC236}">
                    <a16:creationId xmlns:a16="http://schemas.microsoft.com/office/drawing/2014/main" id="{52C17AE5-499D-4017-B722-DEAE42FC0CDA}"/>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315" name="Rechthoek 314">
                <a:extLst>
                  <a:ext uri="{FF2B5EF4-FFF2-40B4-BE49-F238E27FC236}">
                    <a16:creationId xmlns:a16="http://schemas.microsoft.com/office/drawing/2014/main" id="{7550212A-C269-4E88-96ED-000C4E4C6DB6}"/>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cxnSp>
            <p:nvCxnSpPr>
              <p:cNvPr id="316" name="Rechte verbindingslijn 315">
                <a:extLst>
                  <a:ext uri="{FF2B5EF4-FFF2-40B4-BE49-F238E27FC236}">
                    <a16:creationId xmlns:a16="http://schemas.microsoft.com/office/drawing/2014/main" id="{63BF9A70-5588-4611-A6DE-E94E398023F4}"/>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317" name="Rechte verbindingslijn 316">
                <a:extLst>
                  <a:ext uri="{FF2B5EF4-FFF2-40B4-BE49-F238E27FC236}">
                    <a16:creationId xmlns:a16="http://schemas.microsoft.com/office/drawing/2014/main" id="{4F48CFFD-AEF0-4263-822E-D252DF5AD37A}"/>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318" name="Rechte verbindingslijn 317">
                <a:extLst>
                  <a:ext uri="{FF2B5EF4-FFF2-40B4-BE49-F238E27FC236}">
                    <a16:creationId xmlns:a16="http://schemas.microsoft.com/office/drawing/2014/main" id="{ECCA4748-71A8-457A-BD04-A3C11B49C624}"/>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319" name="Rechte verbindingslijn 318">
                <a:extLst>
                  <a:ext uri="{FF2B5EF4-FFF2-40B4-BE49-F238E27FC236}">
                    <a16:creationId xmlns:a16="http://schemas.microsoft.com/office/drawing/2014/main" id="{0F5B8577-53AD-4910-B42D-15BF7A8519D3}"/>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320" name="Rechte verbindingslijn 319">
                <a:extLst>
                  <a:ext uri="{FF2B5EF4-FFF2-40B4-BE49-F238E27FC236}">
                    <a16:creationId xmlns:a16="http://schemas.microsoft.com/office/drawing/2014/main" id="{9A8A13C5-4F83-4566-867D-3F3C23387C8A}"/>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321" name="Rechthoek 320">
                <a:extLst>
                  <a:ext uri="{FF2B5EF4-FFF2-40B4-BE49-F238E27FC236}">
                    <a16:creationId xmlns:a16="http://schemas.microsoft.com/office/drawing/2014/main" id="{572F692C-78CF-4974-BF48-FC2F263B860F}"/>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spTree>
    <p:extLst>
      <p:ext uri="{BB962C8B-B14F-4D97-AF65-F5344CB8AC3E}">
        <p14:creationId xmlns:p14="http://schemas.microsoft.com/office/powerpoint/2010/main" val="3001376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 TABEL 4X">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B23073-572C-4F04-B89A-B107AB932F47}"/>
              </a:ext>
            </a:extLst>
          </p:cNvPr>
          <p:cNvSpPr>
            <a:spLocks noGrp="1"/>
          </p:cNvSpPr>
          <p:nvPr>
            <p:ph type="title" hasCustomPrompt="1"/>
          </p:nvPr>
        </p:nvSpPr>
        <p:spPr/>
        <p:txBody>
          <a:bodyPr/>
          <a:lstStyle>
            <a:lvl1pPr>
              <a:defRPr/>
            </a:lvl1pPr>
          </a:lstStyle>
          <a:p>
            <a:r>
              <a:rPr lang="nl-NL" noProof="0" dirty="0"/>
              <a:t>Voeg hier een titel in</a:t>
            </a:r>
            <a:endParaRPr lang="nl-NL" dirty="0"/>
          </a:p>
        </p:txBody>
      </p:sp>
      <p:sp>
        <p:nvSpPr>
          <p:cNvPr id="3" name="Tijdelijke aanduiding voor verticale tekst 2">
            <a:extLst>
              <a:ext uri="{FF2B5EF4-FFF2-40B4-BE49-F238E27FC236}">
                <a16:creationId xmlns:a16="http://schemas.microsoft.com/office/drawing/2014/main" id="{7C849E55-A25C-4202-801C-0514342EA9C6}"/>
              </a:ext>
            </a:extLst>
          </p:cNvPr>
          <p:cNvSpPr>
            <a:spLocks noGrp="1"/>
          </p:cNvSpPr>
          <p:nvPr>
            <p:ph type="body" orient="vert" idx="1" hasCustomPrompt="1"/>
          </p:nvPr>
        </p:nvSpPr>
        <p:spPr>
          <a:xfrm>
            <a:off x="405000" y="1095347"/>
            <a:ext cx="2950857" cy="3092692"/>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err="1"/>
              <a:t>Bullet</a:t>
            </a:r>
            <a:endParaRPr lang="nl-NL" noProof="0" dirty="0"/>
          </a:p>
          <a:p>
            <a:pPr lvl="1"/>
            <a:r>
              <a:rPr lang="nl-NL" noProof="0" dirty="0"/>
              <a:t>Sub-</a:t>
            </a:r>
            <a:r>
              <a:rPr lang="nl-NL" noProof="0" dirty="0" err="1"/>
              <a:t>bullet</a:t>
            </a:r>
            <a:r>
              <a:rPr lang="nl-NL" noProof="0" dirty="0"/>
              <a:t> #1</a:t>
            </a:r>
          </a:p>
          <a:p>
            <a:pPr lvl="2"/>
            <a:r>
              <a:rPr lang="nl-NL" noProof="0" dirty="0"/>
              <a:t>Sub-</a:t>
            </a:r>
            <a:r>
              <a:rPr lang="nl-NL" noProof="0" dirty="0" err="1"/>
              <a:t>bullet</a:t>
            </a:r>
            <a:r>
              <a:rPr lang="nl-NL" noProof="0" dirty="0"/>
              <a:t> #2</a:t>
            </a:r>
          </a:p>
          <a:p>
            <a:pPr lvl="3"/>
            <a:r>
              <a:rPr lang="nl-NL" noProof="0" dirty="0"/>
              <a:t>Leestekst</a:t>
            </a:r>
          </a:p>
          <a:p>
            <a:pPr lvl="4"/>
            <a:r>
              <a:rPr lang="nl-NL" noProof="0" dirty="0"/>
              <a:t>Tussenkop</a:t>
            </a:r>
          </a:p>
          <a:p>
            <a:pPr lvl="5"/>
            <a:r>
              <a:rPr lang="nl-NL" noProof="0" dirty="0"/>
              <a:t>Numerieke </a:t>
            </a:r>
            <a:r>
              <a:rPr lang="nl-NL" noProof="0" dirty="0" err="1"/>
              <a:t>bullet</a:t>
            </a:r>
            <a:endParaRPr lang="nl-NL" noProof="0" dirty="0"/>
          </a:p>
          <a:p>
            <a:pPr lvl="6"/>
            <a:r>
              <a:rPr lang="nl-NL" noProof="0" dirty="0"/>
              <a:t>Alfabetische </a:t>
            </a:r>
            <a:r>
              <a:rPr lang="nl-NL" noProof="0" dirty="0" err="1"/>
              <a:t>bullet</a:t>
            </a:r>
            <a:endParaRPr lang="nl-NL" noProof="0" dirty="0"/>
          </a:p>
          <a:p>
            <a:pPr lvl="7"/>
            <a:r>
              <a:rPr lang="nl-NL" noProof="0" dirty="0"/>
              <a:t>Fotobeschrijving</a:t>
            </a:r>
          </a:p>
          <a:p>
            <a:pPr lvl="8"/>
            <a:r>
              <a:rPr lang="nl-NL" noProof="0" dirty="0"/>
              <a:t>Quote tekst</a:t>
            </a:r>
          </a:p>
          <a:p>
            <a:pPr lvl="4"/>
            <a:endParaRPr lang="nl-NL" dirty="0"/>
          </a:p>
        </p:txBody>
      </p:sp>
      <p:sp>
        <p:nvSpPr>
          <p:cNvPr id="4" name="Tijdelijke aanduiding voor datum 3">
            <a:extLst>
              <a:ext uri="{FF2B5EF4-FFF2-40B4-BE49-F238E27FC236}">
                <a16:creationId xmlns:a16="http://schemas.microsoft.com/office/drawing/2014/main" id="{DABA8B2F-5EFD-4A05-8481-248C853EA1DE}"/>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7D35606D-4D2E-4F0A-88AD-FA9467155265}"/>
              </a:ext>
            </a:extLst>
          </p:cNvPr>
          <p:cNvSpPr>
            <a:spLocks noGrp="1"/>
          </p:cNvSpPr>
          <p:nvPr>
            <p:ph type="ftr" sz="quarter" idx="11"/>
          </p:nvPr>
        </p:nvSpPr>
        <p:spPr/>
        <p:txBody>
          <a:bodyPr/>
          <a:lstStyle/>
          <a:p>
            <a:r>
              <a:rPr lang="nl-NL"/>
              <a:t>Achmea Real Estate</a:t>
            </a:r>
          </a:p>
        </p:txBody>
      </p:sp>
      <p:sp>
        <p:nvSpPr>
          <p:cNvPr id="6" name="Tijdelijke aanduiding voor dianummer 5">
            <a:extLst>
              <a:ext uri="{FF2B5EF4-FFF2-40B4-BE49-F238E27FC236}">
                <a16:creationId xmlns:a16="http://schemas.microsoft.com/office/drawing/2014/main" id="{A7656491-ADD5-4A7E-BAFA-5FCFF07D6EB0}"/>
              </a:ext>
            </a:extLst>
          </p:cNvPr>
          <p:cNvSpPr>
            <a:spLocks noGrp="1"/>
          </p:cNvSpPr>
          <p:nvPr>
            <p:ph type="sldNum" sz="quarter" idx="12"/>
          </p:nvPr>
        </p:nvSpPr>
        <p:spPr/>
        <p:txBody>
          <a:bodyPr/>
          <a:lstStyle/>
          <a:p>
            <a:fld id="{8D374ABD-355D-4B52-8A38-020B3DD5CC75}" type="slidenum">
              <a:rPr lang="nl-NL" smtClean="0"/>
              <a:t>‹#›</a:t>
            </a:fld>
            <a:endParaRPr lang="nl-NL"/>
          </a:p>
        </p:txBody>
      </p:sp>
      <p:sp>
        <p:nvSpPr>
          <p:cNvPr id="7" name="Tijdelijke aanduiding voor tekst 32">
            <a:extLst>
              <a:ext uri="{FF2B5EF4-FFF2-40B4-BE49-F238E27FC236}">
                <a16:creationId xmlns:a16="http://schemas.microsoft.com/office/drawing/2014/main" id="{7175F566-3665-4B0F-B70C-72779DF2FDD6}"/>
              </a:ext>
            </a:extLst>
          </p:cNvPr>
          <p:cNvSpPr>
            <a:spLocks noGrp="1"/>
          </p:cNvSpPr>
          <p:nvPr>
            <p:ph type="body" sz="quarter" idx="13" hasCustomPrompt="1"/>
          </p:nvPr>
        </p:nvSpPr>
        <p:spPr>
          <a:xfrm>
            <a:off x="404999" y="630563"/>
            <a:ext cx="8334000" cy="194889"/>
          </a:xfrm>
        </p:spPr>
        <p:txBody>
          <a:bodyPr/>
          <a:lstStyle>
            <a:lvl1pPr marL="0" indent="0">
              <a:buNone/>
              <a:defRPr sz="1500" b="0">
                <a:solidFill>
                  <a:schemeClr val="accent1"/>
                </a:solidFill>
              </a:defRPr>
            </a:lvl1pPr>
          </a:lstStyle>
          <a:p>
            <a:pPr lvl="0"/>
            <a:r>
              <a:rPr lang="nl-NL" noProof="0" dirty="0"/>
              <a:t>Voeg hier een subtitel in</a:t>
            </a:r>
          </a:p>
        </p:txBody>
      </p:sp>
      <p:sp>
        <p:nvSpPr>
          <p:cNvPr id="17" name="Tijdelijke aanduiding voor tekst 34">
            <a:extLst>
              <a:ext uri="{FF2B5EF4-FFF2-40B4-BE49-F238E27FC236}">
                <a16:creationId xmlns:a16="http://schemas.microsoft.com/office/drawing/2014/main" id="{9955CEC2-0160-42D3-9E2E-941A4A11119D}"/>
              </a:ext>
            </a:extLst>
          </p:cNvPr>
          <p:cNvSpPr>
            <a:spLocks noGrp="1"/>
          </p:cNvSpPr>
          <p:nvPr>
            <p:ph type="body" sz="quarter" idx="14" hasCustomPrompt="1"/>
          </p:nvPr>
        </p:nvSpPr>
        <p:spPr>
          <a:xfrm>
            <a:off x="404812" y="4323167"/>
            <a:ext cx="8334187" cy="111089"/>
          </a:xfrm>
        </p:spPr>
        <p:txBody>
          <a:bodyPr anchor="b"/>
          <a:lstStyle>
            <a:lvl1pPr marL="0" indent="0">
              <a:buNone/>
              <a:defRPr sz="750" i="1"/>
            </a:lvl1pPr>
          </a:lstStyle>
          <a:p>
            <a:pPr lvl="0"/>
            <a:r>
              <a:rPr lang="nl-NL" noProof="0"/>
              <a:t>Bron…</a:t>
            </a:r>
          </a:p>
        </p:txBody>
      </p:sp>
      <p:sp>
        <p:nvSpPr>
          <p:cNvPr id="18" name="Rechthoek: afgeronde hoeken 17">
            <a:extLst>
              <a:ext uri="{FF2B5EF4-FFF2-40B4-BE49-F238E27FC236}">
                <a16:creationId xmlns:a16="http://schemas.microsoft.com/office/drawing/2014/main" id="{765A9402-96DA-4D08-A873-873C05E81C86}"/>
              </a:ext>
            </a:extLst>
          </p:cNvPr>
          <p:cNvSpPr/>
          <p:nvPr userDrawn="1"/>
        </p:nvSpPr>
        <p:spPr>
          <a:xfrm>
            <a:off x="2286000" y="-368830"/>
            <a:ext cx="4572000" cy="22539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lvl="0" algn="ctr"/>
            <a:r>
              <a:rPr lang="nl-NL" sz="2100" b="0" cap="all" baseline="0" noProof="0" dirty="0">
                <a:solidFill>
                  <a:schemeClr val="accent1"/>
                </a:solidFill>
                <a:latin typeface="+mn-lt"/>
              </a:rPr>
              <a:t>TEKST / TABEL 4X</a:t>
            </a:r>
          </a:p>
        </p:txBody>
      </p:sp>
      <p:cxnSp>
        <p:nvCxnSpPr>
          <p:cNvPr id="23" name="Rechte verbindingslijn 22">
            <a:extLst>
              <a:ext uri="{FF2B5EF4-FFF2-40B4-BE49-F238E27FC236}">
                <a16:creationId xmlns:a16="http://schemas.microsoft.com/office/drawing/2014/main" id="{F758FBF6-EBB0-4F05-96EB-8AEB1E4BB59E}"/>
              </a:ext>
            </a:extLst>
          </p:cNvPr>
          <p:cNvCxnSpPr>
            <a:cxnSpLocks/>
          </p:cNvCxnSpPr>
          <p:nvPr userDrawn="1"/>
        </p:nvCxnSpPr>
        <p:spPr>
          <a:xfrm>
            <a:off x="3761429" y="1086002"/>
            <a:ext cx="0" cy="3094081"/>
          </a:xfrm>
          <a:prstGeom prst="line">
            <a:avLst/>
          </a:prstGeom>
          <a:ln w="12700" cap="rnd">
            <a:solidFill>
              <a:schemeClr val="accent1"/>
            </a:solidFill>
            <a:prstDash val="solid"/>
            <a:round/>
          </a:ln>
        </p:spPr>
        <p:style>
          <a:lnRef idx="1">
            <a:schemeClr val="accent1"/>
          </a:lnRef>
          <a:fillRef idx="0">
            <a:schemeClr val="accent1"/>
          </a:fillRef>
          <a:effectRef idx="0">
            <a:schemeClr val="accent1"/>
          </a:effectRef>
          <a:fontRef idx="minor">
            <a:schemeClr val="tx1"/>
          </a:fontRef>
        </p:style>
      </p:cxnSp>
      <p:sp>
        <p:nvSpPr>
          <p:cNvPr id="24" name="Tijdelijke aanduiding voor tekst 43">
            <a:extLst>
              <a:ext uri="{FF2B5EF4-FFF2-40B4-BE49-F238E27FC236}">
                <a16:creationId xmlns:a16="http://schemas.microsoft.com/office/drawing/2014/main" id="{E054E093-0CA2-4AA3-9379-A9449CBE767D}"/>
              </a:ext>
            </a:extLst>
          </p:cNvPr>
          <p:cNvSpPr>
            <a:spLocks noGrp="1"/>
          </p:cNvSpPr>
          <p:nvPr>
            <p:ph type="body" sz="quarter" idx="16" hasCustomPrompt="1"/>
          </p:nvPr>
        </p:nvSpPr>
        <p:spPr>
          <a:xfrm>
            <a:off x="405000" y="0"/>
            <a:ext cx="810000" cy="54050"/>
          </a:xfrm>
          <a:solidFill>
            <a:schemeClr val="accent1"/>
          </a:solidFill>
        </p:spPr>
        <p:txBody>
          <a:bodyPr/>
          <a:lstStyle>
            <a:lvl1pPr marL="0" indent="0">
              <a:buNone/>
              <a:defRPr sz="100">
                <a:solidFill>
                  <a:schemeClr val="bg2"/>
                </a:solidFill>
              </a:defRPr>
            </a:lvl1pPr>
            <a:lvl5pPr>
              <a:defRPr/>
            </a:lvl5pPr>
          </a:lstStyle>
          <a:p>
            <a:pPr lvl="0"/>
            <a:r>
              <a:rPr lang="en-GB" dirty="0"/>
              <a:t> </a:t>
            </a:r>
          </a:p>
        </p:txBody>
      </p:sp>
      <p:grpSp>
        <p:nvGrpSpPr>
          <p:cNvPr id="13" name="GRID" hidden="1">
            <a:extLst>
              <a:ext uri="{FF2B5EF4-FFF2-40B4-BE49-F238E27FC236}">
                <a16:creationId xmlns:a16="http://schemas.microsoft.com/office/drawing/2014/main" id="{2E339E7B-E5F0-4BB0-A7A8-08523662B92C}"/>
              </a:ext>
            </a:extLst>
          </p:cNvPr>
          <p:cNvGrpSpPr/>
          <p:nvPr userDrawn="1"/>
        </p:nvGrpSpPr>
        <p:grpSpPr>
          <a:xfrm>
            <a:off x="0" y="0"/>
            <a:ext cx="9144000" cy="5148263"/>
            <a:chOff x="0" y="0"/>
            <a:chExt cx="12192000" cy="6858000"/>
          </a:xfrm>
          <a:solidFill>
            <a:schemeClr val="tx1">
              <a:alpha val="30000"/>
            </a:schemeClr>
          </a:solidFill>
        </p:grpSpPr>
        <p:sp>
          <p:nvSpPr>
            <p:cNvPr id="14" name="Rechthoek 13">
              <a:extLst>
                <a:ext uri="{FF2B5EF4-FFF2-40B4-BE49-F238E27FC236}">
                  <a16:creationId xmlns:a16="http://schemas.microsoft.com/office/drawing/2014/main" id="{04FEBC71-862F-4C04-AFB8-6DB58D37BD7A}"/>
                </a:ext>
              </a:extLst>
            </p:cNvPr>
            <p:cNvSpPr/>
            <p:nvPr userDrawn="1"/>
          </p:nvSpPr>
          <p:spPr>
            <a:xfrm>
              <a:off x="0" y="0"/>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15" name="Rechthoek 14">
              <a:extLst>
                <a:ext uri="{FF2B5EF4-FFF2-40B4-BE49-F238E27FC236}">
                  <a16:creationId xmlns:a16="http://schemas.microsoft.com/office/drawing/2014/main" id="{0333C89B-97F8-441B-8124-3FCC1D1260BC}"/>
                </a:ext>
              </a:extLst>
            </p:cNvPr>
            <p:cNvSpPr/>
            <p:nvPr userDrawn="1"/>
          </p:nvSpPr>
          <p:spPr>
            <a:xfrm>
              <a:off x="0" y="0"/>
              <a:ext cx="54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16" name="Rechthoek 15">
              <a:extLst>
                <a:ext uri="{FF2B5EF4-FFF2-40B4-BE49-F238E27FC236}">
                  <a16:creationId xmlns:a16="http://schemas.microsoft.com/office/drawing/2014/main" id="{59F01AF4-B6CB-4934-BDD9-96E56D3A7D49}"/>
                </a:ext>
              </a:extLst>
            </p:cNvPr>
            <p:cNvSpPr/>
            <p:nvPr userDrawn="1"/>
          </p:nvSpPr>
          <p:spPr>
            <a:xfrm>
              <a:off x="11652000" y="0"/>
              <a:ext cx="54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19" name="Rechthoek 18">
              <a:extLst>
                <a:ext uri="{FF2B5EF4-FFF2-40B4-BE49-F238E27FC236}">
                  <a16:creationId xmlns:a16="http://schemas.microsoft.com/office/drawing/2014/main" id="{B6B9EB7F-0454-4FE8-8F4A-0FDE18AF83EB}"/>
                </a:ext>
              </a:extLst>
            </p:cNvPr>
            <p:cNvSpPr/>
            <p:nvPr userDrawn="1"/>
          </p:nvSpPr>
          <p:spPr>
            <a:xfrm>
              <a:off x="0" y="1099111"/>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20" name="Rechthoek 19">
              <a:extLst>
                <a:ext uri="{FF2B5EF4-FFF2-40B4-BE49-F238E27FC236}">
                  <a16:creationId xmlns:a16="http://schemas.microsoft.com/office/drawing/2014/main" id="{A0471D66-391B-4CA0-9CE3-3508EB3D7096}"/>
                </a:ext>
              </a:extLst>
            </p:cNvPr>
            <p:cNvSpPr/>
            <p:nvPr userDrawn="1"/>
          </p:nvSpPr>
          <p:spPr>
            <a:xfrm>
              <a:off x="0" y="6678000"/>
              <a:ext cx="12192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22" name="Rechthoek 21">
              <a:extLst>
                <a:ext uri="{FF2B5EF4-FFF2-40B4-BE49-F238E27FC236}">
                  <a16:creationId xmlns:a16="http://schemas.microsoft.com/office/drawing/2014/main" id="{F607FFD1-EE10-4EE4-974D-D68FF051167C}"/>
                </a:ext>
              </a:extLst>
            </p:cNvPr>
            <p:cNvSpPr/>
            <p:nvPr userDrawn="1"/>
          </p:nvSpPr>
          <p:spPr>
            <a:xfrm>
              <a:off x="0" y="5906871"/>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dirty="0"/>
            </a:p>
          </p:txBody>
        </p:sp>
        <p:sp>
          <p:nvSpPr>
            <p:cNvPr id="25" name="Rechthoek 24">
              <a:extLst>
                <a:ext uri="{FF2B5EF4-FFF2-40B4-BE49-F238E27FC236}">
                  <a16:creationId xmlns:a16="http://schemas.microsoft.com/office/drawing/2014/main" id="{267B1A24-E5B5-44EF-BB26-289EC0FC99CF}"/>
                </a:ext>
              </a:extLst>
            </p:cNvPr>
            <p:cNvSpPr/>
            <p:nvPr userDrawn="1"/>
          </p:nvSpPr>
          <p:spPr>
            <a:xfrm>
              <a:off x="0" y="6295673"/>
              <a:ext cx="12192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26" name="Rechthoek 25">
              <a:extLst>
                <a:ext uri="{FF2B5EF4-FFF2-40B4-BE49-F238E27FC236}">
                  <a16:creationId xmlns:a16="http://schemas.microsoft.com/office/drawing/2014/main" id="{05615BB2-213B-4BE9-9A19-7700EE534E20}"/>
                </a:ext>
              </a:extLst>
            </p:cNvPr>
            <p:cNvSpPr/>
            <p:nvPr userDrawn="1"/>
          </p:nvSpPr>
          <p:spPr>
            <a:xfrm>
              <a:off x="0" y="5578887"/>
              <a:ext cx="12192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27" name="Rechthoek 26">
              <a:extLst>
                <a:ext uri="{FF2B5EF4-FFF2-40B4-BE49-F238E27FC236}">
                  <a16:creationId xmlns:a16="http://schemas.microsoft.com/office/drawing/2014/main" id="{7B4D9E53-D3BA-46E2-B48B-1C4CE63D58E8}"/>
                </a:ext>
              </a:extLst>
            </p:cNvPr>
            <p:cNvSpPr/>
            <p:nvPr userDrawn="1"/>
          </p:nvSpPr>
          <p:spPr>
            <a:xfrm>
              <a:off x="12024980" y="0"/>
              <a:ext cx="16702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28" name="Rechthoek 27">
              <a:extLst>
                <a:ext uri="{FF2B5EF4-FFF2-40B4-BE49-F238E27FC236}">
                  <a16:creationId xmlns:a16="http://schemas.microsoft.com/office/drawing/2014/main" id="{ACE0CB45-9785-4BE8-B63D-A19B8F833E83}"/>
                </a:ext>
              </a:extLst>
            </p:cNvPr>
            <p:cNvSpPr/>
            <p:nvPr userDrawn="1"/>
          </p:nvSpPr>
          <p:spPr>
            <a:xfrm>
              <a:off x="0" y="0"/>
              <a:ext cx="16702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31" name="Rechthoek 30">
              <a:extLst>
                <a:ext uri="{FF2B5EF4-FFF2-40B4-BE49-F238E27FC236}">
                  <a16:creationId xmlns:a16="http://schemas.microsoft.com/office/drawing/2014/main" id="{E2FF30C8-090C-4BBB-B89D-01F3F22EDF02}"/>
                </a:ext>
              </a:extLst>
            </p:cNvPr>
            <p:cNvSpPr/>
            <p:nvPr userDrawn="1"/>
          </p:nvSpPr>
          <p:spPr>
            <a:xfrm>
              <a:off x="5555238" y="3338999"/>
              <a:ext cx="6636762"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33" name="Rechthoek 32">
              <a:extLst>
                <a:ext uri="{FF2B5EF4-FFF2-40B4-BE49-F238E27FC236}">
                  <a16:creationId xmlns:a16="http://schemas.microsoft.com/office/drawing/2014/main" id="{1C1AAD92-DAF5-42DC-B208-3E7B81FCA52A}"/>
                </a:ext>
              </a:extLst>
            </p:cNvPr>
            <p:cNvSpPr/>
            <p:nvPr userDrawn="1"/>
          </p:nvSpPr>
          <p:spPr>
            <a:xfrm>
              <a:off x="5015238" y="0"/>
              <a:ext cx="54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34" name="Rechthoek 33">
              <a:extLst>
                <a:ext uri="{FF2B5EF4-FFF2-40B4-BE49-F238E27FC236}">
                  <a16:creationId xmlns:a16="http://schemas.microsoft.com/office/drawing/2014/main" id="{0461148A-D9B1-4FF0-B385-8C21A76C3054}"/>
                </a:ext>
              </a:extLst>
            </p:cNvPr>
            <p:cNvSpPr/>
            <p:nvPr userDrawn="1"/>
          </p:nvSpPr>
          <p:spPr>
            <a:xfrm>
              <a:off x="4475238" y="0"/>
              <a:ext cx="54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35" name="Rechthoek 34">
              <a:extLst>
                <a:ext uri="{FF2B5EF4-FFF2-40B4-BE49-F238E27FC236}">
                  <a16:creationId xmlns:a16="http://schemas.microsoft.com/office/drawing/2014/main" id="{073B0056-68B2-4760-9151-D257D1A5794C}"/>
                </a:ext>
              </a:extLst>
            </p:cNvPr>
            <p:cNvSpPr/>
            <p:nvPr userDrawn="1"/>
          </p:nvSpPr>
          <p:spPr>
            <a:xfrm>
              <a:off x="8423619" y="1099111"/>
              <a:ext cx="360000" cy="5167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grpSp>
      <p:sp>
        <p:nvSpPr>
          <p:cNvPr id="38" name="Tijdelijke aanduiding voor tabel 8">
            <a:extLst>
              <a:ext uri="{FF2B5EF4-FFF2-40B4-BE49-F238E27FC236}">
                <a16:creationId xmlns:a16="http://schemas.microsoft.com/office/drawing/2014/main" id="{BC74F94D-24E2-4689-BA9F-19729FCE63A5}"/>
              </a:ext>
            </a:extLst>
          </p:cNvPr>
          <p:cNvSpPr>
            <a:spLocks noGrp="1"/>
          </p:cNvSpPr>
          <p:nvPr>
            <p:ph type="tbl" sz="quarter" idx="17" hasCustomPrompt="1"/>
          </p:nvPr>
        </p:nvSpPr>
        <p:spPr>
          <a:xfrm>
            <a:off x="4166428" y="1095348"/>
            <a:ext cx="2151287" cy="1410434"/>
          </a:xfrm>
          <a:solidFill>
            <a:schemeClr val="bg1">
              <a:lumMod val="95000"/>
            </a:schemeClr>
          </a:solidFill>
        </p:spPr>
        <p:txBody>
          <a:bodyPr lIns="432000" tIns="360000" rIns="432000"/>
          <a:lstStyle>
            <a:lvl1pPr marL="0" marR="0" indent="0" algn="ctr" defTabSz="685800" rtl="0" eaLnBrk="1" fontAlgn="auto" latinLnBrk="0" hangingPunct="1">
              <a:lnSpc>
                <a:spcPct val="90000"/>
              </a:lnSpc>
              <a:spcBef>
                <a:spcPts val="375"/>
              </a:spcBef>
              <a:spcAft>
                <a:spcPts val="375"/>
              </a:spcAft>
              <a:buClr>
                <a:schemeClr val="bg2"/>
              </a:buClr>
              <a:buSzTx/>
              <a:buFont typeface="Wingdings" panose="05000000000000000000" pitchFamily="2" charset="2"/>
              <a:buNone/>
              <a:tabLst/>
              <a:defRPr sz="900" i="1">
                <a:solidFill>
                  <a:schemeClr val="bg1">
                    <a:lumMod val="50000"/>
                  </a:schemeClr>
                </a:solidFill>
              </a:defRPr>
            </a:lvl1pPr>
          </a:lstStyle>
          <a:p>
            <a:pPr marL="0" marR="0" lvl="0" indent="0" algn="ctr" defTabSz="685800" rtl="0" eaLnBrk="1" fontAlgn="auto" latinLnBrk="0" hangingPunct="1">
              <a:lnSpc>
                <a:spcPct val="90000"/>
              </a:lnSpc>
              <a:spcBef>
                <a:spcPts val="375"/>
              </a:spcBef>
              <a:spcAft>
                <a:spcPts val="375"/>
              </a:spcAft>
              <a:buClr>
                <a:schemeClr val="bg2"/>
              </a:buClr>
              <a:buSzTx/>
              <a:buFont typeface="Wingdings" panose="05000000000000000000" pitchFamily="2" charset="2"/>
              <a:buNone/>
              <a:tabLst/>
              <a:defRPr/>
            </a:pPr>
            <a:r>
              <a:rPr lang="nl-NL" noProof="0" dirty="0"/>
              <a:t>Klik op onderstaand pictogram om een tabel in te voegen</a:t>
            </a:r>
          </a:p>
        </p:txBody>
      </p:sp>
      <p:sp>
        <p:nvSpPr>
          <p:cNvPr id="39" name="Tijdelijke aanduiding voor tabel 8">
            <a:extLst>
              <a:ext uri="{FF2B5EF4-FFF2-40B4-BE49-F238E27FC236}">
                <a16:creationId xmlns:a16="http://schemas.microsoft.com/office/drawing/2014/main" id="{CAA8F510-F931-426F-B509-59B6B83A05C8}"/>
              </a:ext>
            </a:extLst>
          </p:cNvPr>
          <p:cNvSpPr>
            <a:spLocks noGrp="1"/>
          </p:cNvSpPr>
          <p:nvPr>
            <p:ph type="tbl" sz="quarter" idx="18" hasCustomPrompt="1"/>
          </p:nvPr>
        </p:nvSpPr>
        <p:spPr>
          <a:xfrm>
            <a:off x="6587712" y="1095348"/>
            <a:ext cx="2151287" cy="1410434"/>
          </a:xfrm>
          <a:solidFill>
            <a:schemeClr val="bg1">
              <a:lumMod val="95000"/>
            </a:schemeClr>
          </a:solidFill>
        </p:spPr>
        <p:txBody>
          <a:bodyPr lIns="432000" tIns="360000" rIns="432000"/>
          <a:lstStyle>
            <a:lvl1pPr marL="0" marR="0" indent="0" algn="ctr" defTabSz="685800" rtl="0" eaLnBrk="1" fontAlgn="auto" latinLnBrk="0" hangingPunct="1">
              <a:lnSpc>
                <a:spcPct val="90000"/>
              </a:lnSpc>
              <a:spcBef>
                <a:spcPts val="375"/>
              </a:spcBef>
              <a:spcAft>
                <a:spcPts val="375"/>
              </a:spcAft>
              <a:buClr>
                <a:schemeClr val="bg2"/>
              </a:buClr>
              <a:buSzTx/>
              <a:buFont typeface="Wingdings" panose="05000000000000000000" pitchFamily="2" charset="2"/>
              <a:buNone/>
              <a:tabLst/>
              <a:defRPr sz="900" i="1">
                <a:solidFill>
                  <a:schemeClr val="bg1">
                    <a:lumMod val="50000"/>
                  </a:schemeClr>
                </a:solidFill>
              </a:defRPr>
            </a:lvl1pPr>
          </a:lstStyle>
          <a:p>
            <a:pPr marL="0" marR="0" lvl="0" indent="0" algn="ctr" defTabSz="685800" rtl="0" eaLnBrk="1" fontAlgn="auto" latinLnBrk="0" hangingPunct="1">
              <a:lnSpc>
                <a:spcPct val="90000"/>
              </a:lnSpc>
              <a:spcBef>
                <a:spcPts val="375"/>
              </a:spcBef>
              <a:spcAft>
                <a:spcPts val="375"/>
              </a:spcAft>
              <a:buClr>
                <a:schemeClr val="bg2"/>
              </a:buClr>
              <a:buSzTx/>
              <a:buFont typeface="Wingdings" panose="05000000000000000000" pitchFamily="2" charset="2"/>
              <a:buNone/>
              <a:tabLst/>
              <a:defRPr/>
            </a:pPr>
            <a:r>
              <a:rPr lang="nl-NL" noProof="0" dirty="0"/>
              <a:t>Klik op onderstaand pictogram om een tabel in te voegen</a:t>
            </a:r>
          </a:p>
        </p:txBody>
      </p:sp>
      <p:sp>
        <p:nvSpPr>
          <p:cNvPr id="40" name="Tijdelijke aanduiding voor tabel 8">
            <a:extLst>
              <a:ext uri="{FF2B5EF4-FFF2-40B4-BE49-F238E27FC236}">
                <a16:creationId xmlns:a16="http://schemas.microsoft.com/office/drawing/2014/main" id="{FDB6B68B-3679-4BF8-9C7A-212A5B9E0F36}"/>
              </a:ext>
            </a:extLst>
          </p:cNvPr>
          <p:cNvSpPr>
            <a:spLocks noGrp="1"/>
          </p:cNvSpPr>
          <p:nvPr>
            <p:ph type="tbl" sz="quarter" idx="19" hasCustomPrompt="1"/>
          </p:nvPr>
        </p:nvSpPr>
        <p:spPr>
          <a:xfrm>
            <a:off x="4166428" y="2776819"/>
            <a:ext cx="2151287" cy="1410434"/>
          </a:xfrm>
          <a:solidFill>
            <a:schemeClr val="bg1">
              <a:lumMod val="95000"/>
            </a:schemeClr>
          </a:solidFill>
        </p:spPr>
        <p:txBody>
          <a:bodyPr lIns="432000" tIns="360000" rIns="432000"/>
          <a:lstStyle>
            <a:lvl1pPr marL="0" marR="0" indent="0" algn="ctr" defTabSz="685800" rtl="0" eaLnBrk="1" fontAlgn="auto" latinLnBrk="0" hangingPunct="1">
              <a:lnSpc>
                <a:spcPct val="90000"/>
              </a:lnSpc>
              <a:spcBef>
                <a:spcPts val="375"/>
              </a:spcBef>
              <a:spcAft>
                <a:spcPts val="375"/>
              </a:spcAft>
              <a:buClr>
                <a:schemeClr val="bg2"/>
              </a:buClr>
              <a:buSzTx/>
              <a:buFont typeface="Wingdings" panose="05000000000000000000" pitchFamily="2" charset="2"/>
              <a:buNone/>
              <a:tabLst/>
              <a:defRPr sz="900" i="1">
                <a:solidFill>
                  <a:schemeClr val="bg1">
                    <a:lumMod val="50000"/>
                  </a:schemeClr>
                </a:solidFill>
              </a:defRPr>
            </a:lvl1pPr>
          </a:lstStyle>
          <a:p>
            <a:pPr marL="0" marR="0" lvl="0" indent="0" algn="ctr" defTabSz="685800" rtl="0" eaLnBrk="1" fontAlgn="auto" latinLnBrk="0" hangingPunct="1">
              <a:lnSpc>
                <a:spcPct val="90000"/>
              </a:lnSpc>
              <a:spcBef>
                <a:spcPts val="375"/>
              </a:spcBef>
              <a:spcAft>
                <a:spcPts val="375"/>
              </a:spcAft>
              <a:buClr>
                <a:schemeClr val="bg2"/>
              </a:buClr>
              <a:buSzTx/>
              <a:buFont typeface="Wingdings" panose="05000000000000000000" pitchFamily="2" charset="2"/>
              <a:buNone/>
              <a:tabLst/>
              <a:defRPr/>
            </a:pPr>
            <a:r>
              <a:rPr lang="nl-NL" noProof="0" dirty="0"/>
              <a:t>Klik op onderstaand pictogram om een tabel in te voegen</a:t>
            </a:r>
          </a:p>
        </p:txBody>
      </p:sp>
      <p:sp>
        <p:nvSpPr>
          <p:cNvPr id="41" name="Tijdelijke aanduiding voor tabel 8">
            <a:extLst>
              <a:ext uri="{FF2B5EF4-FFF2-40B4-BE49-F238E27FC236}">
                <a16:creationId xmlns:a16="http://schemas.microsoft.com/office/drawing/2014/main" id="{9E5A0EB4-00D4-48A2-AC79-7D5EFF095F9E}"/>
              </a:ext>
            </a:extLst>
          </p:cNvPr>
          <p:cNvSpPr>
            <a:spLocks noGrp="1"/>
          </p:cNvSpPr>
          <p:nvPr>
            <p:ph type="tbl" sz="quarter" idx="20" hasCustomPrompt="1"/>
          </p:nvPr>
        </p:nvSpPr>
        <p:spPr>
          <a:xfrm>
            <a:off x="6587712" y="2776819"/>
            <a:ext cx="2151287" cy="1410434"/>
          </a:xfrm>
          <a:solidFill>
            <a:schemeClr val="bg1">
              <a:lumMod val="95000"/>
            </a:schemeClr>
          </a:solidFill>
        </p:spPr>
        <p:txBody>
          <a:bodyPr lIns="432000" tIns="360000" rIns="432000"/>
          <a:lstStyle>
            <a:lvl1pPr marL="0" marR="0" indent="0" algn="ctr" defTabSz="685800" rtl="0" eaLnBrk="1" fontAlgn="auto" latinLnBrk="0" hangingPunct="1">
              <a:lnSpc>
                <a:spcPct val="90000"/>
              </a:lnSpc>
              <a:spcBef>
                <a:spcPts val="375"/>
              </a:spcBef>
              <a:spcAft>
                <a:spcPts val="375"/>
              </a:spcAft>
              <a:buClr>
                <a:schemeClr val="bg2"/>
              </a:buClr>
              <a:buSzTx/>
              <a:buFont typeface="Wingdings" panose="05000000000000000000" pitchFamily="2" charset="2"/>
              <a:buNone/>
              <a:tabLst/>
              <a:defRPr sz="900" i="1">
                <a:solidFill>
                  <a:schemeClr val="bg1">
                    <a:lumMod val="50000"/>
                  </a:schemeClr>
                </a:solidFill>
              </a:defRPr>
            </a:lvl1pPr>
          </a:lstStyle>
          <a:p>
            <a:pPr marL="0" marR="0" lvl="0" indent="0" algn="ctr" defTabSz="685800" rtl="0" eaLnBrk="1" fontAlgn="auto" latinLnBrk="0" hangingPunct="1">
              <a:lnSpc>
                <a:spcPct val="90000"/>
              </a:lnSpc>
              <a:spcBef>
                <a:spcPts val="375"/>
              </a:spcBef>
              <a:spcAft>
                <a:spcPts val="375"/>
              </a:spcAft>
              <a:buClr>
                <a:schemeClr val="bg2"/>
              </a:buClr>
              <a:buSzTx/>
              <a:buFont typeface="Wingdings" panose="05000000000000000000" pitchFamily="2" charset="2"/>
              <a:buNone/>
              <a:tabLst/>
              <a:defRPr/>
            </a:pPr>
            <a:r>
              <a:rPr lang="nl-NL" noProof="0" dirty="0"/>
              <a:t>Klik op onderstaand pictogram om een tabel in te voegen</a:t>
            </a:r>
          </a:p>
        </p:txBody>
      </p:sp>
      <p:grpSp>
        <p:nvGrpSpPr>
          <p:cNvPr id="230" name="Instructie">
            <a:extLst>
              <a:ext uri="{FF2B5EF4-FFF2-40B4-BE49-F238E27FC236}">
                <a16:creationId xmlns:a16="http://schemas.microsoft.com/office/drawing/2014/main" id="{E9DB7AAF-F157-411D-BE6F-1B6226450D53}"/>
              </a:ext>
            </a:extLst>
          </p:cNvPr>
          <p:cNvGrpSpPr/>
          <p:nvPr userDrawn="1"/>
        </p:nvGrpSpPr>
        <p:grpSpPr>
          <a:xfrm>
            <a:off x="-2578160" y="1077"/>
            <a:ext cx="2400995" cy="4535596"/>
            <a:chOff x="-3437547" y="1434"/>
            <a:chExt cx="3201327" cy="6041867"/>
          </a:xfrm>
        </p:grpSpPr>
        <p:cxnSp>
          <p:nvCxnSpPr>
            <p:cNvPr id="231" name="Rechte verbindingslijn 230">
              <a:extLst>
                <a:ext uri="{FF2B5EF4-FFF2-40B4-BE49-F238E27FC236}">
                  <a16:creationId xmlns:a16="http://schemas.microsoft.com/office/drawing/2014/main" id="{E6C685BD-6D5D-4C40-ADFB-7D131DF63F34}"/>
                </a:ext>
              </a:extLst>
            </p:cNvPr>
            <p:cNvCxnSpPr>
              <a:cxnSpLocks/>
            </p:cNvCxnSpPr>
            <p:nvPr userDrawn="1"/>
          </p:nvCxnSpPr>
          <p:spPr>
            <a:xfrm>
              <a:off x="-3419346" y="6043301"/>
              <a:ext cx="3176013" cy="0"/>
            </a:xfrm>
            <a:prstGeom prst="line">
              <a:avLst/>
            </a:prstGeom>
            <a:noFill/>
            <a:ln w="3175" cap="flat" cmpd="sng" algn="ctr">
              <a:solidFill>
                <a:schemeClr val="bg1">
                  <a:lumMod val="50000"/>
                </a:schemeClr>
              </a:solidFill>
              <a:prstDash val="solid"/>
            </a:ln>
            <a:effectLst/>
          </p:spPr>
        </p:cxnSp>
        <p:sp>
          <p:nvSpPr>
            <p:cNvPr id="232" name="Ovaal 231">
              <a:extLst>
                <a:ext uri="{FF2B5EF4-FFF2-40B4-BE49-F238E27FC236}">
                  <a16:creationId xmlns:a16="http://schemas.microsoft.com/office/drawing/2014/main" id="{7D339716-93F8-497E-AD1D-4F8C2ED0CAEA}"/>
                </a:ext>
              </a:extLst>
            </p:cNvPr>
            <p:cNvSpPr/>
            <p:nvPr userDrawn="1"/>
          </p:nvSpPr>
          <p:spPr>
            <a:xfrm>
              <a:off x="-3425006" y="4548392"/>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233" name="Rechthoek 232">
              <a:extLst>
                <a:ext uri="{FF2B5EF4-FFF2-40B4-BE49-F238E27FC236}">
                  <a16:creationId xmlns:a16="http://schemas.microsoft.com/office/drawing/2014/main" id="{107ED551-5375-43FA-A36E-6EDFCB22B96A}"/>
                </a:ext>
              </a:extLst>
            </p:cNvPr>
            <p:cNvSpPr/>
            <p:nvPr userDrawn="1"/>
          </p:nvSpPr>
          <p:spPr>
            <a:xfrm>
              <a:off x="-3059324" y="4548391"/>
              <a:ext cx="2823104" cy="255963"/>
            </a:xfrm>
            <a:prstGeom prst="rect">
              <a:avLst/>
            </a:prstGeom>
            <a:noFill/>
            <a:ln w="25400" cap="flat" cmpd="sng" algn="ctr">
              <a:noFill/>
              <a:prstDash val="solid"/>
            </a:ln>
            <a:effectLst/>
          </p:spPr>
          <p:txBody>
            <a:bodyPr lIns="0" tIns="0" rIns="0" bIns="0" rtlCol="0" anchor="ctr"/>
            <a:lstStyle/>
            <a:p>
              <a:pPr marL="198835" marR="0" lvl="5" indent="-198835" algn="l" defTabSz="685800" rtl="0" eaLnBrk="1" fontAlgn="auto" latinLnBrk="0" hangingPunct="1">
                <a:lnSpc>
                  <a:spcPct val="100000"/>
                </a:lnSpc>
                <a:spcBef>
                  <a:spcPts val="225"/>
                </a:spcBef>
                <a:spcAft>
                  <a:spcPts val="225"/>
                </a:spcAft>
                <a:buClr>
                  <a:schemeClr val="tx1"/>
                </a:buClr>
                <a:buSzPct val="85000"/>
                <a:buFont typeface="+mj-lt"/>
                <a:buAutoNum type="arabicPeriod"/>
                <a:tabLst/>
                <a:defRPr/>
              </a:pPr>
              <a:r>
                <a:rPr lang="nl-NL" sz="1125" kern="1200" noProof="0" dirty="0">
                  <a:solidFill>
                    <a:schemeClr val="tx1"/>
                  </a:solidFill>
                  <a:latin typeface="+mn-lt"/>
                  <a:ea typeface="+mn-ea"/>
                  <a:cs typeface="+mn-cs"/>
                </a:rPr>
                <a:t>Numerieke </a:t>
              </a:r>
              <a:r>
                <a:rPr lang="nl-NL" sz="1125" kern="1200" noProof="0" dirty="0" err="1">
                  <a:solidFill>
                    <a:schemeClr val="tx1"/>
                  </a:solidFill>
                  <a:latin typeface="+mn-lt"/>
                  <a:ea typeface="+mn-ea"/>
                  <a:cs typeface="+mn-cs"/>
                </a:rPr>
                <a:t>bullet</a:t>
              </a:r>
              <a:r>
                <a:rPr lang="nl-NL" sz="1125" kern="1200" noProof="0" dirty="0">
                  <a:solidFill>
                    <a:schemeClr val="tx1"/>
                  </a:solidFill>
                  <a:latin typeface="+mn-lt"/>
                  <a:ea typeface="+mn-ea"/>
                  <a:cs typeface="+mn-cs"/>
                </a:rPr>
                <a:t> (15pt)</a:t>
              </a:r>
            </a:p>
          </p:txBody>
        </p:sp>
        <p:sp>
          <p:nvSpPr>
            <p:cNvPr id="234" name="Ovaal 233">
              <a:extLst>
                <a:ext uri="{FF2B5EF4-FFF2-40B4-BE49-F238E27FC236}">
                  <a16:creationId xmlns:a16="http://schemas.microsoft.com/office/drawing/2014/main" id="{C7031A80-F089-42F2-BCDE-32EA689FFB75}"/>
                </a:ext>
              </a:extLst>
            </p:cNvPr>
            <p:cNvSpPr/>
            <p:nvPr userDrawn="1"/>
          </p:nvSpPr>
          <p:spPr>
            <a:xfrm>
              <a:off x="-3425006" y="4922568"/>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235" name="Rechthoek 234">
              <a:extLst>
                <a:ext uri="{FF2B5EF4-FFF2-40B4-BE49-F238E27FC236}">
                  <a16:creationId xmlns:a16="http://schemas.microsoft.com/office/drawing/2014/main" id="{2A96AE26-95A7-454F-B920-6C00E9D07BCF}"/>
                </a:ext>
              </a:extLst>
            </p:cNvPr>
            <p:cNvSpPr/>
            <p:nvPr userDrawn="1"/>
          </p:nvSpPr>
          <p:spPr>
            <a:xfrm>
              <a:off x="-3059324" y="4922567"/>
              <a:ext cx="2823104" cy="255963"/>
            </a:xfrm>
            <a:prstGeom prst="rect">
              <a:avLst/>
            </a:prstGeom>
            <a:noFill/>
            <a:ln w="25400" cap="flat" cmpd="sng" algn="ctr">
              <a:noFill/>
              <a:prstDash val="solid"/>
            </a:ln>
            <a:effectLst/>
          </p:spPr>
          <p:txBody>
            <a:bodyPr lIns="0" tIns="0" rIns="0" bIns="0" rtlCol="0" anchor="ctr"/>
            <a:lstStyle/>
            <a:p>
              <a:pPr marL="198835" marR="0" lvl="6" indent="-198835" algn="l" defTabSz="685800" rtl="0" eaLnBrk="1" fontAlgn="auto" latinLnBrk="0" hangingPunct="1">
                <a:lnSpc>
                  <a:spcPct val="100000"/>
                </a:lnSpc>
                <a:spcBef>
                  <a:spcPts val="225"/>
                </a:spcBef>
                <a:spcAft>
                  <a:spcPts val="225"/>
                </a:spcAft>
                <a:buClr>
                  <a:schemeClr val="tx1"/>
                </a:buClr>
                <a:buSzPct val="85000"/>
                <a:buFont typeface="+mj-lt"/>
                <a:buAutoNum type="alphaLcPeriod"/>
                <a:tabLst/>
                <a:defRPr/>
              </a:pPr>
              <a:r>
                <a:rPr lang="nl-NL" sz="1125" kern="1200" noProof="0" dirty="0">
                  <a:solidFill>
                    <a:schemeClr val="tx1"/>
                  </a:solidFill>
                  <a:latin typeface="+mn-lt"/>
                  <a:ea typeface="+mn-ea"/>
                  <a:cs typeface="+mn-cs"/>
                </a:rPr>
                <a:t>Alfabetische </a:t>
              </a:r>
              <a:r>
                <a:rPr lang="nl-NL" sz="1125" kern="1200" noProof="0" dirty="0" err="1">
                  <a:solidFill>
                    <a:schemeClr val="tx1"/>
                  </a:solidFill>
                  <a:latin typeface="+mn-lt"/>
                  <a:ea typeface="+mn-ea"/>
                  <a:cs typeface="+mn-cs"/>
                </a:rPr>
                <a:t>bullet</a:t>
              </a:r>
              <a:r>
                <a:rPr lang="nl-NL" sz="1125" kern="1200" noProof="0" dirty="0">
                  <a:solidFill>
                    <a:schemeClr val="tx1"/>
                  </a:solidFill>
                  <a:latin typeface="+mn-lt"/>
                  <a:ea typeface="+mn-ea"/>
                  <a:cs typeface="+mn-cs"/>
                </a:rPr>
                <a:t> (15pt)</a:t>
              </a:r>
            </a:p>
          </p:txBody>
        </p:sp>
        <p:sp>
          <p:nvSpPr>
            <p:cNvPr id="236" name="Ovaal 235">
              <a:extLst>
                <a:ext uri="{FF2B5EF4-FFF2-40B4-BE49-F238E27FC236}">
                  <a16:creationId xmlns:a16="http://schemas.microsoft.com/office/drawing/2014/main" id="{67901273-5A96-4009-A4D4-B127228327ED}"/>
                </a:ext>
              </a:extLst>
            </p:cNvPr>
            <p:cNvSpPr/>
            <p:nvPr userDrawn="1"/>
          </p:nvSpPr>
          <p:spPr>
            <a:xfrm>
              <a:off x="-3425006" y="5295213"/>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237" name="Rechthoek 236">
              <a:extLst>
                <a:ext uri="{FF2B5EF4-FFF2-40B4-BE49-F238E27FC236}">
                  <a16:creationId xmlns:a16="http://schemas.microsoft.com/office/drawing/2014/main" id="{EB56D44A-B6EF-432A-BCA7-E5D6CD07B621}"/>
                </a:ext>
              </a:extLst>
            </p:cNvPr>
            <p:cNvSpPr/>
            <p:nvPr userDrawn="1"/>
          </p:nvSpPr>
          <p:spPr>
            <a:xfrm>
              <a:off x="-3059324" y="5295212"/>
              <a:ext cx="2823104" cy="255963"/>
            </a:xfrm>
            <a:prstGeom prst="rect">
              <a:avLst/>
            </a:prstGeom>
            <a:noFill/>
            <a:ln w="25400" cap="flat" cmpd="sng" algn="ctr">
              <a:noFill/>
              <a:prstDash val="solid"/>
            </a:ln>
            <a:effectLst/>
          </p:spPr>
          <p:txBody>
            <a:bodyPr lIns="0" tIns="0" rIns="0" bIns="0" rtlCol="0" anchor="ctr"/>
            <a:lstStyle/>
            <a:p>
              <a:pPr marL="0" marR="0" lvl="7" indent="0" algn="l" defTabSz="685800" rtl="0" eaLnBrk="1" fontAlgn="auto" latinLnBrk="0" hangingPunct="1">
                <a:lnSpc>
                  <a:spcPct val="100000"/>
                </a:lnSpc>
                <a:spcBef>
                  <a:spcPts val="225"/>
                </a:spcBef>
                <a:spcAft>
                  <a:spcPts val="225"/>
                </a:spcAft>
                <a:buClr>
                  <a:schemeClr val="accent3"/>
                </a:buClr>
                <a:buSzTx/>
                <a:buFont typeface="Arial" panose="020B0604020202020204" pitchFamily="34" charset="0"/>
                <a:buNone/>
                <a:tabLst/>
                <a:defRPr/>
              </a:pPr>
              <a:r>
                <a:rPr lang="nl-NL" sz="750" i="1" kern="1200" noProof="0" dirty="0">
                  <a:solidFill>
                    <a:schemeClr val="tx1"/>
                  </a:solidFill>
                  <a:latin typeface="+mn-lt"/>
                  <a:ea typeface="+mn-ea"/>
                  <a:cs typeface="+mn-cs"/>
                </a:rPr>
                <a:t>Fotobeschrijving (10pt)</a:t>
              </a:r>
            </a:p>
          </p:txBody>
        </p:sp>
        <p:sp>
          <p:nvSpPr>
            <p:cNvPr id="238" name="Ovaal 237">
              <a:extLst>
                <a:ext uri="{FF2B5EF4-FFF2-40B4-BE49-F238E27FC236}">
                  <a16:creationId xmlns:a16="http://schemas.microsoft.com/office/drawing/2014/main" id="{F2BC1661-3BE4-4D93-876C-CE65BA5277BE}"/>
                </a:ext>
              </a:extLst>
            </p:cNvPr>
            <p:cNvSpPr/>
            <p:nvPr userDrawn="1"/>
          </p:nvSpPr>
          <p:spPr>
            <a:xfrm>
              <a:off x="-3425006" y="5668478"/>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239" name="Rechthoek 238">
              <a:extLst>
                <a:ext uri="{FF2B5EF4-FFF2-40B4-BE49-F238E27FC236}">
                  <a16:creationId xmlns:a16="http://schemas.microsoft.com/office/drawing/2014/main" id="{C17C32F7-ECBE-4195-995A-6FDA25D738A9}"/>
                </a:ext>
              </a:extLst>
            </p:cNvPr>
            <p:cNvSpPr/>
            <p:nvPr userDrawn="1"/>
          </p:nvSpPr>
          <p:spPr>
            <a:xfrm>
              <a:off x="-3059324" y="5668477"/>
              <a:ext cx="2823104" cy="255963"/>
            </a:xfrm>
            <a:prstGeom prst="rect">
              <a:avLst/>
            </a:prstGeom>
            <a:noFill/>
            <a:ln w="25400" cap="flat" cmpd="sng" algn="ctr">
              <a:noFill/>
              <a:prstDash val="solid"/>
            </a:ln>
            <a:effectLst/>
          </p:spPr>
          <p:txBody>
            <a:bodyPr lIns="0" tIns="0" rIns="0" bIns="0" rtlCol="0" anchor="ctr"/>
            <a:lstStyle/>
            <a:p>
              <a:pPr marL="0" marR="0" lvl="8" indent="0" algn="l" defTabSz="685800" rtl="0" eaLnBrk="1" fontAlgn="auto" latinLnBrk="0" hangingPunct="1">
                <a:lnSpc>
                  <a:spcPct val="100000"/>
                </a:lnSpc>
                <a:spcBef>
                  <a:spcPts val="450"/>
                </a:spcBef>
                <a:spcAft>
                  <a:spcPts val="225"/>
                </a:spcAft>
                <a:buClrTx/>
                <a:buSzTx/>
                <a:buFont typeface="Arial" panose="020B0604020202020204" pitchFamily="34" charset="0"/>
                <a:buNone/>
                <a:tabLst/>
                <a:defRPr/>
              </a:pPr>
              <a:r>
                <a:rPr lang="nl-NL" sz="1500" i="1" kern="1200" noProof="0" dirty="0">
                  <a:solidFill>
                    <a:schemeClr val="tx1"/>
                  </a:solidFill>
                  <a:latin typeface="+mn-lt"/>
                  <a:ea typeface="+mn-ea"/>
                  <a:cs typeface="+mn-cs"/>
                </a:rPr>
                <a:t>Quote tekst (20pt)</a:t>
              </a:r>
            </a:p>
          </p:txBody>
        </p:sp>
        <p:sp>
          <p:nvSpPr>
            <p:cNvPr id="240" name="Rechthoek 239">
              <a:extLst>
                <a:ext uri="{FF2B5EF4-FFF2-40B4-BE49-F238E27FC236}">
                  <a16:creationId xmlns:a16="http://schemas.microsoft.com/office/drawing/2014/main" id="{C6C7FA13-9E79-49B8-84E7-8B8E3651ECF9}"/>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80000"/>
                </a:lnSpc>
                <a:spcBef>
                  <a:spcPts val="0"/>
                </a:spcBef>
                <a:spcAft>
                  <a:spcPts val="0"/>
                </a:spcAft>
                <a:buClrTx/>
                <a:buSzTx/>
                <a:buFontTx/>
                <a:buNone/>
                <a:tabLst/>
                <a:defRPr/>
              </a:pPr>
              <a:r>
                <a:rPr kumimoji="0" lang="nl-NL" sz="1050" b="1" i="0" u="none" strike="noStrike" kern="0" cap="all" spc="0" normalizeH="0" baseline="0" noProof="0" dirty="0">
                  <a:ln>
                    <a:noFill/>
                  </a:ln>
                  <a:solidFill>
                    <a:schemeClr val="bg1">
                      <a:lumMod val="50000"/>
                    </a:schemeClr>
                  </a:solidFill>
                  <a:effectLst/>
                  <a:uLnTx/>
                  <a:uFillTx/>
                  <a:latin typeface="+mj-lt"/>
                  <a:cs typeface="Segoe UI Light" panose="020B0502040204020203" pitchFamily="34" charset="0"/>
                </a:rPr>
                <a:t>TEKST</a:t>
              </a:r>
              <a:r>
                <a:rPr kumimoji="0" lang="nl-NL" sz="1050" b="1" i="0" u="none" strike="noStrike" kern="0" cap="all" spc="0" normalizeH="0" noProof="0" dirty="0">
                  <a:ln>
                    <a:noFill/>
                  </a:ln>
                  <a:solidFill>
                    <a:schemeClr val="bg1">
                      <a:lumMod val="50000"/>
                    </a:schemeClr>
                  </a:solidFill>
                  <a:effectLst/>
                  <a:uLnTx/>
                  <a:uFillTx/>
                  <a:latin typeface="+mj-lt"/>
                  <a:cs typeface="Segoe UI Light" panose="020B0502040204020203" pitchFamily="34" charset="0"/>
                </a:rPr>
                <a:t> NIVEAUS kiezen</a:t>
              </a:r>
              <a:endParaRPr kumimoji="0" lang="nl-NL" sz="1050" b="1" i="0" u="none" strike="noStrike" kern="0" cap="all" spc="0" normalizeH="0" baseline="0" noProof="0" dirty="0">
                <a:ln>
                  <a:noFill/>
                </a:ln>
                <a:solidFill>
                  <a:schemeClr val="bg1">
                    <a:lumMod val="50000"/>
                  </a:schemeClr>
                </a:solidFill>
                <a:effectLst/>
                <a:uLnTx/>
                <a:uFillTx/>
                <a:latin typeface="+mj-lt"/>
                <a:cs typeface="Segoe UI Light" panose="020B0502040204020203" pitchFamily="34" charset="0"/>
              </a:endParaRPr>
            </a:p>
          </p:txBody>
        </p:sp>
        <p:sp>
          <p:nvSpPr>
            <p:cNvPr id="241" name="Ovaal 240">
              <a:extLst>
                <a:ext uri="{FF2B5EF4-FFF2-40B4-BE49-F238E27FC236}">
                  <a16:creationId xmlns:a16="http://schemas.microsoft.com/office/drawing/2014/main" id="{3AFD6850-542F-4DBD-8D11-D924DF7B7575}"/>
                </a:ext>
              </a:extLst>
            </p:cNvPr>
            <p:cNvSpPr/>
            <p:nvPr userDrawn="1"/>
          </p:nvSpPr>
          <p:spPr>
            <a:xfrm>
              <a:off x="-3425006" y="2678716"/>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242" name="Rechte verbindingslijn 241">
              <a:extLst>
                <a:ext uri="{FF2B5EF4-FFF2-40B4-BE49-F238E27FC236}">
                  <a16:creationId xmlns:a16="http://schemas.microsoft.com/office/drawing/2014/main" id="{3F0E6AC4-1258-41E3-9AD9-20B6F5FEF697}"/>
                </a:ext>
              </a:extLst>
            </p:cNvPr>
            <p:cNvCxnSpPr>
              <a:cxnSpLocks/>
            </p:cNvCxnSpPr>
            <p:nvPr userDrawn="1"/>
          </p:nvCxnSpPr>
          <p:spPr>
            <a:xfrm>
              <a:off x="-3419346" y="243069"/>
              <a:ext cx="3176013" cy="0"/>
            </a:xfrm>
            <a:prstGeom prst="line">
              <a:avLst/>
            </a:prstGeom>
            <a:noFill/>
            <a:ln w="3175" cap="flat" cmpd="sng" algn="ctr">
              <a:solidFill>
                <a:schemeClr val="bg1">
                  <a:lumMod val="50000"/>
                </a:schemeClr>
              </a:solidFill>
              <a:prstDash val="solid"/>
            </a:ln>
            <a:effectLst/>
          </p:spPr>
        </p:cxnSp>
        <p:grpSp>
          <p:nvGrpSpPr>
            <p:cNvPr id="243" name="Groep 242">
              <a:extLst>
                <a:ext uri="{FF2B5EF4-FFF2-40B4-BE49-F238E27FC236}">
                  <a16:creationId xmlns:a16="http://schemas.microsoft.com/office/drawing/2014/main" id="{753D4BFA-D6BE-4728-923B-43B7E92E71FD}"/>
                </a:ext>
              </a:extLst>
            </p:cNvPr>
            <p:cNvGrpSpPr/>
            <p:nvPr userDrawn="1"/>
          </p:nvGrpSpPr>
          <p:grpSpPr>
            <a:xfrm>
              <a:off x="-3437547" y="1295337"/>
              <a:ext cx="2933825" cy="558875"/>
              <a:chOff x="-3419346" y="368233"/>
              <a:chExt cx="3904920" cy="743862"/>
            </a:xfrm>
          </p:grpSpPr>
          <p:sp>
            <p:nvSpPr>
              <p:cNvPr id="260" name="Rechthoek 259">
                <a:extLst>
                  <a:ext uri="{FF2B5EF4-FFF2-40B4-BE49-F238E27FC236}">
                    <a16:creationId xmlns:a16="http://schemas.microsoft.com/office/drawing/2014/main" id="{75B86434-B724-4A6F-B46D-3943EE9D78C1}"/>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600" b="0" noProof="0" dirty="0">
                    <a:solidFill>
                      <a:srgbClr val="C00000"/>
                    </a:solidFill>
                    <a:latin typeface="Arial" panose="020B0604020202020204" pitchFamily="34" charset="0"/>
                    <a:cs typeface="Arial" panose="020B0604020202020204" pitchFamily="34" charset="0"/>
                  </a:rPr>
                  <a:t>Start</a:t>
                </a:r>
              </a:p>
            </p:txBody>
          </p:sp>
          <p:cxnSp>
            <p:nvCxnSpPr>
              <p:cNvPr id="261" name="Rechte verbindingslijn 260">
                <a:extLst>
                  <a:ext uri="{FF2B5EF4-FFF2-40B4-BE49-F238E27FC236}">
                    <a16:creationId xmlns:a16="http://schemas.microsoft.com/office/drawing/2014/main" id="{14776DF3-4ABF-41DE-9661-99A87D23C4AC}"/>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2" name="Rechte verbindingslijn 261">
                <a:extLst>
                  <a:ext uri="{FF2B5EF4-FFF2-40B4-BE49-F238E27FC236}">
                    <a16:creationId xmlns:a16="http://schemas.microsoft.com/office/drawing/2014/main" id="{D43A93A9-37FF-4A75-A17C-30672962BC6E}"/>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3" name="Rechthoek 262">
                <a:extLst>
                  <a:ext uri="{FF2B5EF4-FFF2-40B4-BE49-F238E27FC236}">
                    <a16:creationId xmlns:a16="http://schemas.microsoft.com/office/drawing/2014/main" id="{5DB219BD-09F5-4A14-8FA3-F695B4713412}"/>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nvGrpSpPr>
              <p:cNvPr id="264" name="Groep 263">
                <a:extLst>
                  <a:ext uri="{FF2B5EF4-FFF2-40B4-BE49-F238E27FC236}">
                    <a16:creationId xmlns:a16="http://schemas.microsoft.com/office/drawing/2014/main" id="{2B64E856-E73E-4843-A808-B7DC9284370E}"/>
                  </a:ext>
                </a:extLst>
              </p:cNvPr>
              <p:cNvGrpSpPr/>
              <p:nvPr userDrawn="1"/>
            </p:nvGrpSpPr>
            <p:grpSpPr>
              <a:xfrm>
                <a:off x="-3002834" y="720303"/>
                <a:ext cx="182598" cy="143759"/>
                <a:chOff x="-3310843" y="700986"/>
                <a:chExt cx="182598" cy="143759"/>
              </a:xfrm>
            </p:grpSpPr>
            <p:grpSp>
              <p:nvGrpSpPr>
                <p:cNvPr id="303" name="Groep 302">
                  <a:extLst>
                    <a:ext uri="{FF2B5EF4-FFF2-40B4-BE49-F238E27FC236}">
                      <a16:creationId xmlns:a16="http://schemas.microsoft.com/office/drawing/2014/main" id="{5518A022-8663-4285-83DB-D691D0403B7C}"/>
                    </a:ext>
                  </a:extLst>
                </p:cNvPr>
                <p:cNvGrpSpPr/>
                <p:nvPr userDrawn="1"/>
              </p:nvGrpSpPr>
              <p:grpSpPr>
                <a:xfrm>
                  <a:off x="-3310843" y="700986"/>
                  <a:ext cx="182598" cy="143759"/>
                  <a:chOff x="-3310843" y="700986"/>
                  <a:chExt cx="182598" cy="143759"/>
                </a:xfrm>
              </p:grpSpPr>
              <p:cxnSp>
                <p:nvCxnSpPr>
                  <p:cNvPr id="307" name="Rechte verbindingslijn 306">
                    <a:extLst>
                      <a:ext uri="{FF2B5EF4-FFF2-40B4-BE49-F238E27FC236}">
                        <a16:creationId xmlns:a16="http://schemas.microsoft.com/office/drawing/2014/main" id="{FBD7D34C-9EB3-442C-BA12-235892C9BEC2}"/>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308" name="Rechte verbindingslijn 307">
                    <a:extLst>
                      <a:ext uri="{FF2B5EF4-FFF2-40B4-BE49-F238E27FC236}">
                        <a16:creationId xmlns:a16="http://schemas.microsoft.com/office/drawing/2014/main" id="{1391E6BF-5165-4FCC-B51C-15D5EEBCCFFA}"/>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309" name="Rechte verbindingslijn 308">
                    <a:extLst>
                      <a:ext uri="{FF2B5EF4-FFF2-40B4-BE49-F238E27FC236}">
                        <a16:creationId xmlns:a16="http://schemas.microsoft.com/office/drawing/2014/main" id="{C3175579-EBF1-4CFD-A526-DD4A4A79AB28}"/>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310" name="Rechte verbindingslijn 309">
                    <a:extLst>
                      <a:ext uri="{FF2B5EF4-FFF2-40B4-BE49-F238E27FC236}">
                        <a16:creationId xmlns:a16="http://schemas.microsoft.com/office/drawing/2014/main" id="{DE9C818B-5CC1-49F0-8EF8-CD27B5182E86}"/>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311" name="Rechte verbindingslijn 310">
                    <a:extLst>
                      <a:ext uri="{FF2B5EF4-FFF2-40B4-BE49-F238E27FC236}">
                        <a16:creationId xmlns:a16="http://schemas.microsoft.com/office/drawing/2014/main" id="{523CFF2D-286D-465A-A92C-0D59E2B7C92C}"/>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304" name="Groep 303">
                  <a:extLst>
                    <a:ext uri="{FF2B5EF4-FFF2-40B4-BE49-F238E27FC236}">
                      <a16:creationId xmlns:a16="http://schemas.microsoft.com/office/drawing/2014/main" id="{ED3B0C80-3D3E-4A37-80B2-259FB94956CF}"/>
                    </a:ext>
                  </a:extLst>
                </p:cNvPr>
                <p:cNvGrpSpPr/>
                <p:nvPr userDrawn="1"/>
              </p:nvGrpSpPr>
              <p:grpSpPr>
                <a:xfrm flipH="1">
                  <a:off x="-3310774" y="735854"/>
                  <a:ext cx="88801" cy="72568"/>
                  <a:chOff x="-2091059" y="1395403"/>
                  <a:chExt cx="157316" cy="128558"/>
                </a:xfrm>
              </p:grpSpPr>
              <p:sp>
                <p:nvSpPr>
                  <p:cNvPr id="305" name="Rechthoek 304">
                    <a:extLst>
                      <a:ext uri="{FF2B5EF4-FFF2-40B4-BE49-F238E27FC236}">
                        <a16:creationId xmlns:a16="http://schemas.microsoft.com/office/drawing/2014/main" id="{8A1811D5-35ED-49C4-A504-6F5D5B9E8E6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306" name="Pijl: punthaak 305">
                    <a:extLst>
                      <a:ext uri="{FF2B5EF4-FFF2-40B4-BE49-F238E27FC236}">
                        <a16:creationId xmlns:a16="http://schemas.microsoft.com/office/drawing/2014/main" id="{6E2E1F6D-E3EC-4D4D-BB32-BB499252BA9B}"/>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grpSp>
            <p:nvGrpSpPr>
              <p:cNvPr id="265" name="Groep 264">
                <a:extLst>
                  <a:ext uri="{FF2B5EF4-FFF2-40B4-BE49-F238E27FC236}">
                    <a16:creationId xmlns:a16="http://schemas.microsoft.com/office/drawing/2014/main" id="{49FDB4DC-3EFB-41E0-A608-EC886B6D8FD7}"/>
                  </a:ext>
                </a:extLst>
              </p:cNvPr>
              <p:cNvGrpSpPr/>
              <p:nvPr userDrawn="1"/>
            </p:nvGrpSpPr>
            <p:grpSpPr>
              <a:xfrm>
                <a:off x="-3326107" y="720303"/>
                <a:ext cx="182598" cy="143759"/>
                <a:chOff x="-3634116" y="700986"/>
                <a:chExt cx="182598" cy="143759"/>
              </a:xfrm>
            </p:grpSpPr>
            <p:grpSp>
              <p:nvGrpSpPr>
                <p:cNvPr id="294" name="Groep 293">
                  <a:extLst>
                    <a:ext uri="{FF2B5EF4-FFF2-40B4-BE49-F238E27FC236}">
                      <a16:creationId xmlns:a16="http://schemas.microsoft.com/office/drawing/2014/main" id="{A5EA7900-2EE3-4140-9BD5-211D34986D25}"/>
                    </a:ext>
                  </a:extLst>
                </p:cNvPr>
                <p:cNvGrpSpPr/>
                <p:nvPr userDrawn="1"/>
              </p:nvGrpSpPr>
              <p:grpSpPr>
                <a:xfrm>
                  <a:off x="-3634116" y="700986"/>
                  <a:ext cx="182598" cy="143759"/>
                  <a:chOff x="-3634116" y="700986"/>
                  <a:chExt cx="182598" cy="143759"/>
                </a:xfrm>
              </p:grpSpPr>
              <p:cxnSp>
                <p:nvCxnSpPr>
                  <p:cNvPr id="298" name="Rechte verbindingslijn 297">
                    <a:extLst>
                      <a:ext uri="{FF2B5EF4-FFF2-40B4-BE49-F238E27FC236}">
                        <a16:creationId xmlns:a16="http://schemas.microsoft.com/office/drawing/2014/main" id="{71524C11-5CD4-4CF8-BA72-A7D0DDFCB02A}"/>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99" name="Rechte verbindingslijn 298">
                    <a:extLst>
                      <a:ext uri="{FF2B5EF4-FFF2-40B4-BE49-F238E27FC236}">
                        <a16:creationId xmlns:a16="http://schemas.microsoft.com/office/drawing/2014/main" id="{1F43EE9D-BD2C-499B-B722-84EDF8C9DF34}"/>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300" name="Rechte verbindingslijn 299">
                    <a:extLst>
                      <a:ext uri="{FF2B5EF4-FFF2-40B4-BE49-F238E27FC236}">
                        <a16:creationId xmlns:a16="http://schemas.microsoft.com/office/drawing/2014/main" id="{BF814A4E-40CD-4B76-8174-4AD1200811D3}"/>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301" name="Rechte verbindingslijn 300">
                    <a:extLst>
                      <a:ext uri="{FF2B5EF4-FFF2-40B4-BE49-F238E27FC236}">
                        <a16:creationId xmlns:a16="http://schemas.microsoft.com/office/drawing/2014/main" id="{8A7D2AE3-C908-4CC9-8A1B-69370A7D79A3}"/>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302" name="Rechte verbindingslijn 301">
                    <a:extLst>
                      <a:ext uri="{FF2B5EF4-FFF2-40B4-BE49-F238E27FC236}">
                        <a16:creationId xmlns:a16="http://schemas.microsoft.com/office/drawing/2014/main" id="{5778AED6-898A-493C-A4F2-36457101DC6B}"/>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95" name="Groep 294">
                  <a:extLst>
                    <a:ext uri="{FF2B5EF4-FFF2-40B4-BE49-F238E27FC236}">
                      <a16:creationId xmlns:a16="http://schemas.microsoft.com/office/drawing/2014/main" id="{C5555A22-02DA-4197-B9CB-9584B5976919}"/>
                    </a:ext>
                  </a:extLst>
                </p:cNvPr>
                <p:cNvGrpSpPr/>
                <p:nvPr userDrawn="1"/>
              </p:nvGrpSpPr>
              <p:grpSpPr>
                <a:xfrm>
                  <a:off x="-3634047" y="735854"/>
                  <a:ext cx="88801" cy="72568"/>
                  <a:chOff x="-2091059" y="1395403"/>
                  <a:chExt cx="157316" cy="128558"/>
                </a:xfrm>
              </p:grpSpPr>
              <p:sp>
                <p:nvSpPr>
                  <p:cNvPr id="296" name="Rechthoek 295">
                    <a:extLst>
                      <a:ext uri="{FF2B5EF4-FFF2-40B4-BE49-F238E27FC236}">
                        <a16:creationId xmlns:a16="http://schemas.microsoft.com/office/drawing/2014/main" id="{5D2B8588-2DB0-4EF0-942C-EA634D48958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297" name="Pijl: punthaak 296">
                    <a:extLst>
                      <a:ext uri="{FF2B5EF4-FFF2-40B4-BE49-F238E27FC236}">
                        <a16:creationId xmlns:a16="http://schemas.microsoft.com/office/drawing/2014/main" id="{6C6EF06C-F29C-442C-AF63-8334C3073AAB}"/>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cxnSp>
            <p:nvCxnSpPr>
              <p:cNvPr id="266" name="Rechte verbindingslijn 265">
                <a:extLst>
                  <a:ext uri="{FF2B5EF4-FFF2-40B4-BE49-F238E27FC236}">
                    <a16:creationId xmlns:a16="http://schemas.microsoft.com/office/drawing/2014/main" id="{36EC6C65-C6E4-430B-9F50-A9E5F3792E3E}"/>
                  </a:ext>
                </a:extLst>
              </p:cNvPr>
              <p:cNvCxnSpPr>
                <a:cxnSpLocks/>
              </p:cNvCxnSpPr>
              <p:nvPr userDrawn="1"/>
            </p:nvCxnSpPr>
            <p:spPr>
              <a:xfrm flipV="1">
                <a:off x="-3136454" y="523622"/>
                <a:ext cx="720437" cy="188422"/>
              </a:xfrm>
              <a:prstGeom prst="line">
                <a:avLst/>
              </a:prstGeom>
              <a:noFill/>
              <a:ln w="19050" cap="rnd" cmpd="sng" algn="ctr">
                <a:solidFill>
                  <a:schemeClr val="tx1"/>
                </a:solidFill>
                <a:prstDash val="solid"/>
                <a:headEnd type="oval"/>
              </a:ln>
              <a:effectLst/>
            </p:spPr>
          </p:cxnSp>
          <p:cxnSp>
            <p:nvCxnSpPr>
              <p:cNvPr id="267" name="Rechte verbindingslijn 266">
                <a:extLst>
                  <a:ext uri="{FF2B5EF4-FFF2-40B4-BE49-F238E27FC236}">
                    <a16:creationId xmlns:a16="http://schemas.microsoft.com/office/drawing/2014/main" id="{80BCC55C-4AEC-47D0-81FD-C4DBC10A25D6}"/>
                  </a:ext>
                </a:extLst>
              </p:cNvPr>
              <p:cNvCxnSpPr>
                <a:cxnSpLocks/>
              </p:cNvCxnSpPr>
              <p:nvPr userDrawn="1"/>
            </p:nvCxnSpPr>
            <p:spPr>
              <a:xfrm>
                <a:off x="-2820570" y="712044"/>
                <a:ext cx="399011" cy="238298"/>
              </a:xfrm>
              <a:prstGeom prst="line">
                <a:avLst/>
              </a:prstGeom>
              <a:noFill/>
              <a:ln w="19050" cap="rnd" cmpd="sng" algn="ctr">
                <a:solidFill>
                  <a:schemeClr val="tx1"/>
                </a:solidFill>
                <a:prstDash val="solid"/>
                <a:headEnd type="oval"/>
              </a:ln>
              <a:effectLst/>
            </p:spPr>
          </p:cxnSp>
          <p:grpSp>
            <p:nvGrpSpPr>
              <p:cNvPr id="268" name="Groep 267">
                <a:extLst>
                  <a:ext uri="{FF2B5EF4-FFF2-40B4-BE49-F238E27FC236}">
                    <a16:creationId xmlns:a16="http://schemas.microsoft.com/office/drawing/2014/main" id="{589CDE9B-39CF-4FC6-BB08-2E5A078BEA8D}"/>
                  </a:ext>
                </a:extLst>
              </p:cNvPr>
              <p:cNvGrpSpPr/>
              <p:nvPr userDrawn="1"/>
            </p:nvGrpSpPr>
            <p:grpSpPr>
              <a:xfrm>
                <a:off x="-2425037" y="370226"/>
                <a:ext cx="357690" cy="330595"/>
                <a:chOff x="-2721817" y="347336"/>
                <a:chExt cx="432805" cy="400021"/>
              </a:xfrm>
            </p:grpSpPr>
            <p:sp>
              <p:nvSpPr>
                <p:cNvPr id="283" name="Rechthoek 282">
                  <a:extLst>
                    <a:ext uri="{FF2B5EF4-FFF2-40B4-BE49-F238E27FC236}">
                      <a16:creationId xmlns:a16="http://schemas.microsoft.com/office/drawing/2014/main" id="{12C3A738-EF03-4375-97E9-A6C0FFA708E6}"/>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a:solidFill>
                      <a:srgbClr val="FF0000"/>
                    </a:solidFill>
                    <a:latin typeface="Arial" panose="020B0604020202020204" pitchFamily="34" charset="0"/>
                    <a:cs typeface="Arial" panose="020B0604020202020204" pitchFamily="34" charset="0"/>
                  </a:endParaRPr>
                </a:p>
              </p:txBody>
            </p:sp>
            <p:grpSp>
              <p:nvGrpSpPr>
                <p:cNvPr id="284" name="Groep 283">
                  <a:extLst>
                    <a:ext uri="{FF2B5EF4-FFF2-40B4-BE49-F238E27FC236}">
                      <a16:creationId xmlns:a16="http://schemas.microsoft.com/office/drawing/2014/main" id="{FD357FE6-1C1B-4A26-9718-2E88DE1D3E23}"/>
                    </a:ext>
                  </a:extLst>
                </p:cNvPr>
                <p:cNvGrpSpPr/>
                <p:nvPr userDrawn="1"/>
              </p:nvGrpSpPr>
              <p:grpSpPr>
                <a:xfrm>
                  <a:off x="-2652453" y="431583"/>
                  <a:ext cx="294076" cy="231526"/>
                  <a:chOff x="-3634116" y="700986"/>
                  <a:chExt cx="182598" cy="143759"/>
                </a:xfrm>
              </p:grpSpPr>
              <p:grpSp>
                <p:nvGrpSpPr>
                  <p:cNvPr id="285" name="Groep 284">
                    <a:extLst>
                      <a:ext uri="{FF2B5EF4-FFF2-40B4-BE49-F238E27FC236}">
                        <a16:creationId xmlns:a16="http://schemas.microsoft.com/office/drawing/2014/main" id="{D845DBC7-CB8A-4EB4-8BFA-81609DCE3B42}"/>
                      </a:ext>
                    </a:extLst>
                  </p:cNvPr>
                  <p:cNvGrpSpPr/>
                  <p:nvPr userDrawn="1"/>
                </p:nvGrpSpPr>
                <p:grpSpPr>
                  <a:xfrm>
                    <a:off x="-3634116" y="700986"/>
                    <a:ext cx="182598" cy="143759"/>
                    <a:chOff x="-3634116" y="700986"/>
                    <a:chExt cx="182598" cy="143759"/>
                  </a:xfrm>
                </p:grpSpPr>
                <p:cxnSp>
                  <p:nvCxnSpPr>
                    <p:cNvPr id="289" name="Rechte verbindingslijn 288">
                      <a:extLst>
                        <a:ext uri="{FF2B5EF4-FFF2-40B4-BE49-F238E27FC236}">
                          <a16:creationId xmlns:a16="http://schemas.microsoft.com/office/drawing/2014/main" id="{9E81999D-2BEE-482C-83EA-D05781A982A0}"/>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90" name="Rechte verbindingslijn 289">
                      <a:extLst>
                        <a:ext uri="{FF2B5EF4-FFF2-40B4-BE49-F238E27FC236}">
                          <a16:creationId xmlns:a16="http://schemas.microsoft.com/office/drawing/2014/main" id="{2A53F11F-FE0D-4C4F-9C71-97393225FFF3}"/>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91" name="Rechte verbindingslijn 290">
                      <a:extLst>
                        <a:ext uri="{FF2B5EF4-FFF2-40B4-BE49-F238E27FC236}">
                          <a16:creationId xmlns:a16="http://schemas.microsoft.com/office/drawing/2014/main" id="{22D43B22-E93D-4E81-975E-C609CEE3A284}"/>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92" name="Rechte verbindingslijn 291">
                      <a:extLst>
                        <a:ext uri="{FF2B5EF4-FFF2-40B4-BE49-F238E27FC236}">
                          <a16:creationId xmlns:a16="http://schemas.microsoft.com/office/drawing/2014/main" id="{D4639661-13B5-4DA3-9B19-75624C35C269}"/>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93" name="Rechte verbindingslijn 292">
                      <a:extLst>
                        <a:ext uri="{FF2B5EF4-FFF2-40B4-BE49-F238E27FC236}">
                          <a16:creationId xmlns:a16="http://schemas.microsoft.com/office/drawing/2014/main" id="{29B28214-51B7-4916-B84D-378362A84C9E}"/>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86" name="Groep 285">
                    <a:extLst>
                      <a:ext uri="{FF2B5EF4-FFF2-40B4-BE49-F238E27FC236}">
                        <a16:creationId xmlns:a16="http://schemas.microsoft.com/office/drawing/2014/main" id="{7DDAC773-993F-416F-95B9-A87F4013B6C8}"/>
                      </a:ext>
                    </a:extLst>
                  </p:cNvPr>
                  <p:cNvGrpSpPr/>
                  <p:nvPr userDrawn="1"/>
                </p:nvGrpSpPr>
                <p:grpSpPr>
                  <a:xfrm>
                    <a:off x="-3634047" y="735854"/>
                    <a:ext cx="88801" cy="72568"/>
                    <a:chOff x="-2091059" y="1395403"/>
                    <a:chExt cx="157316" cy="128558"/>
                  </a:xfrm>
                </p:grpSpPr>
                <p:sp>
                  <p:nvSpPr>
                    <p:cNvPr id="287" name="Rechthoek 286">
                      <a:extLst>
                        <a:ext uri="{FF2B5EF4-FFF2-40B4-BE49-F238E27FC236}">
                          <a16:creationId xmlns:a16="http://schemas.microsoft.com/office/drawing/2014/main" id="{498A9B40-F916-4BCC-A67F-20F63969BDB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288" name="Pijl: punthaak 287">
                      <a:extLst>
                        <a:ext uri="{FF2B5EF4-FFF2-40B4-BE49-F238E27FC236}">
                          <a16:creationId xmlns:a16="http://schemas.microsoft.com/office/drawing/2014/main" id="{17C536E6-AB16-4BF9-B7A4-010F8C7964F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grpSp>
          <p:grpSp>
            <p:nvGrpSpPr>
              <p:cNvPr id="269" name="Groep 268">
                <a:extLst>
                  <a:ext uri="{FF2B5EF4-FFF2-40B4-BE49-F238E27FC236}">
                    <a16:creationId xmlns:a16="http://schemas.microsoft.com/office/drawing/2014/main" id="{27151BDB-8DEE-4B3D-BD95-892F4DB23B1D}"/>
                  </a:ext>
                </a:extLst>
              </p:cNvPr>
              <p:cNvGrpSpPr/>
              <p:nvPr userDrawn="1"/>
            </p:nvGrpSpPr>
            <p:grpSpPr>
              <a:xfrm>
                <a:off x="-2425037" y="781500"/>
                <a:ext cx="357690" cy="330595"/>
                <a:chOff x="-2721817" y="782525"/>
                <a:chExt cx="432805" cy="400021"/>
              </a:xfrm>
            </p:grpSpPr>
            <p:sp>
              <p:nvSpPr>
                <p:cNvPr id="272" name="Rechthoek 271">
                  <a:extLst>
                    <a:ext uri="{FF2B5EF4-FFF2-40B4-BE49-F238E27FC236}">
                      <a16:creationId xmlns:a16="http://schemas.microsoft.com/office/drawing/2014/main" id="{78016BDB-5322-4535-942F-5B6A920AB554}"/>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a:solidFill>
                      <a:srgbClr val="FF0000"/>
                    </a:solidFill>
                    <a:latin typeface="Arial" panose="020B0604020202020204" pitchFamily="34" charset="0"/>
                    <a:cs typeface="Arial" panose="020B0604020202020204" pitchFamily="34" charset="0"/>
                  </a:endParaRPr>
                </a:p>
              </p:txBody>
            </p:sp>
            <p:grpSp>
              <p:nvGrpSpPr>
                <p:cNvPr id="273" name="Groep 272">
                  <a:extLst>
                    <a:ext uri="{FF2B5EF4-FFF2-40B4-BE49-F238E27FC236}">
                      <a16:creationId xmlns:a16="http://schemas.microsoft.com/office/drawing/2014/main" id="{B73801C7-54D7-4A27-A8C1-2F5C1F7B0598}"/>
                    </a:ext>
                  </a:extLst>
                </p:cNvPr>
                <p:cNvGrpSpPr/>
                <p:nvPr userDrawn="1"/>
              </p:nvGrpSpPr>
              <p:grpSpPr>
                <a:xfrm>
                  <a:off x="-2652453" y="866772"/>
                  <a:ext cx="294076" cy="231526"/>
                  <a:chOff x="-3310843" y="700986"/>
                  <a:chExt cx="182598" cy="143759"/>
                </a:xfrm>
              </p:grpSpPr>
              <p:grpSp>
                <p:nvGrpSpPr>
                  <p:cNvPr id="274" name="Groep 273">
                    <a:extLst>
                      <a:ext uri="{FF2B5EF4-FFF2-40B4-BE49-F238E27FC236}">
                        <a16:creationId xmlns:a16="http://schemas.microsoft.com/office/drawing/2014/main" id="{095C0BCD-ED81-4023-81F3-05A91C04A9CC}"/>
                      </a:ext>
                    </a:extLst>
                  </p:cNvPr>
                  <p:cNvGrpSpPr/>
                  <p:nvPr userDrawn="1"/>
                </p:nvGrpSpPr>
                <p:grpSpPr>
                  <a:xfrm>
                    <a:off x="-3310843" y="700986"/>
                    <a:ext cx="182598" cy="143759"/>
                    <a:chOff x="-3310843" y="700986"/>
                    <a:chExt cx="182598" cy="143759"/>
                  </a:xfrm>
                </p:grpSpPr>
                <p:cxnSp>
                  <p:nvCxnSpPr>
                    <p:cNvPr id="278" name="Rechte verbindingslijn 277">
                      <a:extLst>
                        <a:ext uri="{FF2B5EF4-FFF2-40B4-BE49-F238E27FC236}">
                          <a16:creationId xmlns:a16="http://schemas.microsoft.com/office/drawing/2014/main" id="{54FF38E4-BACB-4F5B-BAC5-20CBC04F5F7B}"/>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79" name="Rechte verbindingslijn 278">
                      <a:extLst>
                        <a:ext uri="{FF2B5EF4-FFF2-40B4-BE49-F238E27FC236}">
                          <a16:creationId xmlns:a16="http://schemas.microsoft.com/office/drawing/2014/main" id="{EFEC67E8-982D-4834-B338-E8C384C50992}"/>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80" name="Rechte verbindingslijn 279">
                      <a:extLst>
                        <a:ext uri="{FF2B5EF4-FFF2-40B4-BE49-F238E27FC236}">
                          <a16:creationId xmlns:a16="http://schemas.microsoft.com/office/drawing/2014/main" id="{63DDF9AB-62D3-429F-B75C-557A5AD9627C}"/>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81" name="Rechte verbindingslijn 280">
                      <a:extLst>
                        <a:ext uri="{FF2B5EF4-FFF2-40B4-BE49-F238E27FC236}">
                          <a16:creationId xmlns:a16="http://schemas.microsoft.com/office/drawing/2014/main" id="{D5372101-9CE2-4C07-B442-61383BEB7EF8}"/>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82" name="Rechte verbindingslijn 281">
                      <a:extLst>
                        <a:ext uri="{FF2B5EF4-FFF2-40B4-BE49-F238E27FC236}">
                          <a16:creationId xmlns:a16="http://schemas.microsoft.com/office/drawing/2014/main" id="{722592F8-635A-4DA9-9C6E-274CF2BA0FD0}"/>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75" name="Groep 274">
                    <a:extLst>
                      <a:ext uri="{FF2B5EF4-FFF2-40B4-BE49-F238E27FC236}">
                        <a16:creationId xmlns:a16="http://schemas.microsoft.com/office/drawing/2014/main" id="{8606DD50-A340-4C84-A168-32055E12D6EB}"/>
                      </a:ext>
                    </a:extLst>
                  </p:cNvPr>
                  <p:cNvGrpSpPr/>
                  <p:nvPr userDrawn="1"/>
                </p:nvGrpSpPr>
                <p:grpSpPr>
                  <a:xfrm flipH="1">
                    <a:off x="-3310774" y="735854"/>
                    <a:ext cx="88801" cy="72568"/>
                    <a:chOff x="-2091059" y="1395403"/>
                    <a:chExt cx="157316" cy="128558"/>
                  </a:xfrm>
                </p:grpSpPr>
                <p:sp>
                  <p:nvSpPr>
                    <p:cNvPr id="276" name="Rechthoek 275">
                      <a:extLst>
                        <a:ext uri="{FF2B5EF4-FFF2-40B4-BE49-F238E27FC236}">
                          <a16:creationId xmlns:a16="http://schemas.microsoft.com/office/drawing/2014/main" id="{30CB3723-0DF0-419D-A243-FC7837798E5E}"/>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277" name="Pijl: punthaak 276">
                      <a:extLst>
                        <a:ext uri="{FF2B5EF4-FFF2-40B4-BE49-F238E27FC236}">
                          <a16:creationId xmlns:a16="http://schemas.microsoft.com/office/drawing/2014/main" id="{C928910E-32D1-45B7-BCAD-1F92B23697E5}"/>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grpSp>
          <p:sp>
            <p:nvSpPr>
              <p:cNvPr id="270" name="Rechthoek 269">
                <a:extLst>
                  <a:ext uri="{FF2B5EF4-FFF2-40B4-BE49-F238E27FC236}">
                    <a16:creationId xmlns:a16="http://schemas.microsoft.com/office/drawing/2014/main" id="{9A0AC279-9C64-40B5-A259-F91E97DD8590}"/>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271" name="Rechthoek 270">
                <a:extLst>
                  <a:ext uri="{FF2B5EF4-FFF2-40B4-BE49-F238E27FC236}">
                    <a16:creationId xmlns:a16="http://schemas.microsoft.com/office/drawing/2014/main" id="{20034261-AFF3-4916-B8DE-4E12D0A49DCE}"/>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244" name="Rechte verbindingslijn 243">
              <a:extLst>
                <a:ext uri="{FF2B5EF4-FFF2-40B4-BE49-F238E27FC236}">
                  <a16:creationId xmlns:a16="http://schemas.microsoft.com/office/drawing/2014/main" id="{5B91DA79-C12E-4AD1-A18A-C170B0579690}"/>
                </a:ext>
              </a:extLst>
            </p:cNvPr>
            <p:cNvCxnSpPr>
              <a:cxnSpLocks/>
            </p:cNvCxnSpPr>
            <p:nvPr userDrawn="1"/>
          </p:nvCxnSpPr>
          <p:spPr>
            <a:xfrm>
              <a:off x="-3419346" y="1980503"/>
              <a:ext cx="3176013" cy="0"/>
            </a:xfrm>
            <a:prstGeom prst="line">
              <a:avLst/>
            </a:prstGeom>
            <a:noFill/>
            <a:ln w="3175" cap="flat" cmpd="sng" algn="ctr">
              <a:solidFill>
                <a:schemeClr val="bg1">
                  <a:lumMod val="50000"/>
                </a:schemeClr>
              </a:solidFill>
              <a:prstDash val="solid"/>
            </a:ln>
            <a:effectLst/>
          </p:spPr>
        </p:cxnSp>
        <p:sp>
          <p:nvSpPr>
            <p:cNvPr id="245" name="Rechthoek 244">
              <a:extLst>
                <a:ext uri="{FF2B5EF4-FFF2-40B4-BE49-F238E27FC236}">
                  <a16:creationId xmlns:a16="http://schemas.microsoft.com/office/drawing/2014/main" id="{47789934-DE87-41C7-9447-720FA8C053DC}"/>
                </a:ext>
              </a:extLst>
            </p:cNvPr>
            <p:cNvSpPr/>
            <p:nvPr userDrawn="1"/>
          </p:nvSpPr>
          <p:spPr>
            <a:xfrm>
              <a:off x="-3059324" y="2678715"/>
              <a:ext cx="2823104" cy="255963"/>
            </a:xfrm>
            <a:prstGeom prst="rect">
              <a:avLst/>
            </a:prstGeom>
            <a:noFill/>
            <a:ln w="25400" cap="flat" cmpd="sng" algn="ctr">
              <a:noFill/>
              <a:prstDash val="solid"/>
            </a:ln>
            <a:effectLst/>
          </p:spPr>
          <p:txBody>
            <a:bodyPr lIns="0" tIns="0" rIns="0" bIns="0" rtlCol="0" anchor="ctr"/>
            <a:lstStyle/>
            <a:p>
              <a:pPr marL="133350" marR="0" lvl="0" indent="-133350" algn="l" defTabSz="685800" rtl="0" eaLnBrk="1" fontAlgn="auto" latinLnBrk="0" hangingPunct="1">
                <a:lnSpc>
                  <a:spcPct val="100000"/>
                </a:lnSpc>
                <a:spcBef>
                  <a:spcPts val="225"/>
                </a:spcBef>
                <a:spcAft>
                  <a:spcPts val="225"/>
                </a:spcAft>
                <a:buClr>
                  <a:schemeClr val="accent1"/>
                </a:buClr>
                <a:buSzTx/>
                <a:buFont typeface="Wingdings" panose="05000000000000000000" pitchFamily="2" charset="2"/>
                <a:buChar char="§"/>
                <a:tabLst/>
                <a:defRPr/>
              </a:pPr>
              <a:r>
                <a:rPr lang="nl-NL" sz="1125" kern="1200" noProof="0" dirty="0" err="1">
                  <a:solidFill>
                    <a:schemeClr val="tx1"/>
                  </a:solidFill>
                  <a:latin typeface="+mn-lt"/>
                  <a:ea typeface="+mn-ea"/>
                  <a:cs typeface="+mn-cs"/>
                </a:rPr>
                <a:t>Bullet</a:t>
              </a:r>
              <a:r>
                <a:rPr lang="nl-NL" sz="1125" kern="1200" noProof="0" dirty="0">
                  <a:solidFill>
                    <a:schemeClr val="tx1"/>
                  </a:solidFill>
                  <a:latin typeface="+mn-lt"/>
                  <a:ea typeface="+mn-ea"/>
                  <a:cs typeface="+mn-cs"/>
                </a:rPr>
                <a:t> (15pt)</a:t>
              </a:r>
            </a:p>
          </p:txBody>
        </p:sp>
        <p:sp>
          <p:nvSpPr>
            <p:cNvPr id="246" name="Ovaal 245">
              <a:extLst>
                <a:ext uri="{FF2B5EF4-FFF2-40B4-BE49-F238E27FC236}">
                  <a16:creationId xmlns:a16="http://schemas.microsoft.com/office/drawing/2014/main" id="{71745DED-93DA-4FB1-86EC-0E2947444CDD}"/>
                </a:ext>
              </a:extLst>
            </p:cNvPr>
            <p:cNvSpPr/>
            <p:nvPr userDrawn="1"/>
          </p:nvSpPr>
          <p:spPr>
            <a:xfrm>
              <a:off x="-3425006" y="3050637"/>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47" name="Rechthoek 246">
              <a:extLst>
                <a:ext uri="{FF2B5EF4-FFF2-40B4-BE49-F238E27FC236}">
                  <a16:creationId xmlns:a16="http://schemas.microsoft.com/office/drawing/2014/main" id="{753E4D0A-0F61-4C86-9240-87214F9AE5CD}"/>
                </a:ext>
              </a:extLst>
            </p:cNvPr>
            <p:cNvSpPr/>
            <p:nvPr userDrawn="1"/>
          </p:nvSpPr>
          <p:spPr>
            <a:xfrm>
              <a:off x="-3059324" y="3050636"/>
              <a:ext cx="2823104" cy="255963"/>
            </a:xfrm>
            <a:prstGeom prst="rect">
              <a:avLst/>
            </a:prstGeom>
            <a:noFill/>
            <a:ln w="25400" cap="flat" cmpd="sng" algn="ctr">
              <a:noFill/>
              <a:prstDash val="solid"/>
            </a:ln>
            <a:effectLst/>
          </p:spPr>
          <p:txBody>
            <a:bodyPr lIns="0" tIns="0" rIns="0" bIns="0" rtlCol="0" anchor="ctr"/>
            <a:lstStyle/>
            <a:p>
              <a:pPr marL="266700" marR="0" lvl="1" indent="-133350" algn="l" defTabSz="685800" rtl="0" eaLnBrk="1" fontAlgn="auto" latinLnBrk="0" hangingPunct="1">
                <a:lnSpc>
                  <a:spcPct val="100000"/>
                </a:lnSpc>
                <a:spcBef>
                  <a:spcPts val="225"/>
                </a:spcBef>
                <a:spcAft>
                  <a:spcPts val="225"/>
                </a:spcAft>
                <a:buClr>
                  <a:schemeClr val="accent1"/>
                </a:buClr>
                <a:buSzTx/>
                <a:buFont typeface="Wingdings" panose="05000000000000000000" pitchFamily="2" charset="2"/>
                <a:buChar char="§"/>
                <a:tabLst/>
                <a:defRPr/>
              </a:pPr>
              <a:r>
                <a:rPr lang="nl-NL" sz="1125" kern="1200" noProof="0" dirty="0">
                  <a:solidFill>
                    <a:schemeClr val="tx1"/>
                  </a:solidFill>
                  <a:latin typeface="+mn-lt"/>
                  <a:ea typeface="+mn-ea"/>
                  <a:cs typeface="+mn-cs"/>
                </a:rPr>
                <a:t>Sub-</a:t>
              </a:r>
              <a:r>
                <a:rPr lang="nl-NL" sz="1125" kern="1200" noProof="0" dirty="0" err="1">
                  <a:solidFill>
                    <a:schemeClr val="tx1"/>
                  </a:solidFill>
                  <a:latin typeface="+mn-lt"/>
                  <a:ea typeface="+mn-ea"/>
                  <a:cs typeface="+mn-cs"/>
                </a:rPr>
                <a:t>bullet</a:t>
              </a:r>
              <a:r>
                <a:rPr lang="nl-NL" sz="1125" kern="1200" noProof="0" dirty="0">
                  <a:solidFill>
                    <a:schemeClr val="tx1"/>
                  </a:solidFill>
                  <a:latin typeface="+mn-lt"/>
                  <a:ea typeface="+mn-ea"/>
                  <a:cs typeface="+mn-cs"/>
                </a:rPr>
                <a:t> #1 (15pt) </a:t>
              </a:r>
            </a:p>
          </p:txBody>
        </p:sp>
        <p:sp>
          <p:nvSpPr>
            <p:cNvPr id="248" name="Ovaal 247">
              <a:extLst>
                <a:ext uri="{FF2B5EF4-FFF2-40B4-BE49-F238E27FC236}">
                  <a16:creationId xmlns:a16="http://schemas.microsoft.com/office/drawing/2014/main" id="{E1D8641A-9CAF-4311-9B49-A4127E0A5E35}"/>
                </a:ext>
              </a:extLst>
            </p:cNvPr>
            <p:cNvSpPr/>
            <p:nvPr userDrawn="1"/>
          </p:nvSpPr>
          <p:spPr>
            <a:xfrm>
              <a:off x="-3425006" y="3424813"/>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49" name="Rechthoek 248">
              <a:extLst>
                <a:ext uri="{FF2B5EF4-FFF2-40B4-BE49-F238E27FC236}">
                  <a16:creationId xmlns:a16="http://schemas.microsoft.com/office/drawing/2014/main" id="{C8C85584-D0CC-42DF-BC71-FFE6436D58D3}"/>
                </a:ext>
              </a:extLst>
            </p:cNvPr>
            <p:cNvSpPr/>
            <p:nvPr userDrawn="1"/>
          </p:nvSpPr>
          <p:spPr>
            <a:xfrm>
              <a:off x="-3059324" y="3424812"/>
              <a:ext cx="2823104" cy="255963"/>
            </a:xfrm>
            <a:prstGeom prst="rect">
              <a:avLst/>
            </a:prstGeom>
            <a:noFill/>
            <a:ln w="25400" cap="flat" cmpd="sng" algn="ctr">
              <a:noFill/>
              <a:prstDash val="solid"/>
            </a:ln>
            <a:effectLst/>
          </p:spPr>
          <p:txBody>
            <a:bodyPr lIns="0" tIns="0" rIns="0" bIns="0" rtlCol="0" anchor="ctr"/>
            <a:lstStyle/>
            <a:p>
              <a:pPr marL="398860" marR="0" lvl="2" indent="-132160" algn="l" defTabSz="685800" rtl="0" eaLnBrk="1" fontAlgn="auto" latinLnBrk="0" hangingPunct="1">
                <a:lnSpc>
                  <a:spcPct val="100000"/>
                </a:lnSpc>
                <a:spcBef>
                  <a:spcPts val="225"/>
                </a:spcBef>
                <a:spcAft>
                  <a:spcPts val="225"/>
                </a:spcAft>
                <a:buClr>
                  <a:schemeClr val="tx1"/>
                </a:buClr>
                <a:buSzTx/>
                <a:buFont typeface="Corbel" panose="020B0503020204020204" pitchFamily="34" charset="0"/>
                <a:buChar char="–"/>
                <a:tabLst/>
                <a:defRPr/>
              </a:pPr>
              <a:r>
                <a:rPr lang="nl-NL" sz="1125" kern="1200" noProof="0" dirty="0">
                  <a:solidFill>
                    <a:schemeClr val="tx1"/>
                  </a:solidFill>
                  <a:latin typeface="+mn-lt"/>
                  <a:ea typeface="+mn-ea"/>
                  <a:cs typeface="+mn-cs"/>
                </a:rPr>
                <a:t>Sub-</a:t>
              </a:r>
              <a:r>
                <a:rPr lang="nl-NL" sz="1125" kern="1200" noProof="0" dirty="0" err="1">
                  <a:solidFill>
                    <a:schemeClr val="tx1"/>
                  </a:solidFill>
                  <a:latin typeface="+mn-lt"/>
                  <a:ea typeface="+mn-ea"/>
                  <a:cs typeface="+mn-cs"/>
                </a:rPr>
                <a:t>bullet</a:t>
              </a:r>
              <a:r>
                <a:rPr lang="nl-NL" sz="1125" kern="1200" noProof="0" dirty="0">
                  <a:solidFill>
                    <a:schemeClr val="tx1"/>
                  </a:solidFill>
                  <a:latin typeface="+mn-lt"/>
                  <a:ea typeface="+mn-ea"/>
                  <a:cs typeface="+mn-cs"/>
                </a:rPr>
                <a:t> #2 (15pt)</a:t>
              </a:r>
            </a:p>
          </p:txBody>
        </p:sp>
        <p:sp>
          <p:nvSpPr>
            <p:cNvPr id="250" name="Ovaal 249">
              <a:extLst>
                <a:ext uri="{FF2B5EF4-FFF2-40B4-BE49-F238E27FC236}">
                  <a16:creationId xmlns:a16="http://schemas.microsoft.com/office/drawing/2014/main" id="{216B64B7-8299-4339-A6BE-65EB970D1BB8}"/>
                </a:ext>
              </a:extLst>
            </p:cNvPr>
            <p:cNvSpPr/>
            <p:nvPr userDrawn="1"/>
          </p:nvSpPr>
          <p:spPr>
            <a:xfrm>
              <a:off x="-3425006" y="3797458"/>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251" name="Rechthoek 250">
              <a:extLst>
                <a:ext uri="{FF2B5EF4-FFF2-40B4-BE49-F238E27FC236}">
                  <a16:creationId xmlns:a16="http://schemas.microsoft.com/office/drawing/2014/main" id="{AE96D69C-11F6-4127-A6C6-E93C10351538}"/>
                </a:ext>
              </a:extLst>
            </p:cNvPr>
            <p:cNvSpPr/>
            <p:nvPr userDrawn="1"/>
          </p:nvSpPr>
          <p:spPr>
            <a:xfrm>
              <a:off x="-3059324" y="3797457"/>
              <a:ext cx="2823104" cy="255963"/>
            </a:xfrm>
            <a:prstGeom prst="rect">
              <a:avLst/>
            </a:prstGeom>
            <a:noFill/>
            <a:ln w="25400" cap="flat" cmpd="sng" algn="ctr">
              <a:noFill/>
              <a:prstDash val="solid"/>
            </a:ln>
            <a:effectLst/>
          </p:spPr>
          <p:txBody>
            <a:bodyPr lIns="0" tIns="0" rIns="0" bIns="0" rtlCol="0" anchor="ctr"/>
            <a:lstStyle/>
            <a:p>
              <a:pPr marL="0" marR="0" lvl="3" indent="0" algn="l" defTabSz="685800" rtl="0" eaLnBrk="1" fontAlgn="auto" latinLnBrk="0" hangingPunct="1">
                <a:lnSpc>
                  <a:spcPct val="100000"/>
                </a:lnSpc>
                <a:spcBef>
                  <a:spcPts val="225"/>
                </a:spcBef>
                <a:spcAft>
                  <a:spcPts val="225"/>
                </a:spcAft>
                <a:buClrTx/>
                <a:buSzTx/>
                <a:buFont typeface="Arial" panose="020B0604020202020204" pitchFamily="34" charset="0"/>
                <a:buNone/>
                <a:tabLst/>
                <a:defRPr/>
              </a:pPr>
              <a:r>
                <a:rPr lang="nl-NL" sz="1125" kern="1200" noProof="0" dirty="0">
                  <a:solidFill>
                    <a:schemeClr val="tx1"/>
                  </a:solidFill>
                  <a:latin typeface="+mn-lt"/>
                  <a:ea typeface="+mn-ea"/>
                  <a:cs typeface="+mn-cs"/>
                </a:rPr>
                <a:t>Leestekst (15pt)</a:t>
              </a:r>
            </a:p>
          </p:txBody>
        </p:sp>
        <p:sp>
          <p:nvSpPr>
            <p:cNvPr id="252" name="Ovaal 251">
              <a:extLst>
                <a:ext uri="{FF2B5EF4-FFF2-40B4-BE49-F238E27FC236}">
                  <a16:creationId xmlns:a16="http://schemas.microsoft.com/office/drawing/2014/main" id="{314DE40F-F20A-4C14-A172-2A907AE22679}"/>
                </a:ext>
              </a:extLst>
            </p:cNvPr>
            <p:cNvSpPr/>
            <p:nvPr userDrawn="1"/>
          </p:nvSpPr>
          <p:spPr>
            <a:xfrm>
              <a:off x="-3425006" y="4181064"/>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253" name="Rechthoek 252">
              <a:extLst>
                <a:ext uri="{FF2B5EF4-FFF2-40B4-BE49-F238E27FC236}">
                  <a16:creationId xmlns:a16="http://schemas.microsoft.com/office/drawing/2014/main" id="{007562AC-2303-409C-A14B-7342B0737ED4}"/>
                </a:ext>
              </a:extLst>
            </p:cNvPr>
            <p:cNvSpPr/>
            <p:nvPr userDrawn="1"/>
          </p:nvSpPr>
          <p:spPr>
            <a:xfrm>
              <a:off x="-3059324" y="4181063"/>
              <a:ext cx="2823104" cy="255963"/>
            </a:xfrm>
            <a:prstGeom prst="rect">
              <a:avLst/>
            </a:prstGeom>
            <a:noFill/>
            <a:ln w="25400" cap="flat" cmpd="sng" algn="ctr">
              <a:noFill/>
              <a:prstDash val="solid"/>
            </a:ln>
            <a:effectLst/>
          </p:spPr>
          <p:txBody>
            <a:bodyPr lIns="0" tIns="0" rIns="0" bIns="0" rtlCol="0" anchor="ctr"/>
            <a:lstStyle/>
            <a:p>
              <a:pPr marL="0" marR="0" lvl="4" indent="0" fontAlgn="auto">
                <a:lnSpc>
                  <a:spcPct val="100000"/>
                </a:lnSpc>
                <a:spcBef>
                  <a:spcPts val="450"/>
                </a:spcBef>
                <a:spcAft>
                  <a:spcPts val="225"/>
                </a:spcAft>
                <a:buClrTx/>
                <a:buSzTx/>
                <a:buFont typeface="Arial" panose="020B0604020202020204" pitchFamily="34" charset="0"/>
                <a:buNone/>
                <a:tabLst/>
              </a:pPr>
              <a:r>
                <a:rPr lang="nl-NL" sz="1200" b="1" cap="none" baseline="0" noProof="0" dirty="0">
                  <a:solidFill>
                    <a:schemeClr val="accent1"/>
                  </a:solidFill>
                  <a:latin typeface="+mj-lt"/>
                </a:rPr>
                <a:t>Tussenkop (16pt)</a:t>
              </a:r>
            </a:p>
          </p:txBody>
        </p:sp>
        <p:sp>
          <p:nvSpPr>
            <p:cNvPr id="254" name="Rechthoek 253">
              <a:extLst>
                <a:ext uri="{FF2B5EF4-FFF2-40B4-BE49-F238E27FC236}">
                  <a16:creationId xmlns:a16="http://schemas.microsoft.com/office/drawing/2014/main" id="{DB9A2DCC-E590-4FDC-A37C-3422D1E9667F}"/>
                </a:ext>
              </a:extLst>
            </p:cNvPr>
            <p:cNvSpPr/>
            <p:nvPr userDrawn="1"/>
          </p:nvSpPr>
          <p:spPr>
            <a:xfrm>
              <a:off x="-3420798" y="2099231"/>
              <a:ext cx="3178016" cy="467013"/>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cxnSp>
          <p:nvCxnSpPr>
            <p:cNvPr id="255" name="Rechte verbindingslijn 254">
              <a:extLst>
                <a:ext uri="{FF2B5EF4-FFF2-40B4-BE49-F238E27FC236}">
                  <a16:creationId xmlns:a16="http://schemas.microsoft.com/office/drawing/2014/main" id="{1D023111-277A-4944-B9A1-3507E7881513}"/>
                </a:ext>
              </a:extLst>
            </p:cNvPr>
            <p:cNvCxnSpPr>
              <a:cxnSpLocks/>
            </p:cNvCxnSpPr>
            <p:nvPr userDrawn="1"/>
          </p:nvCxnSpPr>
          <p:spPr>
            <a:xfrm>
              <a:off x="-3419346" y="1161637"/>
              <a:ext cx="3176013" cy="0"/>
            </a:xfrm>
            <a:prstGeom prst="line">
              <a:avLst/>
            </a:prstGeom>
            <a:noFill/>
            <a:ln w="3175" cap="flat" cmpd="sng" algn="ctr">
              <a:solidFill>
                <a:schemeClr val="bg1">
                  <a:lumMod val="50000"/>
                </a:schemeClr>
              </a:solidFill>
              <a:prstDash val="solid"/>
            </a:ln>
            <a:effectLst/>
          </p:spPr>
        </p:cxnSp>
        <p:sp>
          <p:nvSpPr>
            <p:cNvPr id="256" name="Ovaal 255">
              <a:extLst>
                <a:ext uri="{FF2B5EF4-FFF2-40B4-BE49-F238E27FC236}">
                  <a16:creationId xmlns:a16="http://schemas.microsoft.com/office/drawing/2014/main" id="{DCC5CB5C-A7E7-46F5-B3DD-04EDDA8BB98E}"/>
                </a:ext>
              </a:extLst>
            </p:cNvPr>
            <p:cNvSpPr/>
            <p:nvPr userDrawn="1"/>
          </p:nvSpPr>
          <p:spPr>
            <a:xfrm>
              <a:off x="-3425006" y="385248"/>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57" name="Rechthoek 256">
              <a:extLst>
                <a:ext uri="{FF2B5EF4-FFF2-40B4-BE49-F238E27FC236}">
                  <a16:creationId xmlns:a16="http://schemas.microsoft.com/office/drawing/2014/main" id="{F5CA65F7-9207-45E4-8E8A-1DB91ACBC1C7}"/>
                </a:ext>
              </a:extLst>
            </p:cNvPr>
            <p:cNvSpPr/>
            <p:nvPr userDrawn="1"/>
          </p:nvSpPr>
          <p:spPr>
            <a:xfrm>
              <a:off x="-3059324" y="385247"/>
              <a:ext cx="2823104" cy="255963"/>
            </a:xfrm>
            <a:prstGeom prst="rect">
              <a:avLst/>
            </a:prstGeom>
            <a:noFill/>
            <a:ln w="25400" cap="flat" cmpd="sng" algn="ctr">
              <a:noFill/>
              <a:prstDash val="solid"/>
            </a:ln>
            <a:effectLst/>
          </p:spPr>
          <p:txBody>
            <a:bodyPr lIns="0" tIns="0" rIns="0" bIns="0" rtlCol="0" anchor="ctr"/>
            <a:lstStyle/>
            <a:p>
              <a:pPr marL="0" marR="0" lvl="0" indent="0" algn="l" defTabSz="685800" rtl="0" eaLnBrk="1" fontAlgn="auto" latinLnBrk="0" hangingPunct="1">
                <a:lnSpc>
                  <a:spcPct val="80000"/>
                </a:lnSpc>
                <a:spcBef>
                  <a:spcPct val="0"/>
                </a:spcBef>
                <a:spcAft>
                  <a:spcPts val="225"/>
                </a:spcAft>
                <a:buClr>
                  <a:schemeClr val="accent1"/>
                </a:buClr>
                <a:buSzTx/>
                <a:buFont typeface="Wingdings" panose="05000000000000000000" pitchFamily="2" charset="2"/>
                <a:buNone/>
                <a:tabLst/>
                <a:defRPr/>
              </a:pPr>
              <a:r>
                <a:rPr lang="nl-NL" sz="1950" b="0" kern="1200" noProof="0" dirty="0">
                  <a:solidFill>
                    <a:schemeClr val="tx1"/>
                  </a:solidFill>
                  <a:latin typeface="+mn-lt"/>
                  <a:ea typeface="+mj-ea"/>
                  <a:cs typeface="+mj-cs"/>
                </a:rPr>
                <a:t>Titel (26pt)</a:t>
              </a:r>
            </a:p>
          </p:txBody>
        </p:sp>
        <p:sp>
          <p:nvSpPr>
            <p:cNvPr id="258" name="Ovaal 257">
              <a:extLst>
                <a:ext uri="{FF2B5EF4-FFF2-40B4-BE49-F238E27FC236}">
                  <a16:creationId xmlns:a16="http://schemas.microsoft.com/office/drawing/2014/main" id="{60EF0DB7-2981-4C0C-A3D2-5C6B7828F96E}"/>
                </a:ext>
              </a:extLst>
            </p:cNvPr>
            <p:cNvSpPr/>
            <p:nvPr userDrawn="1"/>
          </p:nvSpPr>
          <p:spPr>
            <a:xfrm>
              <a:off x="-3425006" y="757169"/>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59" name="Rechthoek 258">
              <a:extLst>
                <a:ext uri="{FF2B5EF4-FFF2-40B4-BE49-F238E27FC236}">
                  <a16:creationId xmlns:a16="http://schemas.microsoft.com/office/drawing/2014/main" id="{F057FF7E-881F-45CC-88D4-2E8D70EB1A39}"/>
                </a:ext>
              </a:extLst>
            </p:cNvPr>
            <p:cNvSpPr/>
            <p:nvPr userDrawn="1"/>
          </p:nvSpPr>
          <p:spPr>
            <a:xfrm>
              <a:off x="-3059324" y="757168"/>
              <a:ext cx="2823104" cy="255963"/>
            </a:xfrm>
            <a:prstGeom prst="rect">
              <a:avLst/>
            </a:prstGeom>
            <a:noFill/>
            <a:ln w="25400" cap="flat" cmpd="sng" algn="ctr">
              <a:noFill/>
              <a:prstDash val="solid"/>
            </a:ln>
            <a:effectLst/>
          </p:spPr>
          <p:txBody>
            <a:bodyPr lIns="0" tIns="0" rIns="0" bIns="0" rtlCol="0" anchor="ctr"/>
            <a:lstStyle/>
            <a:p>
              <a:pPr marL="0" marR="0" lvl="0" indent="0" algn="l" defTabSz="685800" rtl="0" eaLnBrk="1" fontAlgn="auto" latinLnBrk="0" hangingPunct="1">
                <a:lnSpc>
                  <a:spcPct val="100000"/>
                </a:lnSpc>
                <a:spcBef>
                  <a:spcPts val="225"/>
                </a:spcBef>
                <a:spcAft>
                  <a:spcPts val="225"/>
                </a:spcAft>
                <a:buClr>
                  <a:schemeClr val="accent1"/>
                </a:buClr>
                <a:buSzTx/>
                <a:buFont typeface="Wingdings" panose="05000000000000000000" pitchFamily="2" charset="2"/>
                <a:buNone/>
                <a:tabLst/>
                <a:defRPr/>
              </a:pPr>
              <a:r>
                <a:rPr lang="nl-NL" sz="1500" b="0" kern="1200" noProof="0" dirty="0">
                  <a:solidFill>
                    <a:schemeClr val="accent1"/>
                  </a:solidFill>
                  <a:latin typeface="+mn-lt"/>
                  <a:ea typeface="+mn-ea"/>
                  <a:cs typeface="+mn-cs"/>
                </a:rPr>
                <a:t>Subtitel (20pt)</a:t>
              </a:r>
            </a:p>
          </p:txBody>
        </p:sp>
      </p:grpSp>
      <p:grpSp>
        <p:nvGrpSpPr>
          <p:cNvPr id="312" name="Instructie">
            <a:extLst>
              <a:ext uri="{FF2B5EF4-FFF2-40B4-BE49-F238E27FC236}">
                <a16:creationId xmlns:a16="http://schemas.microsoft.com/office/drawing/2014/main" id="{3E6CDCE8-9C1A-4209-A05D-0F7AB0C7BEC2}"/>
              </a:ext>
            </a:extLst>
          </p:cNvPr>
          <p:cNvGrpSpPr/>
          <p:nvPr userDrawn="1"/>
        </p:nvGrpSpPr>
        <p:grpSpPr>
          <a:xfrm>
            <a:off x="9293701" y="0"/>
            <a:ext cx="2387758" cy="1876578"/>
            <a:chOff x="12391601" y="0"/>
            <a:chExt cx="3183677" cy="2499789"/>
          </a:xfrm>
        </p:grpSpPr>
        <p:sp>
          <p:nvSpPr>
            <p:cNvPr id="313" name="Rechthoek 312">
              <a:extLst>
                <a:ext uri="{FF2B5EF4-FFF2-40B4-BE49-F238E27FC236}">
                  <a16:creationId xmlns:a16="http://schemas.microsoft.com/office/drawing/2014/main" id="{6920A5F9-38BC-405A-804E-D0E873A4CC0B}"/>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80000"/>
                </a:lnSpc>
                <a:spcBef>
                  <a:spcPts val="0"/>
                </a:spcBef>
                <a:spcAft>
                  <a:spcPts val="0"/>
                </a:spcAft>
                <a:buClrTx/>
                <a:buSzTx/>
                <a:buFontTx/>
                <a:buNone/>
                <a:tabLst/>
                <a:defRPr/>
              </a:pPr>
              <a:r>
                <a:rPr kumimoji="0" lang="nl-NL" sz="1050" b="1" i="0" u="none" strike="noStrike" kern="0" cap="all" spc="0" normalizeH="0" baseline="0" noProof="0" dirty="0">
                  <a:ln>
                    <a:noFill/>
                  </a:ln>
                  <a:solidFill>
                    <a:schemeClr val="bg1">
                      <a:lumMod val="50000"/>
                    </a:schemeClr>
                  </a:solidFill>
                  <a:effectLst/>
                  <a:uLnTx/>
                  <a:uFillTx/>
                  <a:latin typeface="+mj-lt"/>
                  <a:cs typeface="Segoe UI Light" panose="020B0502040204020203" pitchFamily="34" charset="0"/>
                </a:rPr>
                <a:t>Tabel invoegen/veranderen</a:t>
              </a:r>
            </a:p>
          </p:txBody>
        </p:sp>
        <p:sp>
          <p:nvSpPr>
            <p:cNvPr id="314" name="Ovaal 313">
              <a:extLst>
                <a:ext uri="{FF2B5EF4-FFF2-40B4-BE49-F238E27FC236}">
                  <a16:creationId xmlns:a16="http://schemas.microsoft.com/office/drawing/2014/main" id="{A6B2C391-672F-4406-9505-DEF46CDAB81F}"/>
                </a:ext>
              </a:extLst>
            </p:cNvPr>
            <p:cNvSpPr/>
            <p:nvPr userDrawn="1"/>
          </p:nvSpPr>
          <p:spPr>
            <a:xfrm>
              <a:off x="12391601" y="366490"/>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315" name="Rechte verbindingslijn 314">
              <a:extLst>
                <a:ext uri="{FF2B5EF4-FFF2-40B4-BE49-F238E27FC236}">
                  <a16:creationId xmlns:a16="http://schemas.microsoft.com/office/drawing/2014/main" id="{59D1BB86-93EE-4F49-A3B0-9CF5773DDEC5}"/>
                </a:ext>
              </a:extLst>
            </p:cNvPr>
            <p:cNvCxnSpPr>
              <a:cxnSpLocks/>
            </p:cNvCxnSpPr>
            <p:nvPr userDrawn="1"/>
          </p:nvCxnSpPr>
          <p:spPr>
            <a:xfrm>
              <a:off x="12397261" y="241635"/>
              <a:ext cx="3178017" cy="0"/>
            </a:xfrm>
            <a:prstGeom prst="line">
              <a:avLst/>
            </a:prstGeom>
            <a:noFill/>
            <a:ln w="3175" cap="flat" cmpd="sng" algn="ctr">
              <a:solidFill>
                <a:schemeClr val="bg1">
                  <a:lumMod val="50000"/>
                </a:schemeClr>
              </a:solidFill>
              <a:prstDash val="solid"/>
            </a:ln>
            <a:effectLst/>
          </p:spPr>
        </p:cxnSp>
        <p:cxnSp>
          <p:nvCxnSpPr>
            <p:cNvPr id="316" name="Rechte verbindingslijn 315">
              <a:extLst>
                <a:ext uri="{FF2B5EF4-FFF2-40B4-BE49-F238E27FC236}">
                  <a16:creationId xmlns:a16="http://schemas.microsoft.com/office/drawing/2014/main" id="{16986D34-E1C9-4768-AA5F-9CCF2CC64EDA}"/>
                </a:ext>
              </a:extLst>
            </p:cNvPr>
            <p:cNvCxnSpPr>
              <a:cxnSpLocks/>
            </p:cNvCxnSpPr>
            <p:nvPr userDrawn="1"/>
          </p:nvCxnSpPr>
          <p:spPr>
            <a:xfrm>
              <a:off x="12397261" y="1577933"/>
              <a:ext cx="3178017" cy="0"/>
            </a:xfrm>
            <a:prstGeom prst="line">
              <a:avLst/>
            </a:prstGeom>
            <a:noFill/>
            <a:ln w="3175" cap="flat" cmpd="sng" algn="ctr">
              <a:solidFill>
                <a:schemeClr val="bg1">
                  <a:lumMod val="50000"/>
                </a:schemeClr>
              </a:solidFill>
              <a:prstDash val="solid"/>
            </a:ln>
            <a:effectLst/>
          </p:spPr>
        </p:cxnSp>
        <p:sp>
          <p:nvSpPr>
            <p:cNvPr id="317" name="Rechthoek 316">
              <a:extLst>
                <a:ext uri="{FF2B5EF4-FFF2-40B4-BE49-F238E27FC236}">
                  <a16:creationId xmlns:a16="http://schemas.microsoft.com/office/drawing/2014/main" id="{80C3275E-427E-4F57-AA86-8AFD37084693}"/>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
                  <a:schemeClr val="accent1"/>
                </a:buClr>
                <a:buSzTx/>
                <a:buFont typeface="Arial" panose="020B0604020202020204" pitchFamily="34" charset="0"/>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tabel d.m.v. de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tabel in te voegen. </a:t>
              </a:r>
              <a:r>
                <a:rPr kumimoji="0" lang="nl-NL" sz="825"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318" name="Ovaal 317">
              <a:extLst>
                <a:ext uri="{FF2B5EF4-FFF2-40B4-BE49-F238E27FC236}">
                  <a16:creationId xmlns:a16="http://schemas.microsoft.com/office/drawing/2014/main" id="{3C000680-DAD4-4F26-A92C-DFD09F0250D9}"/>
                </a:ext>
              </a:extLst>
            </p:cNvPr>
            <p:cNvSpPr/>
            <p:nvPr userDrawn="1"/>
          </p:nvSpPr>
          <p:spPr>
            <a:xfrm>
              <a:off x="12391601" y="1706398"/>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19" name="Rechthoek 318">
              <a:extLst>
                <a:ext uri="{FF2B5EF4-FFF2-40B4-BE49-F238E27FC236}">
                  <a16:creationId xmlns:a16="http://schemas.microsoft.com/office/drawing/2014/main" id="{D4ABAF02-5F5D-4FA2-8BD8-2E43E086F0F0}"/>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
                  <a:schemeClr val="accent1"/>
                </a:buClr>
                <a:buSzTx/>
                <a:buFont typeface="Arial" panose="020B0604020202020204" pitchFamily="34" charset="0"/>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het gewenste aantal rijen en kolommen en klik op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‘OK’</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320" name="Groep 319">
              <a:extLst>
                <a:ext uri="{FF2B5EF4-FFF2-40B4-BE49-F238E27FC236}">
                  <a16:creationId xmlns:a16="http://schemas.microsoft.com/office/drawing/2014/main" id="{DC9C785A-5E87-4A6B-8A1E-7BED55D126D9}"/>
                </a:ext>
              </a:extLst>
            </p:cNvPr>
            <p:cNvGrpSpPr/>
            <p:nvPr userDrawn="1"/>
          </p:nvGrpSpPr>
          <p:grpSpPr>
            <a:xfrm>
              <a:off x="12757282" y="2184550"/>
              <a:ext cx="825500" cy="209550"/>
              <a:chOff x="13504624" y="2482850"/>
              <a:chExt cx="825500" cy="209550"/>
            </a:xfrm>
          </p:grpSpPr>
          <p:sp>
            <p:nvSpPr>
              <p:cNvPr id="331" name="Rechthoek 330">
                <a:extLst>
                  <a:ext uri="{FF2B5EF4-FFF2-40B4-BE49-F238E27FC236}">
                    <a16:creationId xmlns:a16="http://schemas.microsoft.com/office/drawing/2014/main" id="{6502314D-9C1A-4A3F-AD62-1D6DC875150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00" b="0" noProof="0" dirty="0">
                    <a:solidFill>
                      <a:schemeClr val="tx1"/>
                    </a:solidFill>
                    <a:latin typeface="Arial" panose="020B0604020202020204" pitchFamily="34" charset="0"/>
                    <a:cs typeface="Arial" panose="020B0604020202020204" pitchFamily="34" charset="0"/>
                  </a:rPr>
                  <a:t>OK</a:t>
                </a:r>
              </a:p>
            </p:txBody>
          </p:sp>
          <p:cxnSp>
            <p:nvCxnSpPr>
              <p:cNvPr id="332" name="Rechte verbindingslijn 331">
                <a:extLst>
                  <a:ext uri="{FF2B5EF4-FFF2-40B4-BE49-F238E27FC236}">
                    <a16:creationId xmlns:a16="http://schemas.microsoft.com/office/drawing/2014/main" id="{A8E1C660-F930-40FA-8788-C7F8E2E2FC06}"/>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333" name="Gelijkbenige driehoek 332">
                <a:extLst>
                  <a:ext uri="{FF2B5EF4-FFF2-40B4-BE49-F238E27FC236}">
                    <a16:creationId xmlns:a16="http://schemas.microsoft.com/office/drawing/2014/main" id="{704CD03F-27AF-457C-BDE3-A91571FFDC21}"/>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cxnSp>
          <p:nvCxnSpPr>
            <p:cNvPr id="321" name="Rechte verbindingslijn 320">
              <a:extLst>
                <a:ext uri="{FF2B5EF4-FFF2-40B4-BE49-F238E27FC236}">
                  <a16:creationId xmlns:a16="http://schemas.microsoft.com/office/drawing/2014/main" id="{16C9B4F3-5660-48AE-B2B0-115EE32E95C3}"/>
                </a:ext>
              </a:extLst>
            </p:cNvPr>
            <p:cNvCxnSpPr>
              <a:cxnSpLocks/>
            </p:cNvCxnSpPr>
            <p:nvPr userDrawn="1"/>
          </p:nvCxnSpPr>
          <p:spPr>
            <a:xfrm>
              <a:off x="12397261" y="2499789"/>
              <a:ext cx="3178017" cy="0"/>
            </a:xfrm>
            <a:prstGeom prst="line">
              <a:avLst/>
            </a:prstGeom>
            <a:noFill/>
            <a:ln w="3175" cap="flat" cmpd="sng" algn="ctr">
              <a:solidFill>
                <a:schemeClr val="bg1">
                  <a:lumMod val="50000"/>
                </a:schemeClr>
              </a:solidFill>
              <a:prstDash val="solid"/>
            </a:ln>
            <a:effectLst/>
          </p:spPr>
        </p:cxnSp>
        <p:grpSp>
          <p:nvGrpSpPr>
            <p:cNvPr id="322" name="Tabel icoon">
              <a:extLst>
                <a:ext uri="{FF2B5EF4-FFF2-40B4-BE49-F238E27FC236}">
                  <a16:creationId xmlns:a16="http://schemas.microsoft.com/office/drawing/2014/main" id="{3AD7280B-CA10-417D-AD8B-9C0A15FC8837}"/>
                </a:ext>
              </a:extLst>
            </p:cNvPr>
            <p:cNvGrpSpPr/>
            <p:nvPr userDrawn="1"/>
          </p:nvGrpSpPr>
          <p:grpSpPr>
            <a:xfrm>
              <a:off x="12757283" y="1133664"/>
              <a:ext cx="375500" cy="339168"/>
              <a:chOff x="6072040" y="3376043"/>
              <a:chExt cx="1227920" cy="1109109"/>
            </a:xfrm>
          </p:grpSpPr>
          <p:sp>
            <p:nvSpPr>
              <p:cNvPr id="323" name="Rechthoek 322">
                <a:extLst>
                  <a:ext uri="{FF2B5EF4-FFF2-40B4-BE49-F238E27FC236}">
                    <a16:creationId xmlns:a16="http://schemas.microsoft.com/office/drawing/2014/main" id="{410C6B0F-C9DD-4634-9F26-0D66AB174194}"/>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324" name="Rechthoek 323">
                <a:extLst>
                  <a:ext uri="{FF2B5EF4-FFF2-40B4-BE49-F238E27FC236}">
                    <a16:creationId xmlns:a16="http://schemas.microsoft.com/office/drawing/2014/main" id="{948678FB-847A-41FF-9195-84A6FC5ECF19}"/>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cxnSp>
            <p:nvCxnSpPr>
              <p:cNvPr id="325" name="Rechte verbindingslijn 324">
                <a:extLst>
                  <a:ext uri="{FF2B5EF4-FFF2-40B4-BE49-F238E27FC236}">
                    <a16:creationId xmlns:a16="http://schemas.microsoft.com/office/drawing/2014/main" id="{D78B3CE6-06EB-4830-A143-984E35D9179A}"/>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326" name="Rechte verbindingslijn 325">
                <a:extLst>
                  <a:ext uri="{FF2B5EF4-FFF2-40B4-BE49-F238E27FC236}">
                    <a16:creationId xmlns:a16="http://schemas.microsoft.com/office/drawing/2014/main" id="{8A20F3A5-67E5-4428-8175-2B7A9E426324}"/>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327" name="Rechte verbindingslijn 326">
                <a:extLst>
                  <a:ext uri="{FF2B5EF4-FFF2-40B4-BE49-F238E27FC236}">
                    <a16:creationId xmlns:a16="http://schemas.microsoft.com/office/drawing/2014/main" id="{2A5B27AE-9E33-4DB0-AD80-0B3CB69FA5A9}"/>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328" name="Rechte verbindingslijn 327">
                <a:extLst>
                  <a:ext uri="{FF2B5EF4-FFF2-40B4-BE49-F238E27FC236}">
                    <a16:creationId xmlns:a16="http://schemas.microsoft.com/office/drawing/2014/main" id="{31EB11D2-91D1-4149-89C5-1F40DF5C036D}"/>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329" name="Rechte verbindingslijn 328">
                <a:extLst>
                  <a:ext uri="{FF2B5EF4-FFF2-40B4-BE49-F238E27FC236}">
                    <a16:creationId xmlns:a16="http://schemas.microsoft.com/office/drawing/2014/main" id="{4798BE63-A488-4485-BA78-F6FE6FBD7374}"/>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330" name="Rechthoek 329">
                <a:extLst>
                  <a:ext uri="{FF2B5EF4-FFF2-40B4-BE49-F238E27FC236}">
                    <a16:creationId xmlns:a16="http://schemas.microsoft.com/office/drawing/2014/main" id="{8AD466E9-BB10-4396-A03F-ED67DCB0F103}"/>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spTree>
    <p:extLst>
      <p:ext uri="{BB962C8B-B14F-4D97-AF65-F5344CB8AC3E}">
        <p14:creationId xmlns:p14="http://schemas.microsoft.com/office/powerpoint/2010/main" val="3326411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B23073-572C-4F04-B89A-B107AB932F47}"/>
              </a:ext>
            </a:extLst>
          </p:cNvPr>
          <p:cNvSpPr>
            <a:spLocks noGrp="1"/>
          </p:cNvSpPr>
          <p:nvPr>
            <p:ph type="title" hasCustomPrompt="1"/>
          </p:nvPr>
        </p:nvSpPr>
        <p:spPr/>
        <p:txBody>
          <a:bodyPr/>
          <a:lstStyle>
            <a:lvl1pPr>
              <a:defRPr/>
            </a:lvl1pPr>
          </a:lstStyle>
          <a:p>
            <a:r>
              <a:rPr lang="nl-NL" noProof="0" dirty="0"/>
              <a:t>Voeg hier een titel in</a:t>
            </a:r>
            <a:endParaRPr lang="nl-NL" dirty="0"/>
          </a:p>
        </p:txBody>
      </p:sp>
      <p:sp>
        <p:nvSpPr>
          <p:cNvPr id="4" name="Tijdelijke aanduiding voor datum 3">
            <a:extLst>
              <a:ext uri="{FF2B5EF4-FFF2-40B4-BE49-F238E27FC236}">
                <a16:creationId xmlns:a16="http://schemas.microsoft.com/office/drawing/2014/main" id="{DABA8B2F-5EFD-4A05-8481-248C853EA1DE}"/>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7D35606D-4D2E-4F0A-88AD-FA9467155265}"/>
              </a:ext>
            </a:extLst>
          </p:cNvPr>
          <p:cNvSpPr>
            <a:spLocks noGrp="1"/>
          </p:cNvSpPr>
          <p:nvPr>
            <p:ph type="ftr" sz="quarter" idx="11"/>
          </p:nvPr>
        </p:nvSpPr>
        <p:spPr/>
        <p:txBody>
          <a:bodyPr/>
          <a:lstStyle/>
          <a:p>
            <a:r>
              <a:rPr lang="nl-NL"/>
              <a:t>Achmea Real Estate</a:t>
            </a:r>
          </a:p>
        </p:txBody>
      </p:sp>
      <p:sp>
        <p:nvSpPr>
          <p:cNvPr id="6" name="Tijdelijke aanduiding voor dianummer 5">
            <a:extLst>
              <a:ext uri="{FF2B5EF4-FFF2-40B4-BE49-F238E27FC236}">
                <a16:creationId xmlns:a16="http://schemas.microsoft.com/office/drawing/2014/main" id="{A7656491-ADD5-4A7E-BAFA-5FCFF07D6EB0}"/>
              </a:ext>
            </a:extLst>
          </p:cNvPr>
          <p:cNvSpPr>
            <a:spLocks noGrp="1"/>
          </p:cNvSpPr>
          <p:nvPr>
            <p:ph type="sldNum" sz="quarter" idx="12"/>
          </p:nvPr>
        </p:nvSpPr>
        <p:spPr/>
        <p:txBody>
          <a:bodyPr/>
          <a:lstStyle/>
          <a:p>
            <a:fld id="{8D374ABD-355D-4B52-8A38-020B3DD5CC75}" type="slidenum">
              <a:rPr lang="nl-NL" smtClean="0"/>
              <a:t>‹#›</a:t>
            </a:fld>
            <a:endParaRPr lang="nl-NL"/>
          </a:p>
        </p:txBody>
      </p:sp>
      <p:sp>
        <p:nvSpPr>
          <p:cNvPr id="7" name="Tijdelijke aanduiding voor tekst 32">
            <a:extLst>
              <a:ext uri="{FF2B5EF4-FFF2-40B4-BE49-F238E27FC236}">
                <a16:creationId xmlns:a16="http://schemas.microsoft.com/office/drawing/2014/main" id="{7175F566-3665-4B0F-B70C-72779DF2FDD6}"/>
              </a:ext>
            </a:extLst>
          </p:cNvPr>
          <p:cNvSpPr>
            <a:spLocks noGrp="1"/>
          </p:cNvSpPr>
          <p:nvPr>
            <p:ph type="body" sz="quarter" idx="13" hasCustomPrompt="1"/>
          </p:nvPr>
        </p:nvSpPr>
        <p:spPr>
          <a:xfrm>
            <a:off x="404999" y="630563"/>
            <a:ext cx="8334000" cy="194889"/>
          </a:xfrm>
        </p:spPr>
        <p:txBody>
          <a:bodyPr/>
          <a:lstStyle>
            <a:lvl1pPr marL="0" indent="0">
              <a:buNone/>
              <a:defRPr sz="1500" b="0">
                <a:solidFill>
                  <a:schemeClr val="accent1"/>
                </a:solidFill>
              </a:defRPr>
            </a:lvl1pPr>
          </a:lstStyle>
          <a:p>
            <a:pPr lvl="0"/>
            <a:r>
              <a:rPr lang="nl-NL" noProof="0" dirty="0"/>
              <a:t>Voeg hier een subtitel in</a:t>
            </a:r>
          </a:p>
        </p:txBody>
      </p:sp>
      <p:sp>
        <p:nvSpPr>
          <p:cNvPr id="17" name="Tijdelijke aanduiding voor tekst 34">
            <a:extLst>
              <a:ext uri="{FF2B5EF4-FFF2-40B4-BE49-F238E27FC236}">
                <a16:creationId xmlns:a16="http://schemas.microsoft.com/office/drawing/2014/main" id="{9955CEC2-0160-42D3-9E2E-941A4A11119D}"/>
              </a:ext>
            </a:extLst>
          </p:cNvPr>
          <p:cNvSpPr>
            <a:spLocks noGrp="1"/>
          </p:cNvSpPr>
          <p:nvPr>
            <p:ph type="body" sz="quarter" idx="14" hasCustomPrompt="1"/>
          </p:nvPr>
        </p:nvSpPr>
        <p:spPr>
          <a:xfrm>
            <a:off x="404812" y="4323167"/>
            <a:ext cx="8334187" cy="111089"/>
          </a:xfrm>
        </p:spPr>
        <p:txBody>
          <a:bodyPr anchor="b"/>
          <a:lstStyle>
            <a:lvl1pPr marL="0" indent="0">
              <a:buNone/>
              <a:defRPr sz="750" i="1"/>
            </a:lvl1pPr>
          </a:lstStyle>
          <a:p>
            <a:pPr lvl="0"/>
            <a:r>
              <a:rPr lang="nl-NL" noProof="0"/>
              <a:t>Bron…</a:t>
            </a:r>
          </a:p>
        </p:txBody>
      </p:sp>
      <p:sp>
        <p:nvSpPr>
          <p:cNvPr id="18" name="Rechthoek: afgeronde hoeken 17">
            <a:extLst>
              <a:ext uri="{FF2B5EF4-FFF2-40B4-BE49-F238E27FC236}">
                <a16:creationId xmlns:a16="http://schemas.microsoft.com/office/drawing/2014/main" id="{765A9402-96DA-4D08-A873-873C05E81C86}"/>
              </a:ext>
            </a:extLst>
          </p:cNvPr>
          <p:cNvSpPr/>
          <p:nvPr userDrawn="1"/>
        </p:nvSpPr>
        <p:spPr>
          <a:xfrm>
            <a:off x="2286000" y="-368830"/>
            <a:ext cx="4572000" cy="22539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lvl="0" algn="ctr"/>
            <a:r>
              <a:rPr lang="nl-NL" sz="2100" b="0" cap="all" baseline="0" noProof="0" dirty="0">
                <a:solidFill>
                  <a:schemeClr val="accent1"/>
                </a:solidFill>
                <a:latin typeface="+mn-lt"/>
              </a:rPr>
              <a:t>Tabel</a:t>
            </a:r>
          </a:p>
        </p:txBody>
      </p:sp>
      <p:sp>
        <p:nvSpPr>
          <p:cNvPr id="22" name="Tijdelijke aanduiding voor tabel 8">
            <a:extLst>
              <a:ext uri="{FF2B5EF4-FFF2-40B4-BE49-F238E27FC236}">
                <a16:creationId xmlns:a16="http://schemas.microsoft.com/office/drawing/2014/main" id="{3A7B68F0-B315-4D78-8510-1A733C0EE1BD}"/>
              </a:ext>
            </a:extLst>
          </p:cNvPr>
          <p:cNvSpPr>
            <a:spLocks noGrp="1"/>
          </p:cNvSpPr>
          <p:nvPr>
            <p:ph type="tbl" sz="quarter" idx="17" hasCustomPrompt="1"/>
          </p:nvPr>
        </p:nvSpPr>
        <p:spPr>
          <a:xfrm>
            <a:off x="404812" y="1095347"/>
            <a:ext cx="8334188" cy="3092692"/>
          </a:xfrm>
          <a:solidFill>
            <a:schemeClr val="bg1">
              <a:lumMod val="95000"/>
            </a:schemeClr>
          </a:solidFill>
        </p:spPr>
        <p:txBody>
          <a:bodyPr tIns="1620000"/>
          <a:lstStyle>
            <a:lvl1pPr marL="0" marR="0" indent="0" algn="ctr" defTabSz="685800" rtl="0" eaLnBrk="1" fontAlgn="auto" latinLnBrk="0" hangingPunct="1">
              <a:lnSpc>
                <a:spcPct val="90000"/>
              </a:lnSpc>
              <a:spcBef>
                <a:spcPts val="375"/>
              </a:spcBef>
              <a:spcAft>
                <a:spcPts val="375"/>
              </a:spcAft>
              <a:buClr>
                <a:schemeClr val="bg2"/>
              </a:buClr>
              <a:buSzTx/>
              <a:buFont typeface="Wingdings" panose="05000000000000000000" pitchFamily="2" charset="2"/>
              <a:buNone/>
              <a:tabLst/>
              <a:defRPr sz="900" i="1">
                <a:solidFill>
                  <a:schemeClr val="bg1">
                    <a:lumMod val="50000"/>
                  </a:schemeClr>
                </a:solidFill>
              </a:defRPr>
            </a:lvl1pPr>
          </a:lstStyle>
          <a:p>
            <a:pPr marL="0" marR="0" lvl="0" indent="0" algn="ctr" defTabSz="685800" rtl="0" eaLnBrk="1" fontAlgn="auto" latinLnBrk="0" hangingPunct="1">
              <a:lnSpc>
                <a:spcPct val="90000"/>
              </a:lnSpc>
              <a:spcBef>
                <a:spcPts val="375"/>
              </a:spcBef>
              <a:spcAft>
                <a:spcPts val="375"/>
              </a:spcAft>
              <a:buClr>
                <a:schemeClr val="bg2"/>
              </a:buClr>
              <a:buSzTx/>
              <a:buFont typeface="Wingdings" panose="05000000000000000000" pitchFamily="2" charset="2"/>
              <a:buNone/>
              <a:tabLst/>
              <a:defRPr/>
            </a:pPr>
            <a:r>
              <a:rPr lang="nl-NL" noProof="0" dirty="0"/>
              <a:t>Klik op onderstaand pictogram om een tabel in te voegen</a:t>
            </a:r>
          </a:p>
        </p:txBody>
      </p:sp>
      <p:sp>
        <p:nvSpPr>
          <p:cNvPr id="21" name="Tijdelijke aanduiding voor tekst 43">
            <a:extLst>
              <a:ext uri="{FF2B5EF4-FFF2-40B4-BE49-F238E27FC236}">
                <a16:creationId xmlns:a16="http://schemas.microsoft.com/office/drawing/2014/main" id="{E9870227-35F5-4343-95B9-F4996570B217}"/>
              </a:ext>
            </a:extLst>
          </p:cNvPr>
          <p:cNvSpPr>
            <a:spLocks noGrp="1"/>
          </p:cNvSpPr>
          <p:nvPr>
            <p:ph type="body" sz="quarter" idx="15" hasCustomPrompt="1"/>
          </p:nvPr>
        </p:nvSpPr>
        <p:spPr>
          <a:xfrm>
            <a:off x="405000" y="0"/>
            <a:ext cx="810000" cy="54050"/>
          </a:xfrm>
          <a:solidFill>
            <a:schemeClr val="accent1"/>
          </a:solidFill>
        </p:spPr>
        <p:txBody>
          <a:bodyPr/>
          <a:lstStyle>
            <a:lvl1pPr marL="0" indent="0">
              <a:buNone/>
              <a:defRPr sz="100">
                <a:solidFill>
                  <a:schemeClr val="bg2"/>
                </a:solidFill>
              </a:defRPr>
            </a:lvl1pPr>
            <a:lvl5pPr>
              <a:defRPr/>
            </a:lvl5pPr>
          </a:lstStyle>
          <a:p>
            <a:pPr lvl="0"/>
            <a:r>
              <a:rPr lang="en-GB" dirty="0"/>
              <a:t> </a:t>
            </a:r>
          </a:p>
        </p:txBody>
      </p:sp>
      <p:grpSp>
        <p:nvGrpSpPr>
          <p:cNvPr id="41" name="Instructie">
            <a:extLst>
              <a:ext uri="{FF2B5EF4-FFF2-40B4-BE49-F238E27FC236}">
                <a16:creationId xmlns:a16="http://schemas.microsoft.com/office/drawing/2014/main" id="{42FBC1ED-EE6F-4E5A-84CA-0283E514C9D5}"/>
              </a:ext>
            </a:extLst>
          </p:cNvPr>
          <p:cNvGrpSpPr/>
          <p:nvPr userDrawn="1"/>
        </p:nvGrpSpPr>
        <p:grpSpPr>
          <a:xfrm>
            <a:off x="9293701" y="0"/>
            <a:ext cx="2387758" cy="1876578"/>
            <a:chOff x="12391601" y="0"/>
            <a:chExt cx="3183677" cy="2499789"/>
          </a:xfrm>
        </p:grpSpPr>
        <p:sp>
          <p:nvSpPr>
            <p:cNvPr id="42" name="Rechthoek 41">
              <a:extLst>
                <a:ext uri="{FF2B5EF4-FFF2-40B4-BE49-F238E27FC236}">
                  <a16:creationId xmlns:a16="http://schemas.microsoft.com/office/drawing/2014/main" id="{DF4754D5-DE56-4EE2-A860-06CAD88F5DF8}"/>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80000"/>
                </a:lnSpc>
                <a:spcBef>
                  <a:spcPts val="0"/>
                </a:spcBef>
                <a:spcAft>
                  <a:spcPts val="0"/>
                </a:spcAft>
                <a:buClrTx/>
                <a:buSzTx/>
                <a:buFontTx/>
                <a:buNone/>
                <a:tabLst/>
                <a:defRPr/>
              </a:pPr>
              <a:r>
                <a:rPr kumimoji="0" lang="nl-NL" sz="1050" b="1" i="0" u="none" strike="noStrike" kern="0" cap="all" spc="0" normalizeH="0" baseline="0" noProof="0" dirty="0">
                  <a:ln>
                    <a:noFill/>
                  </a:ln>
                  <a:solidFill>
                    <a:schemeClr val="bg1">
                      <a:lumMod val="50000"/>
                    </a:schemeClr>
                  </a:solidFill>
                  <a:effectLst/>
                  <a:uLnTx/>
                  <a:uFillTx/>
                  <a:latin typeface="+mj-lt"/>
                  <a:cs typeface="Segoe UI Light" panose="020B0502040204020203" pitchFamily="34" charset="0"/>
                </a:rPr>
                <a:t>Tabel invoegen/veranderen</a:t>
              </a:r>
            </a:p>
          </p:txBody>
        </p:sp>
        <p:sp>
          <p:nvSpPr>
            <p:cNvPr id="43" name="Ovaal 42">
              <a:extLst>
                <a:ext uri="{FF2B5EF4-FFF2-40B4-BE49-F238E27FC236}">
                  <a16:creationId xmlns:a16="http://schemas.microsoft.com/office/drawing/2014/main" id="{B2EF2DAF-0E72-4527-BF24-D5972B43A1E1}"/>
                </a:ext>
              </a:extLst>
            </p:cNvPr>
            <p:cNvSpPr/>
            <p:nvPr userDrawn="1"/>
          </p:nvSpPr>
          <p:spPr>
            <a:xfrm>
              <a:off x="12391601" y="366490"/>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44" name="Rechte verbindingslijn 43">
              <a:extLst>
                <a:ext uri="{FF2B5EF4-FFF2-40B4-BE49-F238E27FC236}">
                  <a16:creationId xmlns:a16="http://schemas.microsoft.com/office/drawing/2014/main" id="{297AAD0B-37E7-4686-941F-4662C812C44F}"/>
                </a:ext>
              </a:extLst>
            </p:cNvPr>
            <p:cNvCxnSpPr>
              <a:cxnSpLocks/>
            </p:cNvCxnSpPr>
            <p:nvPr userDrawn="1"/>
          </p:nvCxnSpPr>
          <p:spPr>
            <a:xfrm>
              <a:off x="12397261" y="241635"/>
              <a:ext cx="3178017" cy="0"/>
            </a:xfrm>
            <a:prstGeom prst="line">
              <a:avLst/>
            </a:prstGeom>
            <a:noFill/>
            <a:ln w="3175" cap="flat" cmpd="sng" algn="ctr">
              <a:solidFill>
                <a:schemeClr val="bg1">
                  <a:lumMod val="50000"/>
                </a:schemeClr>
              </a:solidFill>
              <a:prstDash val="solid"/>
            </a:ln>
            <a:effectLst/>
          </p:spPr>
        </p:cxnSp>
        <p:cxnSp>
          <p:nvCxnSpPr>
            <p:cNvPr id="45" name="Rechte verbindingslijn 44">
              <a:extLst>
                <a:ext uri="{FF2B5EF4-FFF2-40B4-BE49-F238E27FC236}">
                  <a16:creationId xmlns:a16="http://schemas.microsoft.com/office/drawing/2014/main" id="{BC792BCC-6082-476C-B5AD-4EAE1520B86B}"/>
                </a:ext>
              </a:extLst>
            </p:cNvPr>
            <p:cNvCxnSpPr>
              <a:cxnSpLocks/>
            </p:cNvCxnSpPr>
            <p:nvPr userDrawn="1"/>
          </p:nvCxnSpPr>
          <p:spPr>
            <a:xfrm>
              <a:off x="12397261" y="1577933"/>
              <a:ext cx="3178017" cy="0"/>
            </a:xfrm>
            <a:prstGeom prst="line">
              <a:avLst/>
            </a:prstGeom>
            <a:noFill/>
            <a:ln w="3175" cap="flat" cmpd="sng" algn="ctr">
              <a:solidFill>
                <a:schemeClr val="bg1">
                  <a:lumMod val="50000"/>
                </a:schemeClr>
              </a:solidFill>
              <a:prstDash val="solid"/>
            </a:ln>
            <a:effectLst/>
          </p:spPr>
        </p:cxnSp>
        <p:sp>
          <p:nvSpPr>
            <p:cNvPr id="46" name="Rechthoek 45">
              <a:extLst>
                <a:ext uri="{FF2B5EF4-FFF2-40B4-BE49-F238E27FC236}">
                  <a16:creationId xmlns:a16="http://schemas.microsoft.com/office/drawing/2014/main" id="{4E6ED860-C858-4869-BE40-F32240A07EDD}"/>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
                  <a:schemeClr val="accent1"/>
                </a:buClr>
                <a:buSzTx/>
                <a:buFont typeface="Arial" panose="020B0604020202020204" pitchFamily="34" charset="0"/>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tabel d.m.v. de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tabel in te voegen. </a:t>
              </a:r>
              <a:r>
                <a:rPr kumimoji="0" lang="nl-NL" sz="825"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47" name="Ovaal 46">
              <a:extLst>
                <a:ext uri="{FF2B5EF4-FFF2-40B4-BE49-F238E27FC236}">
                  <a16:creationId xmlns:a16="http://schemas.microsoft.com/office/drawing/2014/main" id="{362ED69E-A120-4E71-927D-BE70F8696B7D}"/>
                </a:ext>
              </a:extLst>
            </p:cNvPr>
            <p:cNvSpPr/>
            <p:nvPr userDrawn="1"/>
          </p:nvSpPr>
          <p:spPr>
            <a:xfrm>
              <a:off x="12391601" y="1706398"/>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48" name="Rechthoek 47">
              <a:extLst>
                <a:ext uri="{FF2B5EF4-FFF2-40B4-BE49-F238E27FC236}">
                  <a16:creationId xmlns:a16="http://schemas.microsoft.com/office/drawing/2014/main" id="{EDD63F0A-B561-454B-850F-8C02C930AB73}"/>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
                  <a:schemeClr val="accent1"/>
                </a:buClr>
                <a:buSzTx/>
                <a:buFont typeface="Arial" panose="020B0604020202020204" pitchFamily="34" charset="0"/>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het gewenste aantal rijen en kolommen en klik op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‘OK’</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49" name="Groep 48">
              <a:extLst>
                <a:ext uri="{FF2B5EF4-FFF2-40B4-BE49-F238E27FC236}">
                  <a16:creationId xmlns:a16="http://schemas.microsoft.com/office/drawing/2014/main" id="{6EF274DC-C092-405D-94A5-FC67534BB2E1}"/>
                </a:ext>
              </a:extLst>
            </p:cNvPr>
            <p:cNvGrpSpPr/>
            <p:nvPr userDrawn="1"/>
          </p:nvGrpSpPr>
          <p:grpSpPr>
            <a:xfrm>
              <a:off x="12757282" y="2184550"/>
              <a:ext cx="825500" cy="209550"/>
              <a:chOff x="13504624" y="2482850"/>
              <a:chExt cx="825500" cy="209550"/>
            </a:xfrm>
          </p:grpSpPr>
          <p:sp>
            <p:nvSpPr>
              <p:cNvPr id="60" name="Rechthoek 59">
                <a:extLst>
                  <a:ext uri="{FF2B5EF4-FFF2-40B4-BE49-F238E27FC236}">
                    <a16:creationId xmlns:a16="http://schemas.microsoft.com/office/drawing/2014/main" id="{19CB3C8A-E064-40B2-98F3-E454EAC98DAC}"/>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00" b="0" noProof="0" dirty="0">
                    <a:solidFill>
                      <a:schemeClr val="tx1"/>
                    </a:solidFill>
                    <a:latin typeface="Arial" panose="020B0604020202020204" pitchFamily="34" charset="0"/>
                    <a:cs typeface="Arial" panose="020B0604020202020204" pitchFamily="34" charset="0"/>
                  </a:rPr>
                  <a:t>OK</a:t>
                </a:r>
              </a:p>
            </p:txBody>
          </p:sp>
          <p:cxnSp>
            <p:nvCxnSpPr>
              <p:cNvPr id="61" name="Rechte verbindingslijn 60">
                <a:extLst>
                  <a:ext uri="{FF2B5EF4-FFF2-40B4-BE49-F238E27FC236}">
                    <a16:creationId xmlns:a16="http://schemas.microsoft.com/office/drawing/2014/main" id="{BAF23CE3-1113-4FE8-B53A-E5C0F149AD5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62" name="Gelijkbenige driehoek 61">
                <a:extLst>
                  <a:ext uri="{FF2B5EF4-FFF2-40B4-BE49-F238E27FC236}">
                    <a16:creationId xmlns:a16="http://schemas.microsoft.com/office/drawing/2014/main" id="{ED7A6F93-C3F6-4D35-A1D7-80FFF5658388}"/>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cxnSp>
          <p:nvCxnSpPr>
            <p:cNvPr id="50" name="Rechte verbindingslijn 49">
              <a:extLst>
                <a:ext uri="{FF2B5EF4-FFF2-40B4-BE49-F238E27FC236}">
                  <a16:creationId xmlns:a16="http://schemas.microsoft.com/office/drawing/2014/main" id="{DF05761D-C45F-481B-827F-A7C20E6BCA95}"/>
                </a:ext>
              </a:extLst>
            </p:cNvPr>
            <p:cNvCxnSpPr>
              <a:cxnSpLocks/>
            </p:cNvCxnSpPr>
            <p:nvPr userDrawn="1"/>
          </p:nvCxnSpPr>
          <p:spPr>
            <a:xfrm>
              <a:off x="12397261" y="2499789"/>
              <a:ext cx="3178017" cy="0"/>
            </a:xfrm>
            <a:prstGeom prst="line">
              <a:avLst/>
            </a:prstGeom>
            <a:noFill/>
            <a:ln w="3175" cap="flat" cmpd="sng" algn="ctr">
              <a:solidFill>
                <a:schemeClr val="bg1">
                  <a:lumMod val="50000"/>
                </a:schemeClr>
              </a:solidFill>
              <a:prstDash val="solid"/>
            </a:ln>
            <a:effectLst/>
          </p:spPr>
        </p:cxnSp>
        <p:grpSp>
          <p:nvGrpSpPr>
            <p:cNvPr id="51" name="Tabel icoon">
              <a:extLst>
                <a:ext uri="{FF2B5EF4-FFF2-40B4-BE49-F238E27FC236}">
                  <a16:creationId xmlns:a16="http://schemas.microsoft.com/office/drawing/2014/main" id="{5EAD34A7-E242-4F6A-ACF1-864B15587138}"/>
                </a:ext>
              </a:extLst>
            </p:cNvPr>
            <p:cNvGrpSpPr/>
            <p:nvPr userDrawn="1"/>
          </p:nvGrpSpPr>
          <p:grpSpPr>
            <a:xfrm>
              <a:off x="12757283" y="1133664"/>
              <a:ext cx="375500" cy="339168"/>
              <a:chOff x="6072040" y="3376043"/>
              <a:chExt cx="1227920" cy="1109109"/>
            </a:xfrm>
          </p:grpSpPr>
          <p:sp>
            <p:nvSpPr>
              <p:cNvPr id="52" name="Rechthoek 51">
                <a:extLst>
                  <a:ext uri="{FF2B5EF4-FFF2-40B4-BE49-F238E27FC236}">
                    <a16:creationId xmlns:a16="http://schemas.microsoft.com/office/drawing/2014/main" id="{8CE3C954-D297-458D-A189-29A98D0C2EE1}"/>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53" name="Rechthoek 52">
                <a:extLst>
                  <a:ext uri="{FF2B5EF4-FFF2-40B4-BE49-F238E27FC236}">
                    <a16:creationId xmlns:a16="http://schemas.microsoft.com/office/drawing/2014/main" id="{BE3502DD-0DF7-4C04-A608-D6EF84CC022E}"/>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cxnSp>
            <p:nvCxnSpPr>
              <p:cNvPr id="54" name="Rechte verbindingslijn 53">
                <a:extLst>
                  <a:ext uri="{FF2B5EF4-FFF2-40B4-BE49-F238E27FC236}">
                    <a16:creationId xmlns:a16="http://schemas.microsoft.com/office/drawing/2014/main" id="{1CEC8736-D674-4573-BDE6-1D329D735175}"/>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55" name="Rechte verbindingslijn 54">
                <a:extLst>
                  <a:ext uri="{FF2B5EF4-FFF2-40B4-BE49-F238E27FC236}">
                    <a16:creationId xmlns:a16="http://schemas.microsoft.com/office/drawing/2014/main" id="{C5D8B1FD-8C8E-4A82-AC75-6A186F79209E}"/>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56" name="Rechte verbindingslijn 55">
                <a:extLst>
                  <a:ext uri="{FF2B5EF4-FFF2-40B4-BE49-F238E27FC236}">
                    <a16:creationId xmlns:a16="http://schemas.microsoft.com/office/drawing/2014/main" id="{885D6CEC-C122-4568-BE44-17932EFFCDA2}"/>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57" name="Rechte verbindingslijn 56">
                <a:extLst>
                  <a:ext uri="{FF2B5EF4-FFF2-40B4-BE49-F238E27FC236}">
                    <a16:creationId xmlns:a16="http://schemas.microsoft.com/office/drawing/2014/main" id="{AD9B3590-09C3-4D85-B813-DDCBF88FAA5F}"/>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58" name="Rechte verbindingslijn 57">
                <a:extLst>
                  <a:ext uri="{FF2B5EF4-FFF2-40B4-BE49-F238E27FC236}">
                    <a16:creationId xmlns:a16="http://schemas.microsoft.com/office/drawing/2014/main" id="{7EE41E3A-9F52-47B8-A9AC-944E657D362B}"/>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59" name="Rechthoek 58">
                <a:extLst>
                  <a:ext uri="{FF2B5EF4-FFF2-40B4-BE49-F238E27FC236}">
                    <a16:creationId xmlns:a16="http://schemas.microsoft.com/office/drawing/2014/main" id="{C2F4FD23-A5FD-436B-AC3C-7BFB4B651544}"/>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spTree>
    <p:extLst>
      <p:ext uri="{BB962C8B-B14F-4D97-AF65-F5344CB8AC3E}">
        <p14:creationId xmlns:p14="http://schemas.microsoft.com/office/powerpoint/2010/main" val="4204614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EL 2X">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B23073-572C-4F04-B89A-B107AB932F47}"/>
              </a:ext>
            </a:extLst>
          </p:cNvPr>
          <p:cNvSpPr>
            <a:spLocks noGrp="1"/>
          </p:cNvSpPr>
          <p:nvPr>
            <p:ph type="title" hasCustomPrompt="1"/>
          </p:nvPr>
        </p:nvSpPr>
        <p:spPr/>
        <p:txBody>
          <a:bodyPr/>
          <a:lstStyle>
            <a:lvl1pPr>
              <a:defRPr/>
            </a:lvl1pPr>
          </a:lstStyle>
          <a:p>
            <a:r>
              <a:rPr lang="nl-NL" noProof="0" dirty="0"/>
              <a:t>Voeg hier een titel in</a:t>
            </a:r>
            <a:endParaRPr lang="nl-NL" dirty="0"/>
          </a:p>
        </p:txBody>
      </p:sp>
      <p:sp>
        <p:nvSpPr>
          <p:cNvPr id="4" name="Tijdelijke aanduiding voor datum 3">
            <a:extLst>
              <a:ext uri="{FF2B5EF4-FFF2-40B4-BE49-F238E27FC236}">
                <a16:creationId xmlns:a16="http://schemas.microsoft.com/office/drawing/2014/main" id="{DABA8B2F-5EFD-4A05-8481-248C853EA1DE}"/>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7D35606D-4D2E-4F0A-88AD-FA9467155265}"/>
              </a:ext>
            </a:extLst>
          </p:cNvPr>
          <p:cNvSpPr>
            <a:spLocks noGrp="1"/>
          </p:cNvSpPr>
          <p:nvPr>
            <p:ph type="ftr" sz="quarter" idx="11"/>
          </p:nvPr>
        </p:nvSpPr>
        <p:spPr/>
        <p:txBody>
          <a:bodyPr/>
          <a:lstStyle/>
          <a:p>
            <a:r>
              <a:rPr lang="nl-NL"/>
              <a:t>Achmea Real Estate</a:t>
            </a:r>
          </a:p>
        </p:txBody>
      </p:sp>
      <p:sp>
        <p:nvSpPr>
          <p:cNvPr id="6" name="Tijdelijke aanduiding voor dianummer 5">
            <a:extLst>
              <a:ext uri="{FF2B5EF4-FFF2-40B4-BE49-F238E27FC236}">
                <a16:creationId xmlns:a16="http://schemas.microsoft.com/office/drawing/2014/main" id="{A7656491-ADD5-4A7E-BAFA-5FCFF07D6EB0}"/>
              </a:ext>
            </a:extLst>
          </p:cNvPr>
          <p:cNvSpPr>
            <a:spLocks noGrp="1"/>
          </p:cNvSpPr>
          <p:nvPr>
            <p:ph type="sldNum" sz="quarter" idx="12"/>
          </p:nvPr>
        </p:nvSpPr>
        <p:spPr/>
        <p:txBody>
          <a:bodyPr/>
          <a:lstStyle/>
          <a:p>
            <a:fld id="{8D374ABD-355D-4B52-8A38-020B3DD5CC75}" type="slidenum">
              <a:rPr lang="nl-NL" smtClean="0"/>
              <a:t>‹#›</a:t>
            </a:fld>
            <a:endParaRPr lang="nl-NL"/>
          </a:p>
        </p:txBody>
      </p:sp>
      <p:sp>
        <p:nvSpPr>
          <p:cNvPr id="7" name="Tijdelijke aanduiding voor tekst 32">
            <a:extLst>
              <a:ext uri="{FF2B5EF4-FFF2-40B4-BE49-F238E27FC236}">
                <a16:creationId xmlns:a16="http://schemas.microsoft.com/office/drawing/2014/main" id="{7175F566-3665-4B0F-B70C-72779DF2FDD6}"/>
              </a:ext>
            </a:extLst>
          </p:cNvPr>
          <p:cNvSpPr>
            <a:spLocks noGrp="1"/>
          </p:cNvSpPr>
          <p:nvPr>
            <p:ph type="body" sz="quarter" idx="13" hasCustomPrompt="1"/>
          </p:nvPr>
        </p:nvSpPr>
        <p:spPr>
          <a:xfrm>
            <a:off x="404999" y="630563"/>
            <a:ext cx="8334000" cy="194889"/>
          </a:xfrm>
        </p:spPr>
        <p:txBody>
          <a:bodyPr/>
          <a:lstStyle>
            <a:lvl1pPr marL="0" indent="0">
              <a:buNone/>
              <a:defRPr sz="1500" b="0">
                <a:solidFill>
                  <a:schemeClr val="accent1"/>
                </a:solidFill>
              </a:defRPr>
            </a:lvl1pPr>
          </a:lstStyle>
          <a:p>
            <a:pPr lvl="0"/>
            <a:r>
              <a:rPr lang="nl-NL" noProof="0" dirty="0"/>
              <a:t>Voeg hier een subtitel in</a:t>
            </a:r>
          </a:p>
        </p:txBody>
      </p:sp>
      <p:sp>
        <p:nvSpPr>
          <p:cNvPr id="17" name="Tijdelijke aanduiding voor tekst 34">
            <a:extLst>
              <a:ext uri="{FF2B5EF4-FFF2-40B4-BE49-F238E27FC236}">
                <a16:creationId xmlns:a16="http://schemas.microsoft.com/office/drawing/2014/main" id="{9955CEC2-0160-42D3-9E2E-941A4A11119D}"/>
              </a:ext>
            </a:extLst>
          </p:cNvPr>
          <p:cNvSpPr>
            <a:spLocks noGrp="1"/>
          </p:cNvSpPr>
          <p:nvPr>
            <p:ph type="body" sz="quarter" idx="14" hasCustomPrompt="1"/>
          </p:nvPr>
        </p:nvSpPr>
        <p:spPr>
          <a:xfrm>
            <a:off x="404812" y="4323167"/>
            <a:ext cx="8334187" cy="111089"/>
          </a:xfrm>
        </p:spPr>
        <p:txBody>
          <a:bodyPr anchor="b"/>
          <a:lstStyle>
            <a:lvl1pPr marL="0" indent="0">
              <a:buNone/>
              <a:defRPr sz="750" i="1"/>
            </a:lvl1pPr>
          </a:lstStyle>
          <a:p>
            <a:pPr lvl="0"/>
            <a:r>
              <a:rPr lang="nl-NL" noProof="0"/>
              <a:t>Bron…</a:t>
            </a:r>
          </a:p>
        </p:txBody>
      </p:sp>
      <p:sp>
        <p:nvSpPr>
          <p:cNvPr id="18" name="Rechthoek: afgeronde hoeken 17">
            <a:extLst>
              <a:ext uri="{FF2B5EF4-FFF2-40B4-BE49-F238E27FC236}">
                <a16:creationId xmlns:a16="http://schemas.microsoft.com/office/drawing/2014/main" id="{765A9402-96DA-4D08-A873-873C05E81C86}"/>
              </a:ext>
            </a:extLst>
          </p:cNvPr>
          <p:cNvSpPr/>
          <p:nvPr userDrawn="1"/>
        </p:nvSpPr>
        <p:spPr>
          <a:xfrm>
            <a:off x="2286000" y="-368830"/>
            <a:ext cx="4572000" cy="22539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lvl="0" algn="ctr"/>
            <a:r>
              <a:rPr lang="nl-NL" sz="2100" b="0" cap="all" baseline="0" noProof="0" dirty="0">
                <a:solidFill>
                  <a:schemeClr val="accent1"/>
                </a:solidFill>
                <a:latin typeface="+mn-lt"/>
              </a:rPr>
              <a:t>TABEL 2X</a:t>
            </a:r>
          </a:p>
        </p:txBody>
      </p:sp>
      <p:cxnSp>
        <p:nvCxnSpPr>
          <p:cNvPr id="23" name="Rechte verbindingslijn 22">
            <a:extLst>
              <a:ext uri="{FF2B5EF4-FFF2-40B4-BE49-F238E27FC236}">
                <a16:creationId xmlns:a16="http://schemas.microsoft.com/office/drawing/2014/main" id="{F758FBF6-EBB0-4F05-96EB-8AEB1E4BB59E}"/>
              </a:ext>
            </a:extLst>
          </p:cNvPr>
          <p:cNvCxnSpPr>
            <a:cxnSpLocks/>
          </p:cNvCxnSpPr>
          <p:nvPr userDrawn="1"/>
        </p:nvCxnSpPr>
        <p:spPr>
          <a:xfrm>
            <a:off x="4572000" y="1086002"/>
            <a:ext cx="0" cy="3094081"/>
          </a:xfrm>
          <a:prstGeom prst="line">
            <a:avLst/>
          </a:prstGeom>
          <a:ln w="12700" cap="rnd">
            <a:solidFill>
              <a:schemeClr val="accent1"/>
            </a:solidFill>
            <a:prstDash val="solid"/>
            <a:round/>
          </a:ln>
        </p:spPr>
        <p:style>
          <a:lnRef idx="1">
            <a:schemeClr val="accent1"/>
          </a:lnRef>
          <a:fillRef idx="0">
            <a:schemeClr val="accent1"/>
          </a:fillRef>
          <a:effectRef idx="0">
            <a:schemeClr val="accent1"/>
          </a:effectRef>
          <a:fontRef idx="minor">
            <a:schemeClr val="tx1"/>
          </a:fontRef>
        </p:style>
      </p:cxnSp>
      <p:sp>
        <p:nvSpPr>
          <p:cNvPr id="24" name="Tijdelijke aanduiding voor tekst 43">
            <a:extLst>
              <a:ext uri="{FF2B5EF4-FFF2-40B4-BE49-F238E27FC236}">
                <a16:creationId xmlns:a16="http://schemas.microsoft.com/office/drawing/2014/main" id="{E054E093-0CA2-4AA3-9379-A9449CBE767D}"/>
              </a:ext>
            </a:extLst>
          </p:cNvPr>
          <p:cNvSpPr>
            <a:spLocks noGrp="1"/>
          </p:cNvSpPr>
          <p:nvPr>
            <p:ph type="body" sz="quarter" idx="16" hasCustomPrompt="1"/>
          </p:nvPr>
        </p:nvSpPr>
        <p:spPr>
          <a:xfrm>
            <a:off x="405000" y="0"/>
            <a:ext cx="810000" cy="54050"/>
          </a:xfrm>
          <a:solidFill>
            <a:schemeClr val="accent1"/>
          </a:solidFill>
        </p:spPr>
        <p:txBody>
          <a:bodyPr/>
          <a:lstStyle>
            <a:lvl1pPr marL="0" indent="0">
              <a:buNone/>
              <a:defRPr sz="100">
                <a:solidFill>
                  <a:schemeClr val="bg2"/>
                </a:solidFill>
              </a:defRPr>
            </a:lvl1pPr>
            <a:lvl5pPr>
              <a:defRPr/>
            </a:lvl5pPr>
          </a:lstStyle>
          <a:p>
            <a:pPr lvl="0"/>
            <a:r>
              <a:rPr lang="en-GB" dirty="0"/>
              <a:t> </a:t>
            </a:r>
          </a:p>
        </p:txBody>
      </p:sp>
      <p:sp>
        <p:nvSpPr>
          <p:cNvPr id="13" name="Tijdelijke aanduiding voor tabel 8">
            <a:extLst>
              <a:ext uri="{FF2B5EF4-FFF2-40B4-BE49-F238E27FC236}">
                <a16:creationId xmlns:a16="http://schemas.microsoft.com/office/drawing/2014/main" id="{5E3BB786-F36F-4F8B-9ECF-AA4D9B7F4C0E}"/>
              </a:ext>
            </a:extLst>
          </p:cNvPr>
          <p:cNvSpPr>
            <a:spLocks noGrp="1"/>
          </p:cNvSpPr>
          <p:nvPr>
            <p:ph type="tbl" sz="quarter" idx="17" hasCustomPrompt="1"/>
          </p:nvPr>
        </p:nvSpPr>
        <p:spPr>
          <a:xfrm>
            <a:off x="4977571" y="1095347"/>
            <a:ext cx="3761429" cy="3092692"/>
          </a:xfrm>
          <a:solidFill>
            <a:schemeClr val="bg1">
              <a:lumMod val="95000"/>
            </a:schemeClr>
          </a:solidFill>
        </p:spPr>
        <p:txBody>
          <a:bodyPr tIns="1620000"/>
          <a:lstStyle>
            <a:lvl1pPr marL="0" marR="0" indent="0" algn="ctr" defTabSz="685800" rtl="0" eaLnBrk="1" fontAlgn="auto" latinLnBrk="0" hangingPunct="1">
              <a:lnSpc>
                <a:spcPct val="90000"/>
              </a:lnSpc>
              <a:spcBef>
                <a:spcPts val="375"/>
              </a:spcBef>
              <a:spcAft>
                <a:spcPts val="375"/>
              </a:spcAft>
              <a:buClr>
                <a:schemeClr val="bg2"/>
              </a:buClr>
              <a:buSzTx/>
              <a:buFont typeface="Wingdings" panose="05000000000000000000" pitchFamily="2" charset="2"/>
              <a:buNone/>
              <a:tabLst/>
              <a:defRPr sz="900" i="1">
                <a:solidFill>
                  <a:schemeClr val="bg1">
                    <a:lumMod val="50000"/>
                  </a:schemeClr>
                </a:solidFill>
              </a:defRPr>
            </a:lvl1pPr>
          </a:lstStyle>
          <a:p>
            <a:pPr marL="0" marR="0" lvl="0" indent="0" algn="ctr" defTabSz="685800" rtl="0" eaLnBrk="1" fontAlgn="auto" latinLnBrk="0" hangingPunct="1">
              <a:lnSpc>
                <a:spcPct val="90000"/>
              </a:lnSpc>
              <a:spcBef>
                <a:spcPts val="375"/>
              </a:spcBef>
              <a:spcAft>
                <a:spcPts val="375"/>
              </a:spcAft>
              <a:buClr>
                <a:schemeClr val="bg2"/>
              </a:buClr>
              <a:buSzTx/>
              <a:buFont typeface="Wingdings" panose="05000000000000000000" pitchFamily="2" charset="2"/>
              <a:buNone/>
              <a:tabLst/>
              <a:defRPr/>
            </a:pPr>
            <a:r>
              <a:rPr lang="nl-NL" noProof="0" dirty="0"/>
              <a:t>Klik op onderstaand pictogram om een tabel in te voegen</a:t>
            </a:r>
          </a:p>
        </p:txBody>
      </p:sp>
      <p:sp>
        <p:nvSpPr>
          <p:cNvPr id="14" name="Tijdelijke aanduiding voor tabel 8">
            <a:extLst>
              <a:ext uri="{FF2B5EF4-FFF2-40B4-BE49-F238E27FC236}">
                <a16:creationId xmlns:a16="http://schemas.microsoft.com/office/drawing/2014/main" id="{A226F564-B653-436B-A00E-574B5C7449F3}"/>
              </a:ext>
            </a:extLst>
          </p:cNvPr>
          <p:cNvSpPr>
            <a:spLocks noGrp="1"/>
          </p:cNvSpPr>
          <p:nvPr>
            <p:ph type="tbl" sz="quarter" idx="18" hasCustomPrompt="1"/>
          </p:nvPr>
        </p:nvSpPr>
        <p:spPr>
          <a:xfrm>
            <a:off x="405286" y="1095347"/>
            <a:ext cx="3761429" cy="3092692"/>
          </a:xfrm>
          <a:solidFill>
            <a:schemeClr val="bg1">
              <a:lumMod val="95000"/>
            </a:schemeClr>
          </a:solidFill>
        </p:spPr>
        <p:txBody>
          <a:bodyPr tIns="1620000"/>
          <a:lstStyle>
            <a:lvl1pPr marL="0" marR="0" indent="0" algn="ctr" defTabSz="685800" rtl="0" eaLnBrk="1" fontAlgn="auto" latinLnBrk="0" hangingPunct="1">
              <a:lnSpc>
                <a:spcPct val="90000"/>
              </a:lnSpc>
              <a:spcBef>
                <a:spcPts val="375"/>
              </a:spcBef>
              <a:spcAft>
                <a:spcPts val="375"/>
              </a:spcAft>
              <a:buClr>
                <a:schemeClr val="bg2"/>
              </a:buClr>
              <a:buSzTx/>
              <a:buFont typeface="Wingdings" panose="05000000000000000000" pitchFamily="2" charset="2"/>
              <a:buNone/>
              <a:tabLst/>
              <a:defRPr sz="900" i="1">
                <a:solidFill>
                  <a:schemeClr val="bg1">
                    <a:lumMod val="50000"/>
                  </a:schemeClr>
                </a:solidFill>
              </a:defRPr>
            </a:lvl1pPr>
          </a:lstStyle>
          <a:p>
            <a:pPr marL="0" marR="0" lvl="0" indent="0" algn="ctr" defTabSz="685800" rtl="0" eaLnBrk="1" fontAlgn="auto" latinLnBrk="0" hangingPunct="1">
              <a:lnSpc>
                <a:spcPct val="90000"/>
              </a:lnSpc>
              <a:spcBef>
                <a:spcPts val="375"/>
              </a:spcBef>
              <a:spcAft>
                <a:spcPts val="375"/>
              </a:spcAft>
              <a:buClr>
                <a:schemeClr val="bg2"/>
              </a:buClr>
              <a:buSzTx/>
              <a:buFont typeface="Wingdings" panose="05000000000000000000" pitchFamily="2" charset="2"/>
              <a:buNone/>
              <a:tabLst/>
              <a:defRPr/>
            </a:pPr>
            <a:r>
              <a:rPr lang="nl-NL" noProof="0" dirty="0"/>
              <a:t>Klik op onderstaand pictogram om een tabel in te voegen</a:t>
            </a:r>
          </a:p>
        </p:txBody>
      </p:sp>
      <p:grpSp>
        <p:nvGrpSpPr>
          <p:cNvPr id="45" name="Instructie">
            <a:extLst>
              <a:ext uri="{FF2B5EF4-FFF2-40B4-BE49-F238E27FC236}">
                <a16:creationId xmlns:a16="http://schemas.microsoft.com/office/drawing/2014/main" id="{8A0C0D31-D75C-446A-BB9E-A076D8C77657}"/>
              </a:ext>
            </a:extLst>
          </p:cNvPr>
          <p:cNvGrpSpPr/>
          <p:nvPr userDrawn="1"/>
        </p:nvGrpSpPr>
        <p:grpSpPr>
          <a:xfrm>
            <a:off x="9293701" y="0"/>
            <a:ext cx="2387758" cy="1876578"/>
            <a:chOff x="12391601" y="0"/>
            <a:chExt cx="3183677" cy="2499789"/>
          </a:xfrm>
        </p:grpSpPr>
        <p:sp>
          <p:nvSpPr>
            <p:cNvPr id="46" name="Rechthoek 45">
              <a:extLst>
                <a:ext uri="{FF2B5EF4-FFF2-40B4-BE49-F238E27FC236}">
                  <a16:creationId xmlns:a16="http://schemas.microsoft.com/office/drawing/2014/main" id="{B91290DC-856A-433E-BFD5-F7E7E9C60F3B}"/>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80000"/>
                </a:lnSpc>
                <a:spcBef>
                  <a:spcPts val="0"/>
                </a:spcBef>
                <a:spcAft>
                  <a:spcPts val="0"/>
                </a:spcAft>
                <a:buClrTx/>
                <a:buSzTx/>
                <a:buFontTx/>
                <a:buNone/>
                <a:tabLst/>
                <a:defRPr/>
              </a:pPr>
              <a:r>
                <a:rPr kumimoji="0" lang="nl-NL" sz="1050" b="1" i="0" u="none" strike="noStrike" kern="0" cap="all" spc="0" normalizeH="0" baseline="0" noProof="0" dirty="0">
                  <a:ln>
                    <a:noFill/>
                  </a:ln>
                  <a:solidFill>
                    <a:schemeClr val="bg1">
                      <a:lumMod val="50000"/>
                    </a:schemeClr>
                  </a:solidFill>
                  <a:effectLst/>
                  <a:uLnTx/>
                  <a:uFillTx/>
                  <a:latin typeface="+mj-lt"/>
                  <a:cs typeface="Segoe UI Light" panose="020B0502040204020203" pitchFamily="34" charset="0"/>
                </a:rPr>
                <a:t>Tabel invoegen/veranderen</a:t>
              </a:r>
            </a:p>
          </p:txBody>
        </p:sp>
        <p:sp>
          <p:nvSpPr>
            <p:cNvPr id="47" name="Ovaal 46">
              <a:extLst>
                <a:ext uri="{FF2B5EF4-FFF2-40B4-BE49-F238E27FC236}">
                  <a16:creationId xmlns:a16="http://schemas.microsoft.com/office/drawing/2014/main" id="{70CC8C3A-960B-4D17-9755-4A2479A43500}"/>
                </a:ext>
              </a:extLst>
            </p:cNvPr>
            <p:cNvSpPr/>
            <p:nvPr userDrawn="1"/>
          </p:nvSpPr>
          <p:spPr>
            <a:xfrm>
              <a:off x="12391601" y="366490"/>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48" name="Rechte verbindingslijn 47">
              <a:extLst>
                <a:ext uri="{FF2B5EF4-FFF2-40B4-BE49-F238E27FC236}">
                  <a16:creationId xmlns:a16="http://schemas.microsoft.com/office/drawing/2014/main" id="{2B36F137-5F0D-4ADC-80FB-927F46A8EA17}"/>
                </a:ext>
              </a:extLst>
            </p:cNvPr>
            <p:cNvCxnSpPr>
              <a:cxnSpLocks/>
            </p:cNvCxnSpPr>
            <p:nvPr userDrawn="1"/>
          </p:nvCxnSpPr>
          <p:spPr>
            <a:xfrm>
              <a:off x="12397261" y="241635"/>
              <a:ext cx="3178017" cy="0"/>
            </a:xfrm>
            <a:prstGeom prst="line">
              <a:avLst/>
            </a:prstGeom>
            <a:noFill/>
            <a:ln w="3175" cap="flat" cmpd="sng" algn="ctr">
              <a:solidFill>
                <a:schemeClr val="bg1">
                  <a:lumMod val="50000"/>
                </a:schemeClr>
              </a:solidFill>
              <a:prstDash val="solid"/>
            </a:ln>
            <a:effectLst/>
          </p:spPr>
        </p:cxnSp>
        <p:cxnSp>
          <p:nvCxnSpPr>
            <p:cNvPr id="49" name="Rechte verbindingslijn 48">
              <a:extLst>
                <a:ext uri="{FF2B5EF4-FFF2-40B4-BE49-F238E27FC236}">
                  <a16:creationId xmlns:a16="http://schemas.microsoft.com/office/drawing/2014/main" id="{B931654A-0EC1-49B4-8053-F30B802B63B1}"/>
                </a:ext>
              </a:extLst>
            </p:cNvPr>
            <p:cNvCxnSpPr>
              <a:cxnSpLocks/>
            </p:cNvCxnSpPr>
            <p:nvPr userDrawn="1"/>
          </p:nvCxnSpPr>
          <p:spPr>
            <a:xfrm>
              <a:off x="12397261" y="1577933"/>
              <a:ext cx="3178017" cy="0"/>
            </a:xfrm>
            <a:prstGeom prst="line">
              <a:avLst/>
            </a:prstGeom>
            <a:noFill/>
            <a:ln w="3175" cap="flat" cmpd="sng" algn="ctr">
              <a:solidFill>
                <a:schemeClr val="bg1">
                  <a:lumMod val="50000"/>
                </a:schemeClr>
              </a:solidFill>
              <a:prstDash val="solid"/>
            </a:ln>
            <a:effectLst/>
          </p:spPr>
        </p:cxnSp>
        <p:sp>
          <p:nvSpPr>
            <p:cNvPr id="50" name="Rechthoek 49">
              <a:extLst>
                <a:ext uri="{FF2B5EF4-FFF2-40B4-BE49-F238E27FC236}">
                  <a16:creationId xmlns:a16="http://schemas.microsoft.com/office/drawing/2014/main" id="{F5CA018A-CCA7-425F-97A0-BD3B72B22C39}"/>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
                  <a:schemeClr val="accent1"/>
                </a:buClr>
                <a:buSzTx/>
                <a:buFont typeface="Arial" panose="020B0604020202020204" pitchFamily="34" charset="0"/>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tabel d.m.v. de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tabel in te voegen. </a:t>
              </a:r>
              <a:r>
                <a:rPr kumimoji="0" lang="nl-NL" sz="825"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51" name="Ovaal 50">
              <a:extLst>
                <a:ext uri="{FF2B5EF4-FFF2-40B4-BE49-F238E27FC236}">
                  <a16:creationId xmlns:a16="http://schemas.microsoft.com/office/drawing/2014/main" id="{C90BF624-314A-4C15-A3AE-64C4AE648F50}"/>
                </a:ext>
              </a:extLst>
            </p:cNvPr>
            <p:cNvSpPr/>
            <p:nvPr userDrawn="1"/>
          </p:nvSpPr>
          <p:spPr>
            <a:xfrm>
              <a:off x="12391601" y="1706398"/>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52" name="Rechthoek 51">
              <a:extLst>
                <a:ext uri="{FF2B5EF4-FFF2-40B4-BE49-F238E27FC236}">
                  <a16:creationId xmlns:a16="http://schemas.microsoft.com/office/drawing/2014/main" id="{CB5C31F9-49E1-4FFD-8549-ECA3E5901AC2}"/>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
                  <a:schemeClr val="accent1"/>
                </a:buClr>
                <a:buSzTx/>
                <a:buFont typeface="Arial" panose="020B0604020202020204" pitchFamily="34" charset="0"/>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het gewenste aantal rijen en kolommen en klik op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‘OK’</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53" name="Groep 52">
              <a:extLst>
                <a:ext uri="{FF2B5EF4-FFF2-40B4-BE49-F238E27FC236}">
                  <a16:creationId xmlns:a16="http://schemas.microsoft.com/office/drawing/2014/main" id="{30BA01A7-81DD-4656-A23E-F192B0BE5E03}"/>
                </a:ext>
              </a:extLst>
            </p:cNvPr>
            <p:cNvGrpSpPr/>
            <p:nvPr userDrawn="1"/>
          </p:nvGrpSpPr>
          <p:grpSpPr>
            <a:xfrm>
              <a:off x="12757282" y="2184550"/>
              <a:ext cx="825500" cy="209550"/>
              <a:chOff x="13504624" y="2482850"/>
              <a:chExt cx="825500" cy="209550"/>
            </a:xfrm>
          </p:grpSpPr>
          <p:sp>
            <p:nvSpPr>
              <p:cNvPr id="64" name="Rechthoek 63">
                <a:extLst>
                  <a:ext uri="{FF2B5EF4-FFF2-40B4-BE49-F238E27FC236}">
                    <a16:creationId xmlns:a16="http://schemas.microsoft.com/office/drawing/2014/main" id="{1E736A58-EB82-4B13-9BB8-BAFBD0A520D4}"/>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00" b="0" noProof="0" dirty="0">
                    <a:solidFill>
                      <a:schemeClr val="tx1"/>
                    </a:solidFill>
                    <a:latin typeface="Arial" panose="020B0604020202020204" pitchFamily="34" charset="0"/>
                    <a:cs typeface="Arial" panose="020B0604020202020204" pitchFamily="34" charset="0"/>
                  </a:rPr>
                  <a:t>OK</a:t>
                </a:r>
              </a:p>
            </p:txBody>
          </p:sp>
          <p:cxnSp>
            <p:nvCxnSpPr>
              <p:cNvPr id="65" name="Rechte verbindingslijn 64">
                <a:extLst>
                  <a:ext uri="{FF2B5EF4-FFF2-40B4-BE49-F238E27FC236}">
                    <a16:creationId xmlns:a16="http://schemas.microsoft.com/office/drawing/2014/main" id="{8F907CA0-E66A-4404-B31E-EE3522B7D8EF}"/>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66" name="Gelijkbenige driehoek 65">
                <a:extLst>
                  <a:ext uri="{FF2B5EF4-FFF2-40B4-BE49-F238E27FC236}">
                    <a16:creationId xmlns:a16="http://schemas.microsoft.com/office/drawing/2014/main" id="{5B071A01-3045-476F-BDF5-D617A1657D14}"/>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cxnSp>
          <p:nvCxnSpPr>
            <p:cNvPr id="54" name="Rechte verbindingslijn 53">
              <a:extLst>
                <a:ext uri="{FF2B5EF4-FFF2-40B4-BE49-F238E27FC236}">
                  <a16:creationId xmlns:a16="http://schemas.microsoft.com/office/drawing/2014/main" id="{8701935B-ED1E-42CF-BFCB-40C74CDC6162}"/>
                </a:ext>
              </a:extLst>
            </p:cNvPr>
            <p:cNvCxnSpPr>
              <a:cxnSpLocks/>
            </p:cNvCxnSpPr>
            <p:nvPr userDrawn="1"/>
          </p:nvCxnSpPr>
          <p:spPr>
            <a:xfrm>
              <a:off x="12397261" y="2499789"/>
              <a:ext cx="3178017" cy="0"/>
            </a:xfrm>
            <a:prstGeom prst="line">
              <a:avLst/>
            </a:prstGeom>
            <a:noFill/>
            <a:ln w="3175" cap="flat" cmpd="sng" algn="ctr">
              <a:solidFill>
                <a:schemeClr val="bg1">
                  <a:lumMod val="50000"/>
                </a:schemeClr>
              </a:solidFill>
              <a:prstDash val="solid"/>
            </a:ln>
            <a:effectLst/>
          </p:spPr>
        </p:cxnSp>
        <p:grpSp>
          <p:nvGrpSpPr>
            <p:cNvPr id="55" name="Tabel icoon">
              <a:extLst>
                <a:ext uri="{FF2B5EF4-FFF2-40B4-BE49-F238E27FC236}">
                  <a16:creationId xmlns:a16="http://schemas.microsoft.com/office/drawing/2014/main" id="{7F103449-72D5-4E5E-A74E-E20BBA11BF27}"/>
                </a:ext>
              </a:extLst>
            </p:cNvPr>
            <p:cNvGrpSpPr/>
            <p:nvPr userDrawn="1"/>
          </p:nvGrpSpPr>
          <p:grpSpPr>
            <a:xfrm>
              <a:off x="12757283" y="1133664"/>
              <a:ext cx="375500" cy="339168"/>
              <a:chOff x="6072040" y="3376043"/>
              <a:chExt cx="1227920" cy="1109109"/>
            </a:xfrm>
          </p:grpSpPr>
          <p:sp>
            <p:nvSpPr>
              <p:cNvPr id="56" name="Rechthoek 55">
                <a:extLst>
                  <a:ext uri="{FF2B5EF4-FFF2-40B4-BE49-F238E27FC236}">
                    <a16:creationId xmlns:a16="http://schemas.microsoft.com/office/drawing/2014/main" id="{F25AF511-6A90-4A1C-95A5-720F9DC59D8F}"/>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57" name="Rechthoek 56">
                <a:extLst>
                  <a:ext uri="{FF2B5EF4-FFF2-40B4-BE49-F238E27FC236}">
                    <a16:creationId xmlns:a16="http://schemas.microsoft.com/office/drawing/2014/main" id="{437D3D54-530E-4568-ACDA-E74DC82FB048}"/>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cxnSp>
            <p:nvCxnSpPr>
              <p:cNvPr id="58" name="Rechte verbindingslijn 57">
                <a:extLst>
                  <a:ext uri="{FF2B5EF4-FFF2-40B4-BE49-F238E27FC236}">
                    <a16:creationId xmlns:a16="http://schemas.microsoft.com/office/drawing/2014/main" id="{DF9254E2-11B8-4621-B19A-737008A6D0A3}"/>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59" name="Rechte verbindingslijn 58">
                <a:extLst>
                  <a:ext uri="{FF2B5EF4-FFF2-40B4-BE49-F238E27FC236}">
                    <a16:creationId xmlns:a16="http://schemas.microsoft.com/office/drawing/2014/main" id="{2AD9DDE3-43CC-4A25-9142-864E7BC1A68D}"/>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60" name="Rechte verbindingslijn 59">
                <a:extLst>
                  <a:ext uri="{FF2B5EF4-FFF2-40B4-BE49-F238E27FC236}">
                    <a16:creationId xmlns:a16="http://schemas.microsoft.com/office/drawing/2014/main" id="{0E7D6EE7-389B-469B-B664-3F09DA016112}"/>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61" name="Rechte verbindingslijn 60">
                <a:extLst>
                  <a:ext uri="{FF2B5EF4-FFF2-40B4-BE49-F238E27FC236}">
                    <a16:creationId xmlns:a16="http://schemas.microsoft.com/office/drawing/2014/main" id="{D805E76C-5B31-4B5C-84AA-31CE6A29789F}"/>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62" name="Rechte verbindingslijn 61">
                <a:extLst>
                  <a:ext uri="{FF2B5EF4-FFF2-40B4-BE49-F238E27FC236}">
                    <a16:creationId xmlns:a16="http://schemas.microsoft.com/office/drawing/2014/main" id="{90891540-F250-4BD9-ABE7-74D25A6D2012}"/>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63" name="Rechthoek 62">
                <a:extLst>
                  <a:ext uri="{FF2B5EF4-FFF2-40B4-BE49-F238E27FC236}">
                    <a16:creationId xmlns:a16="http://schemas.microsoft.com/office/drawing/2014/main" id="{F1B0D6FD-047A-48FB-852A-E861943C4035}"/>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spTree>
    <p:extLst>
      <p:ext uri="{BB962C8B-B14F-4D97-AF65-F5344CB8AC3E}">
        <p14:creationId xmlns:p14="http://schemas.microsoft.com/office/powerpoint/2010/main" val="207075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B23073-572C-4F04-B89A-B107AB932F47}"/>
              </a:ext>
            </a:extLst>
          </p:cNvPr>
          <p:cNvSpPr>
            <a:spLocks noGrp="1"/>
          </p:cNvSpPr>
          <p:nvPr>
            <p:ph type="title" hasCustomPrompt="1"/>
          </p:nvPr>
        </p:nvSpPr>
        <p:spPr>
          <a:xfrm>
            <a:off x="405000" y="404500"/>
            <a:ext cx="8334000" cy="226063"/>
          </a:xfrm>
        </p:spPr>
        <p:txBody>
          <a:bodyPr/>
          <a:lstStyle>
            <a:lvl1pPr>
              <a:defRPr/>
            </a:lvl1pPr>
          </a:lstStyle>
          <a:p>
            <a:r>
              <a:rPr lang="nl-NL" noProof="0" dirty="0"/>
              <a:t>Voeg hier een titel in</a:t>
            </a:r>
            <a:endParaRPr lang="nl-NL" dirty="0"/>
          </a:p>
        </p:txBody>
      </p:sp>
      <p:sp>
        <p:nvSpPr>
          <p:cNvPr id="3" name="Tijdelijke aanduiding voor verticale tekst 2">
            <a:extLst>
              <a:ext uri="{FF2B5EF4-FFF2-40B4-BE49-F238E27FC236}">
                <a16:creationId xmlns:a16="http://schemas.microsoft.com/office/drawing/2014/main" id="{7C849E55-A25C-4202-801C-0514342EA9C6}"/>
              </a:ext>
            </a:extLst>
          </p:cNvPr>
          <p:cNvSpPr>
            <a:spLocks noGrp="1"/>
          </p:cNvSpPr>
          <p:nvPr>
            <p:ph type="body" orient="vert" idx="1" hasCustomPrompt="1"/>
          </p:nvPr>
        </p:nvSpPr>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err="1"/>
              <a:t>Bullet</a:t>
            </a:r>
            <a:endParaRPr lang="nl-NL" noProof="0" dirty="0"/>
          </a:p>
          <a:p>
            <a:pPr lvl="1"/>
            <a:r>
              <a:rPr lang="nl-NL" noProof="0" dirty="0"/>
              <a:t>Sub-</a:t>
            </a:r>
            <a:r>
              <a:rPr lang="nl-NL" noProof="0" dirty="0" err="1"/>
              <a:t>bullet</a:t>
            </a:r>
            <a:r>
              <a:rPr lang="nl-NL" noProof="0" dirty="0"/>
              <a:t> #1</a:t>
            </a:r>
          </a:p>
          <a:p>
            <a:pPr lvl="2"/>
            <a:r>
              <a:rPr lang="nl-NL" noProof="0" dirty="0"/>
              <a:t>Sub-</a:t>
            </a:r>
            <a:r>
              <a:rPr lang="nl-NL" noProof="0" dirty="0" err="1"/>
              <a:t>bullet</a:t>
            </a:r>
            <a:r>
              <a:rPr lang="nl-NL" noProof="0" dirty="0"/>
              <a:t> #2</a:t>
            </a:r>
          </a:p>
          <a:p>
            <a:pPr lvl="3"/>
            <a:r>
              <a:rPr lang="nl-NL" noProof="0" dirty="0"/>
              <a:t>Leestekst</a:t>
            </a:r>
          </a:p>
          <a:p>
            <a:pPr lvl="4"/>
            <a:r>
              <a:rPr lang="nl-NL" noProof="0" dirty="0"/>
              <a:t>Tussenkop</a:t>
            </a:r>
          </a:p>
          <a:p>
            <a:pPr lvl="5"/>
            <a:r>
              <a:rPr lang="nl-NL" noProof="0" dirty="0"/>
              <a:t>Numerieke </a:t>
            </a:r>
            <a:r>
              <a:rPr lang="nl-NL" noProof="0" dirty="0" err="1"/>
              <a:t>bullet</a:t>
            </a:r>
            <a:endParaRPr lang="nl-NL" noProof="0" dirty="0"/>
          </a:p>
          <a:p>
            <a:pPr lvl="6"/>
            <a:r>
              <a:rPr lang="nl-NL" noProof="0" dirty="0"/>
              <a:t>Alfabetische </a:t>
            </a:r>
            <a:r>
              <a:rPr lang="nl-NL" noProof="0" dirty="0" err="1"/>
              <a:t>bullet</a:t>
            </a:r>
            <a:endParaRPr lang="nl-NL" noProof="0" dirty="0"/>
          </a:p>
          <a:p>
            <a:pPr lvl="7"/>
            <a:r>
              <a:rPr lang="nl-NL" noProof="0" dirty="0"/>
              <a:t>Fotobeschrijving</a:t>
            </a:r>
          </a:p>
          <a:p>
            <a:pPr lvl="8"/>
            <a:r>
              <a:rPr lang="nl-NL" noProof="0" dirty="0"/>
              <a:t>Quote tekst</a:t>
            </a:r>
          </a:p>
          <a:p>
            <a:pPr lvl="4"/>
            <a:endParaRPr lang="nl-NL" dirty="0"/>
          </a:p>
        </p:txBody>
      </p:sp>
      <p:sp>
        <p:nvSpPr>
          <p:cNvPr id="4" name="Tijdelijke aanduiding voor datum 3">
            <a:extLst>
              <a:ext uri="{FF2B5EF4-FFF2-40B4-BE49-F238E27FC236}">
                <a16:creationId xmlns:a16="http://schemas.microsoft.com/office/drawing/2014/main" id="{DABA8B2F-5EFD-4A05-8481-248C853EA1DE}"/>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7D35606D-4D2E-4F0A-88AD-FA9467155265}"/>
              </a:ext>
            </a:extLst>
          </p:cNvPr>
          <p:cNvSpPr>
            <a:spLocks noGrp="1"/>
          </p:cNvSpPr>
          <p:nvPr>
            <p:ph type="ftr" sz="quarter" idx="11"/>
          </p:nvPr>
        </p:nvSpPr>
        <p:spPr/>
        <p:txBody>
          <a:bodyPr/>
          <a:lstStyle/>
          <a:p>
            <a:r>
              <a:rPr lang="nl-NL"/>
              <a:t>Achmea Real Estate</a:t>
            </a:r>
          </a:p>
        </p:txBody>
      </p:sp>
      <p:sp>
        <p:nvSpPr>
          <p:cNvPr id="6" name="Tijdelijke aanduiding voor dianummer 5">
            <a:extLst>
              <a:ext uri="{FF2B5EF4-FFF2-40B4-BE49-F238E27FC236}">
                <a16:creationId xmlns:a16="http://schemas.microsoft.com/office/drawing/2014/main" id="{A7656491-ADD5-4A7E-BAFA-5FCFF07D6EB0}"/>
              </a:ext>
            </a:extLst>
          </p:cNvPr>
          <p:cNvSpPr>
            <a:spLocks noGrp="1"/>
          </p:cNvSpPr>
          <p:nvPr>
            <p:ph type="sldNum" sz="quarter" idx="12"/>
          </p:nvPr>
        </p:nvSpPr>
        <p:spPr/>
        <p:txBody>
          <a:bodyPr/>
          <a:lstStyle/>
          <a:p>
            <a:fld id="{8D374ABD-355D-4B52-8A38-020B3DD5CC75}" type="slidenum">
              <a:rPr lang="nl-NL" smtClean="0"/>
              <a:t>‹#›</a:t>
            </a:fld>
            <a:endParaRPr lang="nl-NL"/>
          </a:p>
        </p:txBody>
      </p:sp>
      <p:sp>
        <p:nvSpPr>
          <p:cNvPr id="7" name="Tijdelijke aanduiding voor tekst 32">
            <a:extLst>
              <a:ext uri="{FF2B5EF4-FFF2-40B4-BE49-F238E27FC236}">
                <a16:creationId xmlns:a16="http://schemas.microsoft.com/office/drawing/2014/main" id="{7175F566-3665-4B0F-B70C-72779DF2FDD6}"/>
              </a:ext>
            </a:extLst>
          </p:cNvPr>
          <p:cNvSpPr>
            <a:spLocks noGrp="1"/>
          </p:cNvSpPr>
          <p:nvPr>
            <p:ph type="body" sz="quarter" idx="13" hasCustomPrompt="1"/>
          </p:nvPr>
        </p:nvSpPr>
        <p:spPr>
          <a:xfrm>
            <a:off x="404999" y="630563"/>
            <a:ext cx="8334000" cy="194889"/>
          </a:xfrm>
        </p:spPr>
        <p:txBody>
          <a:bodyPr/>
          <a:lstStyle>
            <a:lvl1pPr marL="0" indent="0">
              <a:buNone/>
              <a:defRPr sz="1500" b="0">
                <a:solidFill>
                  <a:schemeClr val="accent1"/>
                </a:solidFill>
              </a:defRPr>
            </a:lvl1pPr>
          </a:lstStyle>
          <a:p>
            <a:pPr lvl="0"/>
            <a:r>
              <a:rPr lang="nl-NL" noProof="0" dirty="0"/>
              <a:t>Voeg hier een subtitel in</a:t>
            </a:r>
          </a:p>
        </p:txBody>
      </p:sp>
      <p:sp>
        <p:nvSpPr>
          <p:cNvPr id="17" name="Tijdelijke aanduiding voor tekst 34">
            <a:extLst>
              <a:ext uri="{FF2B5EF4-FFF2-40B4-BE49-F238E27FC236}">
                <a16:creationId xmlns:a16="http://schemas.microsoft.com/office/drawing/2014/main" id="{9955CEC2-0160-42D3-9E2E-941A4A11119D}"/>
              </a:ext>
            </a:extLst>
          </p:cNvPr>
          <p:cNvSpPr>
            <a:spLocks noGrp="1"/>
          </p:cNvSpPr>
          <p:nvPr>
            <p:ph type="body" sz="quarter" idx="14" hasCustomPrompt="1"/>
          </p:nvPr>
        </p:nvSpPr>
        <p:spPr>
          <a:xfrm>
            <a:off x="404812" y="4323167"/>
            <a:ext cx="8334187" cy="111089"/>
          </a:xfrm>
        </p:spPr>
        <p:txBody>
          <a:bodyPr anchor="b"/>
          <a:lstStyle>
            <a:lvl1pPr marL="0" indent="0">
              <a:buNone/>
              <a:defRPr sz="750" i="1"/>
            </a:lvl1pPr>
          </a:lstStyle>
          <a:p>
            <a:pPr lvl="0"/>
            <a:r>
              <a:rPr lang="nl-NL" noProof="0" dirty="0"/>
              <a:t>Vul hier een bron in (of laat dit </a:t>
            </a:r>
            <a:r>
              <a:rPr lang="nl-NL" noProof="0" dirty="0" err="1"/>
              <a:t>tekstvak</a:t>
            </a:r>
            <a:r>
              <a:rPr lang="nl-NL" noProof="0" dirty="0"/>
              <a:t> leeg wanneer een bron ontbreekt)</a:t>
            </a:r>
          </a:p>
        </p:txBody>
      </p:sp>
      <p:sp>
        <p:nvSpPr>
          <p:cNvPr id="18" name="Rechthoek: afgeronde hoeken 17">
            <a:extLst>
              <a:ext uri="{FF2B5EF4-FFF2-40B4-BE49-F238E27FC236}">
                <a16:creationId xmlns:a16="http://schemas.microsoft.com/office/drawing/2014/main" id="{765A9402-96DA-4D08-A873-873C05E81C86}"/>
              </a:ext>
            </a:extLst>
          </p:cNvPr>
          <p:cNvSpPr/>
          <p:nvPr userDrawn="1"/>
        </p:nvSpPr>
        <p:spPr>
          <a:xfrm>
            <a:off x="2286000" y="-368830"/>
            <a:ext cx="4572000" cy="22539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lvl="0" algn="ctr"/>
            <a:r>
              <a:rPr lang="nl-NL" sz="2100" b="0" cap="all" baseline="0" noProof="0" dirty="0">
                <a:solidFill>
                  <a:schemeClr val="accent1"/>
                </a:solidFill>
                <a:latin typeface="+mn-lt"/>
              </a:rPr>
              <a:t>TEKST</a:t>
            </a:r>
          </a:p>
        </p:txBody>
      </p:sp>
      <p:sp>
        <p:nvSpPr>
          <p:cNvPr id="44" name="Tijdelijke aanduiding voor tekst 43">
            <a:extLst>
              <a:ext uri="{FF2B5EF4-FFF2-40B4-BE49-F238E27FC236}">
                <a16:creationId xmlns:a16="http://schemas.microsoft.com/office/drawing/2014/main" id="{C39606EC-1987-41D2-AE51-A1A79674F48D}"/>
              </a:ext>
            </a:extLst>
          </p:cNvPr>
          <p:cNvSpPr>
            <a:spLocks noGrp="1"/>
          </p:cNvSpPr>
          <p:nvPr>
            <p:ph type="body" sz="quarter" idx="15" hasCustomPrompt="1"/>
          </p:nvPr>
        </p:nvSpPr>
        <p:spPr>
          <a:xfrm>
            <a:off x="405000" y="0"/>
            <a:ext cx="810000" cy="54050"/>
          </a:xfrm>
          <a:solidFill>
            <a:schemeClr val="accent1"/>
          </a:solidFill>
        </p:spPr>
        <p:txBody>
          <a:bodyPr/>
          <a:lstStyle>
            <a:lvl1pPr marL="0" indent="0">
              <a:buNone/>
              <a:defRPr sz="100">
                <a:solidFill>
                  <a:schemeClr val="bg2"/>
                </a:solidFill>
              </a:defRPr>
            </a:lvl1pPr>
            <a:lvl5pPr>
              <a:defRPr/>
            </a:lvl5pPr>
          </a:lstStyle>
          <a:p>
            <a:pPr lvl="0"/>
            <a:r>
              <a:rPr lang="en-GB" dirty="0"/>
              <a:t> </a:t>
            </a:r>
          </a:p>
        </p:txBody>
      </p:sp>
      <p:grpSp>
        <p:nvGrpSpPr>
          <p:cNvPr id="8" name="Instructie">
            <a:extLst>
              <a:ext uri="{FF2B5EF4-FFF2-40B4-BE49-F238E27FC236}">
                <a16:creationId xmlns:a16="http://schemas.microsoft.com/office/drawing/2014/main" id="{CE3C711D-2017-404E-847B-AB4DEB87F028}"/>
              </a:ext>
            </a:extLst>
          </p:cNvPr>
          <p:cNvGrpSpPr/>
          <p:nvPr userDrawn="1"/>
        </p:nvGrpSpPr>
        <p:grpSpPr>
          <a:xfrm>
            <a:off x="-2578160" y="1077"/>
            <a:ext cx="2400995" cy="4535596"/>
            <a:chOff x="-3437547" y="1434"/>
            <a:chExt cx="3201327" cy="6041867"/>
          </a:xfrm>
        </p:grpSpPr>
        <p:cxnSp>
          <p:nvCxnSpPr>
            <p:cNvPr id="23" name="Rechte verbindingslijn 22">
              <a:extLst>
                <a:ext uri="{FF2B5EF4-FFF2-40B4-BE49-F238E27FC236}">
                  <a16:creationId xmlns:a16="http://schemas.microsoft.com/office/drawing/2014/main" id="{B573ECE5-8B26-421E-B340-85DC5FBC5D32}"/>
                </a:ext>
              </a:extLst>
            </p:cNvPr>
            <p:cNvCxnSpPr>
              <a:cxnSpLocks/>
            </p:cNvCxnSpPr>
            <p:nvPr userDrawn="1"/>
          </p:nvCxnSpPr>
          <p:spPr>
            <a:xfrm>
              <a:off x="-3419346" y="6043301"/>
              <a:ext cx="3176013" cy="0"/>
            </a:xfrm>
            <a:prstGeom prst="line">
              <a:avLst/>
            </a:prstGeom>
            <a:noFill/>
            <a:ln w="3175" cap="flat" cmpd="sng" algn="ctr">
              <a:solidFill>
                <a:schemeClr val="bg1">
                  <a:lumMod val="50000"/>
                </a:schemeClr>
              </a:solidFill>
              <a:prstDash val="solid"/>
            </a:ln>
            <a:effectLst/>
          </p:spPr>
        </p:cxnSp>
        <p:sp>
          <p:nvSpPr>
            <p:cNvPr id="24" name="Ovaal 23">
              <a:extLst>
                <a:ext uri="{FF2B5EF4-FFF2-40B4-BE49-F238E27FC236}">
                  <a16:creationId xmlns:a16="http://schemas.microsoft.com/office/drawing/2014/main" id="{7F69DEA5-422C-4E20-9D82-F332E3A683A8}"/>
                </a:ext>
              </a:extLst>
            </p:cNvPr>
            <p:cNvSpPr/>
            <p:nvPr userDrawn="1"/>
          </p:nvSpPr>
          <p:spPr>
            <a:xfrm>
              <a:off x="-3425006" y="4548392"/>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25" name="Rechthoek 24">
              <a:extLst>
                <a:ext uri="{FF2B5EF4-FFF2-40B4-BE49-F238E27FC236}">
                  <a16:creationId xmlns:a16="http://schemas.microsoft.com/office/drawing/2014/main" id="{A25A09AD-A11B-4C29-AC8E-9F7F34618732}"/>
                </a:ext>
              </a:extLst>
            </p:cNvPr>
            <p:cNvSpPr/>
            <p:nvPr userDrawn="1"/>
          </p:nvSpPr>
          <p:spPr>
            <a:xfrm>
              <a:off x="-3059324" y="4548391"/>
              <a:ext cx="2823104" cy="255963"/>
            </a:xfrm>
            <a:prstGeom prst="rect">
              <a:avLst/>
            </a:prstGeom>
            <a:noFill/>
            <a:ln w="25400" cap="flat" cmpd="sng" algn="ctr">
              <a:noFill/>
              <a:prstDash val="solid"/>
            </a:ln>
            <a:effectLst/>
          </p:spPr>
          <p:txBody>
            <a:bodyPr lIns="0" tIns="0" rIns="0" bIns="0" rtlCol="0" anchor="ctr"/>
            <a:lstStyle/>
            <a:p>
              <a:pPr marL="198835" marR="0" lvl="5" indent="-198835" algn="l" defTabSz="685800" rtl="0" eaLnBrk="1" fontAlgn="auto" latinLnBrk="0" hangingPunct="1">
                <a:lnSpc>
                  <a:spcPct val="100000"/>
                </a:lnSpc>
                <a:spcBef>
                  <a:spcPts val="225"/>
                </a:spcBef>
                <a:spcAft>
                  <a:spcPts val="225"/>
                </a:spcAft>
                <a:buClr>
                  <a:schemeClr val="tx1"/>
                </a:buClr>
                <a:buSzPct val="85000"/>
                <a:buFont typeface="+mj-lt"/>
                <a:buAutoNum type="arabicPeriod"/>
                <a:tabLst/>
                <a:defRPr/>
              </a:pPr>
              <a:r>
                <a:rPr lang="nl-NL" sz="1125" kern="1200" noProof="0" dirty="0">
                  <a:solidFill>
                    <a:schemeClr val="tx1"/>
                  </a:solidFill>
                  <a:latin typeface="+mn-lt"/>
                  <a:ea typeface="+mn-ea"/>
                  <a:cs typeface="+mn-cs"/>
                </a:rPr>
                <a:t>Numerieke </a:t>
              </a:r>
              <a:r>
                <a:rPr lang="nl-NL" sz="1125" kern="1200" noProof="0" dirty="0" err="1">
                  <a:solidFill>
                    <a:schemeClr val="tx1"/>
                  </a:solidFill>
                  <a:latin typeface="+mn-lt"/>
                  <a:ea typeface="+mn-ea"/>
                  <a:cs typeface="+mn-cs"/>
                </a:rPr>
                <a:t>bullet</a:t>
              </a:r>
              <a:r>
                <a:rPr lang="nl-NL" sz="1125" kern="1200" noProof="0" dirty="0">
                  <a:solidFill>
                    <a:schemeClr val="tx1"/>
                  </a:solidFill>
                  <a:latin typeface="+mn-lt"/>
                  <a:ea typeface="+mn-ea"/>
                  <a:cs typeface="+mn-cs"/>
                </a:rPr>
                <a:t> (15pt)</a:t>
              </a:r>
            </a:p>
          </p:txBody>
        </p:sp>
        <p:sp>
          <p:nvSpPr>
            <p:cNvPr id="26" name="Ovaal 25">
              <a:extLst>
                <a:ext uri="{FF2B5EF4-FFF2-40B4-BE49-F238E27FC236}">
                  <a16:creationId xmlns:a16="http://schemas.microsoft.com/office/drawing/2014/main" id="{0E7B5A5A-CDF9-400A-9597-9EAC1A4986B6}"/>
                </a:ext>
              </a:extLst>
            </p:cNvPr>
            <p:cNvSpPr/>
            <p:nvPr userDrawn="1"/>
          </p:nvSpPr>
          <p:spPr>
            <a:xfrm>
              <a:off x="-3425006" y="4922568"/>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27" name="Rechthoek 26">
              <a:extLst>
                <a:ext uri="{FF2B5EF4-FFF2-40B4-BE49-F238E27FC236}">
                  <a16:creationId xmlns:a16="http://schemas.microsoft.com/office/drawing/2014/main" id="{ED506BF8-3B02-4DC7-B980-DA7A16229F08}"/>
                </a:ext>
              </a:extLst>
            </p:cNvPr>
            <p:cNvSpPr/>
            <p:nvPr userDrawn="1"/>
          </p:nvSpPr>
          <p:spPr>
            <a:xfrm>
              <a:off x="-3059324" y="4922567"/>
              <a:ext cx="2823104" cy="255963"/>
            </a:xfrm>
            <a:prstGeom prst="rect">
              <a:avLst/>
            </a:prstGeom>
            <a:noFill/>
            <a:ln w="25400" cap="flat" cmpd="sng" algn="ctr">
              <a:noFill/>
              <a:prstDash val="solid"/>
            </a:ln>
            <a:effectLst/>
          </p:spPr>
          <p:txBody>
            <a:bodyPr lIns="0" tIns="0" rIns="0" bIns="0" rtlCol="0" anchor="ctr"/>
            <a:lstStyle/>
            <a:p>
              <a:pPr marL="198835" marR="0" lvl="6" indent="-198835" algn="l" defTabSz="685800" rtl="0" eaLnBrk="1" fontAlgn="auto" latinLnBrk="0" hangingPunct="1">
                <a:lnSpc>
                  <a:spcPct val="100000"/>
                </a:lnSpc>
                <a:spcBef>
                  <a:spcPts val="225"/>
                </a:spcBef>
                <a:spcAft>
                  <a:spcPts val="225"/>
                </a:spcAft>
                <a:buClr>
                  <a:schemeClr val="tx1"/>
                </a:buClr>
                <a:buSzPct val="85000"/>
                <a:buFont typeface="+mj-lt"/>
                <a:buAutoNum type="alphaLcPeriod"/>
                <a:tabLst/>
                <a:defRPr/>
              </a:pPr>
              <a:r>
                <a:rPr lang="nl-NL" sz="1125" kern="1200" noProof="0" dirty="0">
                  <a:solidFill>
                    <a:schemeClr val="tx1"/>
                  </a:solidFill>
                  <a:latin typeface="+mn-lt"/>
                  <a:ea typeface="+mn-ea"/>
                  <a:cs typeface="+mn-cs"/>
                </a:rPr>
                <a:t>Alfabetische </a:t>
              </a:r>
              <a:r>
                <a:rPr lang="nl-NL" sz="1125" kern="1200" noProof="0" dirty="0" err="1">
                  <a:solidFill>
                    <a:schemeClr val="tx1"/>
                  </a:solidFill>
                  <a:latin typeface="+mn-lt"/>
                  <a:ea typeface="+mn-ea"/>
                  <a:cs typeface="+mn-cs"/>
                </a:rPr>
                <a:t>bullet</a:t>
              </a:r>
              <a:r>
                <a:rPr lang="nl-NL" sz="1125" kern="1200" noProof="0" dirty="0">
                  <a:solidFill>
                    <a:schemeClr val="tx1"/>
                  </a:solidFill>
                  <a:latin typeface="+mn-lt"/>
                  <a:ea typeface="+mn-ea"/>
                  <a:cs typeface="+mn-cs"/>
                </a:rPr>
                <a:t> (15pt)</a:t>
              </a:r>
            </a:p>
          </p:txBody>
        </p:sp>
        <p:sp>
          <p:nvSpPr>
            <p:cNvPr id="28" name="Ovaal 27">
              <a:extLst>
                <a:ext uri="{FF2B5EF4-FFF2-40B4-BE49-F238E27FC236}">
                  <a16:creationId xmlns:a16="http://schemas.microsoft.com/office/drawing/2014/main" id="{29C6A98D-11CD-48B6-9127-DAC0D53A1849}"/>
                </a:ext>
              </a:extLst>
            </p:cNvPr>
            <p:cNvSpPr/>
            <p:nvPr userDrawn="1"/>
          </p:nvSpPr>
          <p:spPr>
            <a:xfrm>
              <a:off x="-3425006" y="5295213"/>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29" name="Rechthoek 28">
              <a:extLst>
                <a:ext uri="{FF2B5EF4-FFF2-40B4-BE49-F238E27FC236}">
                  <a16:creationId xmlns:a16="http://schemas.microsoft.com/office/drawing/2014/main" id="{7770311C-EF99-4E7F-840A-B800D333C699}"/>
                </a:ext>
              </a:extLst>
            </p:cNvPr>
            <p:cNvSpPr/>
            <p:nvPr userDrawn="1"/>
          </p:nvSpPr>
          <p:spPr>
            <a:xfrm>
              <a:off x="-3059324" y="5295212"/>
              <a:ext cx="2823104" cy="255963"/>
            </a:xfrm>
            <a:prstGeom prst="rect">
              <a:avLst/>
            </a:prstGeom>
            <a:noFill/>
            <a:ln w="25400" cap="flat" cmpd="sng" algn="ctr">
              <a:noFill/>
              <a:prstDash val="solid"/>
            </a:ln>
            <a:effectLst/>
          </p:spPr>
          <p:txBody>
            <a:bodyPr lIns="0" tIns="0" rIns="0" bIns="0" rtlCol="0" anchor="ctr"/>
            <a:lstStyle/>
            <a:p>
              <a:pPr marL="0" marR="0" lvl="7" indent="0" algn="l" defTabSz="685800" rtl="0" eaLnBrk="1" fontAlgn="auto" latinLnBrk="0" hangingPunct="1">
                <a:lnSpc>
                  <a:spcPct val="100000"/>
                </a:lnSpc>
                <a:spcBef>
                  <a:spcPts val="225"/>
                </a:spcBef>
                <a:spcAft>
                  <a:spcPts val="225"/>
                </a:spcAft>
                <a:buClr>
                  <a:schemeClr val="accent3"/>
                </a:buClr>
                <a:buSzTx/>
                <a:buFont typeface="Arial" panose="020B0604020202020204" pitchFamily="34" charset="0"/>
                <a:buNone/>
                <a:tabLst/>
                <a:defRPr/>
              </a:pPr>
              <a:r>
                <a:rPr lang="nl-NL" sz="750" i="1" kern="1200" noProof="0" dirty="0">
                  <a:solidFill>
                    <a:schemeClr val="tx1"/>
                  </a:solidFill>
                  <a:latin typeface="+mn-lt"/>
                  <a:ea typeface="+mn-ea"/>
                  <a:cs typeface="+mn-cs"/>
                </a:rPr>
                <a:t>Fotobeschrijving (10pt)</a:t>
              </a:r>
            </a:p>
          </p:txBody>
        </p:sp>
        <p:sp>
          <p:nvSpPr>
            <p:cNvPr id="30" name="Ovaal 29">
              <a:extLst>
                <a:ext uri="{FF2B5EF4-FFF2-40B4-BE49-F238E27FC236}">
                  <a16:creationId xmlns:a16="http://schemas.microsoft.com/office/drawing/2014/main" id="{6C1F6DEA-553B-410A-9A95-8C3DD7FCA4EA}"/>
                </a:ext>
              </a:extLst>
            </p:cNvPr>
            <p:cNvSpPr/>
            <p:nvPr userDrawn="1"/>
          </p:nvSpPr>
          <p:spPr>
            <a:xfrm>
              <a:off x="-3425006" y="5668478"/>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31" name="Rechthoek 30">
              <a:extLst>
                <a:ext uri="{FF2B5EF4-FFF2-40B4-BE49-F238E27FC236}">
                  <a16:creationId xmlns:a16="http://schemas.microsoft.com/office/drawing/2014/main" id="{FCF75767-3FEF-4250-A5B4-7C160D3444B7}"/>
                </a:ext>
              </a:extLst>
            </p:cNvPr>
            <p:cNvSpPr/>
            <p:nvPr userDrawn="1"/>
          </p:nvSpPr>
          <p:spPr>
            <a:xfrm>
              <a:off x="-3059324" y="5668477"/>
              <a:ext cx="2823104" cy="255963"/>
            </a:xfrm>
            <a:prstGeom prst="rect">
              <a:avLst/>
            </a:prstGeom>
            <a:noFill/>
            <a:ln w="25400" cap="flat" cmpd="sng" algn="ctr">
              <a:noFill/>
              <a:prstDash val="solid"/>
            </a:ln>
            <a:effectLst/>
          </p:spPr>
          <p:txBody>
            <a:bodyPr lIns="0" tIns="0" rIns="0" bIns="0" rtlCol="0" anchor="ctr"/>
            <a:lstStyle/>
            <a:p>
              <a:pPr marL="0" marR="0" lvl="8" indent="0" algn="l" defTabSz="685800" rtl="0" eaLnBrk="1" fontAlgn="auto" latinLnBrk="0" hangingPunct="1">
                <a:lnSpc>
                  <a:spcPct val="100000"/>
                </a:lnSpc>
                <a:spcBef>
                  <a:spcPts val="450"/>
                </a:spcBef>
                <a:spcAft>
                  <a:spcPts val="225"/>
                </a:spcAft>
                <a:buClrTx/>
                <a:buSzTx/>
                <a:buFont typeface="Arial" panose="020B0604020202020204" pitchFamily="34" charset="0"/>
                <a:buNone/>
                <a:tabLst/>
                <a:defRPr/>
              </a:pPr>
              <a:r>
                <a:rPr lang="nl-NL" sz="1500" i="1" kern="1200" noProof="0" dirty="0">
                  <a:solidFill>
                    <a:schemeClr val="tx1"/>
                  </a:solidFill>
                  <a:latin typeface="+mn-lt"/>
                  <a:ea typeface="+mn-ea"/>
                  <a:cs typeface="+mn-cs"/>
                </a:rPr>
                <a:t>Quote tekst (20pt)</a:t>
              </a:r>
            </a:p>
          </p:txBody>
        </p:sp>
        <p:sp>
          <p:nvSpPr>
            <p:cNvPr id="45" name="Rechthoek 44">
              <a:extLst>
                <a:ext uri="{FF2B5EF4-FFF2-40B4-BE49-F238E27FC236}">
                  <a16:creationId xmlns:a16="http://schemas.microsoft.com/office/drawing/2014/main" id="{3B276D92-7A41-49DF-8C88-185CB47BA65E}"/>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80000"/>
                </a:lnSpc>
                <a:spcBef>
                  <a:spcPts val="0"/>
                </a:spcBef>
                <a:spcAft>
                  <a:spcPts val="0"/>
                </a:spcAft>
                <a:buClrTx/>
                <a:buSzTx/>
                <a:buFontTx/>
                <a:buNone/>
                <a:tabLst/>
                <a:defRPr/>
              </a:pPr>
              <a:r>
                <a:rPr kumimoji="0" lang="nl-NL" sz="1050" b="1" i="0" u="none" strike="noStrike" kern="0" cap="all" spc="0" normalizeH="0" baseline="0" noProof="0" dirty="0">
                  <a:ln>
                    <a:noFill/>
                  </a:ln>
                  <a:solidFill>
                    <a:schemeClr val="bg1">
                      <a:lumMod val="50000"/>
                    </a:schemeClr>
                  </a:solidFill>
                  <a:effectLst/>
                  <a:uLnTx/>
                  <a:uFillTx/>
                  <a:latin typeface="+mj-lt"/>
                  <a:cs typeface="Segoe UI Light" panose="020B0502040204020203" pitchFamily="34" charset="0"/>
                </a:rPr>
                <a:t>TEKST</a:t>
              </a:r>
              <a:r>
                <a:rPr kumimoji="0" lang="nl-NL" sz="1050" b="1" i="0" u="none" strike="noStrike" kern="0" cap="all" spc="0" normalizeH="0" noProof="0" dirty="0">
                  <a:ln>
                    <a:noFill/>
                  </a:ln>
                  <a:solidFill>
                    <a:schemeClr val="bg1">
                      <a:lumMod val="50000"/>
                    </a:schemeClr>
                  </a:solidFill>
                  <a:effectLst/>
                  <a:uLnTx/>
                  <a:uFillTx/>
                  <a:latin typeface="+mj-lt"/>
                  <a:cs typeface="Segoe UI Light" panose="020B0502040204020203" pitchFamily="34" charset="0"/>
                </a:rPr>
                <a:t> NIVEAUS kiezen</a:t>
              </a:r>
              <a:endParaRPr kumimoji="0" lang="nl-NL" sz="1050" b="1" i="0" u="none" strike="noStrike" kern="0" cap="all" spc="0" normalizeH="0" baseline="0" noProof="0" dirty="0">
                <a:ln>
                  <a:noFill/>
                </a:ln>
                <a:solidFill>
                  <a:schemeClr val="bg1">
                    <a:lumMod val="50000"/>
                  </a:schemeClr>
                </a:solidFill>
                <a:effectLst/>
                <a:uLnTx/>
                <a:uFillTx/>
                <a:latin typeface="+mj-lt"/>
                <a:cs typeface="Segoe UI Light" panose="020B0502040204020203" pitchFamily="34" charset="0"/>
              </a:endParaRPr>
            </a:p>
          </p:txBody>
        </p:sp>
        <p:sp>
          <p:nvSpPr>
            <p:cNvPr id="46" name="Ovaal 45">
              <a:extLst>
                <a:ext uri="{FF2B5EF4-FFF2-40B4-BE49-F238E27FC236}">
                  <a16:creationId xmlns:a16="http://schemas.microsoft.com/office/drawing/2014/main" id="{48C479DB-B8BC-4506-9181-30DF60A1539A}"/>
                </a:ext>
              </a:extLst>
            </p:cNvPr>
            <p:cNvSpPr/>
            <p:nvPr userDrawn="1"/>
          </p:nvSpPr>
          <p:spPr>
            <a:xfrm>
              <a:off x="-3425006" y="2678716"/>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47" name="Rechte verbindingslijn 46">
              <a:extLst>
                <a:ext uri="{FF2B5EF4-FFF2-40B4-BE49-F238E27FC236}">
                  <a16:creationId xmlns:a16="http://schemas.microsoft.com/office/drawing/2014/main" id="{3052ED36-84F4-48FF-B422-49B9578D7FB0}"/>
                </a:ext>
              </a:extLst>
            </p:cNvPr>
            <p:cNvCxnSpPr>
              <a:cxnSpLocks/>
            </p:cNvCxnSpPr>
            <p:nvPr userDrawn="1"/>
          </p:nvCxnSpPr>
          <p:spPr>
            <a:xfrm>
              <a:off x="-3419346" y="243069"/>
              <a:ext cx="3176013" cy="0"/>
            </a:xfrm>
            <a:prstGeom prst="line">
              <a:avLst/>
            </a:prstGeom>
            <a:noFill/>
            <a:ln w="3175" cap="flat" cmpd="sng" algn="ctr">
              <a:solidFill>
                <a:schemeClr val="bg1">
                  <a:lumMod val="50000"/>
                </a:schemeClr>
              </a:solidFill>
              <a:prstDash val="solid"/>
            </a:ln>
            <a:effectLst/>
          </p:spPr>
        </p:cxnSp>
        <p:grpSp>
          <p:nvGrpSpPr>
            <p:cNvPr id="48" name="Groep 47">
              <a:extLst>
                <a:ext uri="{FF2B5EF4-FFF2-40B4-BE49-F238E27FC236}">
                  <a16:creationId xmlns:a16="http://schemas.microsoft.com/office/drawing/2014/main" id="{2B7D56E9-EEB3-4AF4-BC5B-4BFF6F083B90}"/>
                </a:ext>
              </a:extLst>
            </p:cNvPr>
            <p:cNvGrpSpPr/>
            <p:nvPr userDrawn="1"/>
          </p:nvGrpSpPr>
          <p:grpSpPr>
            <a:xfrm>
              <a:off x="-3437547" y="1295337"/>
              <a:ext cx="2933825" cy="558875"/>
              <a:chOff x="-3419346" y="368233"/>
              <a:chExt cx="3904920" cy="743862"/>
            </a:xfrm>
          </p:grpSpPr>
          <p:sp>
            <p:nvSpPr>
              <p:cNvPr id="60" name="Rechthoek 59">
                <a:extLst>
                  <a:ext uri="{FF2B5EF4-FFF2-40B4-BE49-F238E27FC236}">
                    <a16:creationId xmlns:a16="http://schemas.microsoft.com/office/drawing/2014/main" id="{61E16074-F3FA-4189-ADBD-C927E78887B4}"/>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600" b="0" noProof="0" dirty="0">
                    <a:solidFill>
                      <a:srgbClr val="C00000"/>
                    </a:solidFill>
                    <a:latin typeface="Arial" panose="020B0604020202020204" pitchFamily="34" charset="0"/>
                    <a:cs typeface="Arial" panose="020B0604020202020204" pitchFamily="34" charset="0"/>
                  </a:rPr>
                  <a:t>Start</a:t>
                </a:r>
              </a:p>
            </p:txBody>
          </p:sp>
          <p:cxnSp>
            <p:nvCxnSpPr>
              <p:cNvPr id="61" name="Rechte verbindingslijn 60">
                <a:extLst>
                  <a:ext uri="{FF2B5EF4-FFF2-40B4-BE49-F238E27FC236}">
                    <a16:creationId xmlns:a16="http://schemas.microsoft.com/office/drawing/2014/main" id="{AC9D2FE3-7A38-4D0F-B5D8-D4B088A87F14}"/>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Rechte verbindingslijn 61">
                <a:extLst>
                  <a:ext uri="{FF2B5EF4-FFF2-40B4-BE49-F238E27FC236}">
                    <a16:creationId xmlns:a16="http://schemas.microsoft.com/office/drawing/2014/main" id="{ACA54EBA-22C4-4EB3-AD0C-97610A1785D0}"/>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3" name="Rechthoek 62">
                <a:extLst>
                  <a:ext uri="{FF2B5EF4-FFF2-40B4-BE49-F238E27FC236}">
                    <a16:creationId xmlns:a16="http://schemas.microsoft.com/office/drawing/2014/main" id="{96BB71A8-82F1-4422-A5A1-C3391CDECF49}"/>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nvGrpSpPr>
              <p:cNvPr id="64" name="Groep 63">
                <a:extLst>
                  <a:ext uri="{FF2B5EF4-FFF2-40B4-BE49-F238E27FC236}">
                    <a16:creationId xmlns:a16="http://schemas.microsoft.com/office/drawing/2014/main" id="{780219A5-8C04-42C6-A4D0-881DA7D5E459}"/>
                  </a:ext>
                </a:extLst>
              </p:cNvPr>
              <p:cNvGrpSpPr/>
              <p:nvPr userDrawn="1"/>
            </p:nvGrpSpPr>
            <p:grpSpPr>
              <a:xfrm>
                <a:off x="-3002834" y="720303"/>
                <a:ext cx="182598" cy="143759"/>
                <a:chOff x="-3310843" y="700986"/>
                <a:chExt cx="182598" cy="143759"/>
              </a:xfrm>
            </p:grpSpPr>
            <p:grpSp>
              <p:nvGrpSpPr>
                <p:cNvPr id="103" name="Groep 102">
                  <a:extLst>
                    <a:ext uri="{FF2B5EF4-FFF2-40B4-BE49-F238E27FC236}">
                      <a16:creationId xmlns:a16="http://schemas.microsoft.com/office/drawing/2014/main" id="{FC7CC685-AA38-4D4E-B2C4-F90C521D0CF9}"/>
                    </a:ext>
                  </a:extLst>
                </p:cNvPr>
                <p:cNvGrpSpPr/>
                <p:nvPr userDrawn="1"/>
              </p:nvGrpSpPr>
              <p:grpSpPr>
                <a:xfrm>
                  <a:off x="-3310843" y="700986"/>
                  <a:ext cx="182598" cy="143759"/>
                  <a:chOff x="-3310843" y="700986"/>
                  <a:chExt cx="182598" cy="143759"/>
                </a:xfrm>
              </p:grpSpPr>
              <p:cxnSp>
                <p:nvCxnSpPr>
                  <p:cNvPr id="107" name="Rechte verbindingslijn 106">
                    <a:extLst>
                      <a:ext uri="{FF2B5EF4-FFF2-40B4-BE49-F238E27FC236}">
                        <a16:creationId xmlns:a16="http://schemas.microsoft.com/office/drawing/2014/main" id="{2D694759-A192-42AC-A457-14D6A8642654}"/>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108" name="Rechte verbindingslijn 107">
                    <a:extLst>
                      <a:ext uri="{FF2B5EF4-FFF2-40B4-BE49-F238E27FC236}">
                        <a16:creationId xmlns:a16="http://schemas.microsoft.com/office/drawing/2014/main" id="{CC7F71B4-EACA-4BE8-A865-1E7CFA95D6B2}"/>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109" name="Rechte verbindingslijn 108">
                    <a:extLst>
                      <a:ext uri="{FF2B5EF4-FFF2-40B4-BE49-F238E27FC236}">
                        <a16:creationId xmlns:a16="http://schemas.microsoft.com/office/drawing/2014/main" id="{B2831E05-563B-4742-B07B-E78E166CB654}"/>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110" name="Rechte verbindingslijn 109">
                    <a:extLst>
                      <a:ext uri="{FF2B5EF4-FFF2-40B4-BE49-F238E27FC236}">
                        <a16:creationId xmlns:a16="http://schemas.microsoft.com/office/drawing/2014/main" id="{F795F7FC-258B-4EC6-9B7E-EAD57CF93A1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111" name="Rechte verbindingslijn 110">
                    <a:extLst>
                      <a:ext uri="{FF2B5EF4-FFF2-40B4-BE49-F238E27FC236}">
                        <a16:creationId xmlns:a16="http://schemas.microsoft.com/office/drawing/2014/main" id="{1DBD846C-E37C-4635-A8CD-660F6D9FA634}"/>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104" name="Groep 103">
                  <a:extLst>
                    <a:ext uri="{FF2B5EF4-FFF2-40B4-BE49-F238E27FC236}">
                      <a16:creationId xmlns:a16="http://schemas.microsoft.com/office/drawing/2014/main" id="{3D97D966-D71A-4FA8-AE20-3105BFDC3B66}"/>
                    </a:ext>
                  </a:extLst>
                </p:cNvPr>
                <p:cNvGrpSpPr/>
                <p:nvPr userDrawn="1"/>
              </p:nvGrpSpPr>
              <p:grpSpPr>
                <a:xfrm flipH="1">
                  <a:off x="-3310774" y="735854"/>
                  <a:ext cx="88801" cy="72568"/>
                  <a:chOff x="-2091059" y="1395403"/>
                  <a:chExt cx="157316" cy="128558"/>
                </a:xfrm>
              </p:grpSpPr>
              <p:sp>
                <p:nvSpPr>
                  <p:cNvPr id="105" name="Rechthoek 104">
                    <a:extLst>
                      <a:ext uri="{FF2B5EF4-FFF2-40B4-BE49-F238E27FC236}">
                        <a16:creationId xmlns:a16="http://schemas.microsoft.com/office/drawing/2014/main" id="{0689700D-B843-4EAC-92D9-758AC881AB6C}"/>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106" name="Pijl: punthaak 105">
                    <a:extLst>
                      <a:ext uri="{FF2B5EF4-FFF2-40B4-BE49-F238E27FC236}">
                        <a16:creationId xmlns:a16="http://schemas.microsoft.com/office/drawing/2014/main" id="{2CFA9A02-7131-4E8B-B7CE-35CE98E80657}"/>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grpSp>
            <p:nvGrpSpPr>
              <p:cNvPr id="65" name="Groep 64">
                <a:extLst>
                  <a:ext uri="{FF2B5EF4-FFF2-40B4-BE49-F238E27FC236}">
                    <a16:creationId xmlns:a16="http://schemas.microsoft.com/office/drawing/2014/main" id="{5C288CB5-A6DD-4AAA-84E4-2D67A2F0924D}"/>
                  </a:ext>
                </a:extLst>
              </p:cNvPr>
              <p:cNvGrpSpPr/>
              <p:nvPr userDrawn="1"/>
            </p:nvGrpSpPr>
            <p:grpSpPr>
              <a:xfrm>
                <a:off x="-3326107" y="720303"/>
                <a:ext cx="182598" cy="143759"/>
                <a:chOff x="-3634116" y="700986"/>
                <a:chExt cx="182598" cy="143759"/>
              </a:xfrm>
            </p:grpSpPr>
            <p:grpSp>
              <p:nvGrpSpPr>
                <p:cNvPr id="94" name="Groep 93">
                  <a:extLst>
                    <a:ext uri="{FF2B5EF4-FFF2-40B4-BE49-F238E27FC236}">
                      <a16:creationId xmlns:a16="http://schemas.microsoft.com/office/drawing/2014/main" id="{3A8AECE4-060D-4703-8A8A-444C4CA93266}"/>
                    </a:ext>
                  </a:extLst>
                </p:cNvPr>
                <p:cNvGrpSpPr/>
                <p:nvPr userDrawn="1"/>
              </p:nvGrpSpPr>
              <p:grpSpPr>
                <a:xfrm>
                  <a:off x="-3634116" y="700986"/>
                  <a:ext cx="182598" cy="143759"/>
                  <a:chOff x="-3634116" y="700986"/>
                  <a:chExt cx="182598" cy="143759"/>
                </a:xfrm>
              </p:grpSpPr>
              <p:cxnSp>
                <p:nvCxnSpPr>
                  <p:cNvPr id="98" name="Rechte verbindingslijn 97">
                    <a:extLst>
                      <a:ext uri="{FF2B5EF4-FFF2-40B4-BE49-F238E27FC236}">
                        <a16:creationId xmlns:a16="http://schemas.microsoft.com/office/drawing/2014/main" id="{1544CA00-C208-445C-BB6B-F5CC9C3DAF5B}"/>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99" name="Rechte verbindingslijn 98">
                    <a:extLst>
                      <a:ext uri="{FF2B5EF4-FFF2-40B4-BE49-F238E27FC236}">
                        <a16:creationId xmlns:a16="http://schemas.microsoft.com/office/drawing/2014/main" id="{3257705F-AA56-47A0-B282-4E57BC000EB3}"/>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100" name="Rechte verbindingslijn 99">
                    <a:extLst>
                      <a:ext uri="{FF2B5EF4-FFF2-40B4-BE49-F238E27FC236}">
                        <a16:creationId xmlns:a16="http://schemas.microsoft.com/office/drawing/2014/main" id="{46701D0E-2CE2-4806-BE99-A872AE17BB4F}"/>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101" name="Rechte verbindingslijn 100">
                    <a:extLst>
                      <a:ext uri="{FF2B5EF4-FFF2-40B4-BE49-F238E27FC236}">
                        <a16:creationId xmlns:a16="http://schemas.microsoft.com/office/drawing/2014/main" id="{1BE5CA17-AEB5-4192-B144-365F5F039632}"/>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102" name="Rechte verbindingslijn 101">
                    <a:extLst>
                      <a:ext uri="{FF2B5EF4-FFF2-40B4-BE49-F238E27FC236}">
                        <a16:creationId xmlns:a16="http://schemas.microsoft.com/office/drawing/2014/main" id="{6BB58DAA-BFD4-493A-8826-A11AAD309D7B}"/>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95" name="Groep 94">
                  <a:extLst>
                    <a:ext uri="{FF2B5EF4-FFF2-40B4-BE49-F238E27FC236}">
                      <a16:creationId xmlns:a16="http://schemas.microsoft.com/office/drawing/2014/main" id="{297D8323-6433-463C-BA17-485A6998634F}"/>
                    </a:ext>
                  </a:extLst>
                </p:cNvPr>
                <p:cNvGrpSpPr/>
                <p:nvPr userDrawn="1"/>
              </p:nvGrpSpPr>
              <p:grpSpPr>
                <a:xfrm>
                  <a:off x="-3634047" y="735854"/>
                  <a:ext cx="88801" cy="72568"/>
                  <a:chOff x="-2091059" y="1395403"/>
                  <a:chExt cx="157316" cy="128558"/>
                </a:xfrm>
              </p:grpSpPr>
              <p:sp>
                <p:nvSpPr>
                  <p:cNvPr id="96" name="Rechthoek 95">
                    <a:extLst>
                      <a:ext uri="{FF2B5EF4-FFF2-40B4-BE49-F238E27FC236}">
                        <a16:creationId xmlns:a16="http://schemas.microsoft.com/office/drawing/2014/main" id="{9FCE541F-2D4F-4633-BDC6-6E1DBED57B3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97" name="Pijl: punthaak 96">
                    <a:extLst>
                      <a:ext uri="{FF2B5EF4-FFF2-40B4-BE49-F238E27FC236}">
                        <a16:creationId xmlns:a16="http://schemas.microsoft.com/office/drawing/2014/main" id="{FBFA69ED-5FD5-4EEE-9432-20F41D0BD655}"/>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cxnSp>
            <p:nvCxnSpPr>
              <p:cNvPr id="66" name="Rechte verbindingslijn 65">
                <a:extLst>
                  <a:ext uri="{FF2B5EF4-FFF2-40B4-BE49-F238E27FC236}">
                    <a16:creationId xmlns:a16="http://schemas.microsoft.com/office/drawing/2014/main" id="{F2AE5A10-0BC9-4045-AA22-F2029F4F78EB}"/>
                  </a:ext>
                </a:extLst>
              </p:cNvPr>
              <p:cNvCxnSpPr>
                <a:cxnSpLocks/>
              </p:cNvCxnSpPr>
              <p:nvPr userDrawn="1"/>
            </p:nvCxnSpPr>
            <p:spPr>
              <a:xfrm flipV="1">
                <a:off x="-3136454" y="523622"/>
                <a:ext cx="720437" cy="188422"/>
              </a:xfrm>
              <a:prstGeom prst="line">
                <a:avLst/>
              </a:prstGeom>
              <a:noFill/>
              <a:ln w="19050" cap="rnd" cmpd="sng" algn="ctr">
                <a:solidFill>
                  <a:schemeClr val="tx1"/>
                </a:solidFill>
                <a:prstDash val="solid"/>
                <a:headEnd type="oval"/>
              </a:ln>
              <a:effectLst/>
            </p:spPr>
          </p:cxnSp>
          <p:cxnSp>
            <p:nvCxnSpPr>
              <p:cNvPr id="67" name="Rechte verbindingslijn 66">
                <a:extLst>
                  <a:ext uri="{FF2B5EF4-FFF2-40B4-BE49-F238E27FC236}">
                    <a16:creationId xmlns:a16="http://schemas.microsoft.com/office/drawing/2014/main" id="{C72928FC-A8D8-4CD5-8766-B5992A5DE907}"/>
                  </a:ext>
                </a:extLst>
              </p:cNvPr>
              <p:cNvCxnSpPr>
                <a:cxnSpLocks/>
              </p:cNvCxnSpPr>
              <p:nvPr userDrawn="1"/>
            </p:nvCxnSpPr>
            <p:spPr>
              <a:xfrm>
                <a:off x="-2820570" y="712044"/>
                <a:ext cx="399011" cy="238298"/>
              </a:xfrm>
              <a:prstGeom prst="line">
                <a:avLst/>
              </a:prstGeom>
              <a:noFill/>
              <a:ln w="19050" cap="rnd" cmpd="sng" algn="ctr">
                <a:solidFill>
                  <a:schemeClr val="tx1"/>
                </a:solidFill>
                <a:prstDash val="solid"/>
                <a:headEnd type="oval"/>
              </a:ln>
              <a:effectLst/>
            </p:spPr>
          </p:cxnSp>
          <p:grpSp>
            <p:nvGrpSpPr>
              <p:cNvPr id="68" name="Groep 67">
                <a:extLst>
                  <a:ext uri="{FF2B5EF4-FFF2-40B4-BE49-F238E27FC236}">
                    <a16:creationId xmlns:a16="http://schemas.microsoft.com/office/drawing/2014/main" id="{FBB251F0-9219-4686-B399-B49D07BB0635}"/>
                  </a:ext>
                </a:extLst>
              </p:cNvPr>
              <p:cNvGrpSpPr/>
              <p:nvPr userDrawn="1"/>
            </p:nvGrpSpPr>
            <p:grpSpPr>
              <a:xfrm>
                <a:off x="-2425037" y="370226"/>
                <a:ext cx="357690" cy="330595"/>
                <a:chOff x="-2721817" y="347336"/>
                <a:chExt cx="432805" cy="400021"/>
              </a:xfrm>
            </p:grpSpPr>
            <p:sp>
              <p:nvSpPr>
                <p:cNvPr id="83" name="Rechthoek 82">
                  <a:extLst>
                    <a:ext uri="{FF2B5EF4-FFF2-40B4-BE49-F238E27FC236}">
                      <a16:creationId xmlns:a16="http://schemas.microsoft.com/office/drawing/2014/main" id="{87C7F542-D348-4FFA-BCBB-D4537D135E2F}"/>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a:solidFill>
                      <a:srgbClr val="FF0000"/>
                    </a:solidFill>
                    <a:latin typeface="Arial" panose="020B0604020202020204" pitchFamily="34" charset="0"/>
                    <a:cs typeface="Arial" panose="020B0604020202020204" pitchFamily="34" charset="0"/>
                  </a:endParaRPr>
                </a:p>
              </p:txBody>
            </p:sp>
            <p:grpSp>
              <p:nvGrpSpPr>
                <p:cNvPr id="84" name="Groep 83">
                  <a:extLst>
                    <a:ext uri="{FF2B5EF4-FFF2-40B4-BE49-F238E27FC236}">
                      <a16:creationId xmlns:a16="http://schemas.microsoft.com/office/drawing/2014/main" id="{C34001F2-0355-4A0A-A00C-0117C894376B}"/>
                    </a:ext>
                  </a:extLst>
                </p:cNvPr>
                <p:cNvGrpSpPr/>
                <p:nvPr userDrawn="1"/>
              </p:nvGrpSpPr>
              <p:grpSpPr>
                <a:xfrm>
                  <a:off x="-2652453" y="431583"/>
                  <a:ext cx="294076" cy="231526"/>
                  <a:chOff x="-3634116" y="700986"/>
                  <a:chExt cx="182598" cy="143759"/>
                </a:xfrm>
              </p:grpSpPr>
              <p:grpSp>
                <p:nvGrpSpPr>
                  <p:cNvPr id="85" name="Groep 84">
                    <a:extLst>
                      <a:ext uri="{FF2B5EF4-FFF2-40B4-BE49-F238E27FC236}">
                        <a16:creationId xmlns:a16="http://schemas.microsoft.com/office/drawing/2014/main" id="{D435672E-7DF7-4A7A-B665-6589B0458185}"/>
                      </a:ext>
                    </a:extLst>
                  </p:cNvPr>
                  <p:cNvGrpSpPr/>
                  <p:nvPr userDrawn="1"/>
                </p:nvGrpSpPr>
                <p:grpSpPr>
                  <a:xfrm>
                    <a:off x="-3634116" y="700986"/>
                    <a:ext cx="182598" cy="143759"/>
                    <a:chOff x="-3634116" y="700986"/>
                    <a:chExt cx="182598" cy="143759"/>
                  </a:xfrm>
                </p:grpSpPr>
                <p:cxnSp>
                  <p:nvCxnSpPr>
                    <p:cNvPr id="89" name="Rechte verbindingslijn 88">
                      <a:extLst>
                        <a:ext uri="{FF2B5EF4-FFF2-40B4-BE49-F238E27FC236}">
                          <a16:creationId xmlns:a16="http://schemas.microsoft.com/office/drawing/2014/main" id="{745800E6-675C-494B-8BFD-1AE7A355CC87}"/>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90" name="Rechte verbindingslijn 89">
                      <a:extLst>
                        <a:ext uri="{FF2B5EF4-FFF2-40B4-BE49-F238E27FC236}">
                          <a16:creationId xmlns:a16="http://schemas.microsoft.com/office/drawing/2014/main" id="{1F91FCC2-E719-4097-80F5-859B56F4CC5B}"/>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91" name="Rechte verbindingslijn 90">
                      <a:extLst>
                        <a:ext uri="{FF2B5EF4-FFF2-40B4-BE49-F238E27FC236}">
                          <a16:creationId xmlns:a16="http://schemas.microsoft.com/office/drawing/2014/main" id="{62BD121F-23B2-44BF-922F-4F8EA024C3E0}"/>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92" name="Rechte verbindingslijn 91">
                      <a:extLst>
                        <a:ext uri="{FF2B5EF4-FFF2-40B4-BE49-F238E27FC236}">
                          <a16:creationId xmlns:a16="http://schemas.microsoft.com/office/drawing/2014/main" id="{6A4C6646-0A84-4002-9739-0FF0C3524A1E}"/>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93" name="Rechte verbindingslijn 92">
                      <a:extLst>
                        <a:ext uri="{FF2B5EF4-FFF2-40B4-BE49-F238E27FC236}">
                          <a16:creationId xmlns:a16="http://schemas.microsoft.com/office/drawing/2014/main" id="{68960CA0-FFCC-40E2-B850-7D3F57D7E725}"/>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86" name="Groep 85">
                    <a:extLst>
                      <a:ext uri="{FF2B5EF4-FFF2-40B4-BE49-F238E27FC236}">
                        <a16:creationId xmlns:a16="http://schemas.microsoft.com/office/drawing/2014/main" id="{31404A9F-D1D2-47B1-8FAC-FA1EC574D479}"/>
                      </a:ext>
                    </a:extLst>
                  </p:cNvPr>
                  <p:cNvGrpSpPr/>
                  <p:nvPr userDrawn="1"/>
                </p:nvGrpSpPr>
                <p:grpSpPr>
                  <a:xfrm>
                    <a:off x="-3634047" y="735854"/>
                    <a:ext cx="88801" cy="72568"/>
                    <a:chOff x="-2091059" y="1395403"/>
                    <a:chExt cx="157316" cy="128558"/>
                  </a:xfrm>
                </p:grpSpPr>
                <p:sp>
                  <p:nvSpPr>
                    <p:cNvPr id="87" name="Rechthoek 86">
                      <a:extLst>
                        <a:ext uri="{FF2B5EF4-FFF2-40B4-BE49-F238E27FC236}">
                          <a16:creationId xmlns:a16="http://schemas.microsoft.com/office/drawing/2014/main" id="{52C12336-DBED-487E-9DB9-55716F7131D2}"/>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88" name="Pijl: punthaak 87">
                      <a:extLst>
                        <a:ext uri="{FF2B5EF4-FFF2-40B4-BE49-F238E27FC236}">
                          <a16:creationId xmlns:a16="http://schemas.microsoft.com/office/drawing/2014/main" id="{BF8C35BE-093E-4EEA-88EC-8EB2A4B4D1B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grpSp>
          <p:grpSp>
            <p:nvGrpSpPr>
              <p:cNvPr id="69" name="Groep 68">
                <a:extLst>
                  <a:ext uri="{FF2B5EF4-FFF2-40B4-BE49-F238E27FC236}">
                    <a16:creationId xmlns:a16="http://schemas.microsoft.com/office/drawing/2014/main" id="{EB33B0E1-8595-4B3C-B366-F927E2668600}"/>
                  </a:ext>
                </a:extLst>
              </p:cNvPr>
              <p:cNvGrpSpPr/>
              <p:nvPr userDrawn="1"/>
            </p:nvGrpSpPr>
            <p:grpSpPr>
              <a:xfrm>
                <a:off x="-2425037" y="781500"/>
                <a:ext cx="357690" cy="330595"/>
                <a:chOff x="-2721817" y="782525"/>
                <a:chExt cx="432805" cy="400021"/>
              </a:xfrm>
            </p:grpSpPr>
            <p:sp>
              <p:nvSpPr>
                <p:cNvPr id="72" name="Rechthoek 71">
                  <a:extLst>
                    <a:ext uri="{FF2B5EF4-FFF2-40B4-BE49-F238E27FC236}">
                      <a16:creationId xmlns:a16="http://schemas.microsoft.com/office/drawing/2014/main" id="{A1C1434C-A92C-4573-B044-C0918AB01539}"/>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a:solidFill>
                      <a:srgbClr val="FF0000"/>
                    </a:solidFill>
                    <a:latin typeface="Arial" panose="020B0604020202020204" pitchFamily="34" charset="0"/>
                    <a:cs typeface="Arial" panose="020B0604020202020204" pitchFamily="34" charset="0"/>
                  </a:endParaRPr>
                </a:p>
              </p:txBody>
            </p:sp>
            <p:grpSp>
              <p:nvGrpSpPr>
                <p:cNvPr id="73" name="Groep 72">
                  <a:extLst>
                    <a:ext uri="{FF2B5EF4-FFF2-40B4-BE49-F238E27FC236}">
                      <a16:creationId xmlns:a16="http://schemas.microsoft.com/office/drawing/2014/main" id="{59B5C24E-4E39-4035-A9D5-9939099BCD1F}"/>
                    </a:ext>
                  </a:extLst>
                </p:cNvPr>
                <p:cNvGrpSpPr/>
                <p:nvPr userDrawn="1"/>
              </p:nvGrpSpPr>
              <p:grpSpPr>
                <a:xfrm>
                  <a:off x="-2652453" y="866772"/>
                  <a:ext cx="294076" cy="231526"/>
                  <a:chOff x="-3310843" y="700986"/>
                  <a:chExt cx="182598" cy="143759"/>
                </a:xfrm>
              </p:grpSpPr>
              <p:grpSp>
                <p:nvGrpSpPr>
                  <p:cNvPr id="74" name="Groep 73">
                    <a:extLst>
                      <a:ext uri="{FF2B5EF4-FFF2-40B4-BE49-F238E27FC236}">
                        <a16:creationId xmlns:a16="http://schemas.microsoft.com/office/drawing/2014/main" id="{00F30649-8E2B-4D33-8DB7-D44568F091C5}"/>
                      </a:ext>
                    </a:extLst>
                  </p:cNvPr>
                  <p:cNvGrpSpPr/>
                  <p:nvPr userDrawn="1"/>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D54BD9AB-84B1-4B65-85E0-1FAAB9306A79}"/>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A0E7457C-DE2A-4B72-AD61-FFCCA98ED240}"/>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488DB9A3-7F63-430D-B96E-ED623B73C8C8}"/>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309B7B97-CF8D-46A3-90EB-146C74828C94}"/>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0AF1B1C8-2209-46A3-BDB8-3FFE0C809C97}"/>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192BD7C2-A853-444E-A97E-6BACAFEEEBC4}"/>
                      </a:ext>
                    </a:extLst>
                  </p:cNvPr>
                  <p:cNvGrpSpPr/>
                  <p:nvPr userDrawn="1"/>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57761CCC-86FB-49BE-B283-79EC50F9057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77" name="Pijl: punthaak 76">
                      <a:extLst>
                        <a:ext uri="{FF2B5EF4-FFF2-40B4-BE49-F238E27FC236}">
                          <a16:creationId xmlns:a16="http://schemas.microsoft.com/office/drawing/2014/main" id="{00C6F945-A9E6-4255-9380-35728B81BFE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grpSp>
          <p:sp>
            <p:nvSpPr>
              <p:cNvPr id="70" name="Rechthoek 69">
                <a:extLst>
                  <a:ext uri="{FF2B5EF4-FFF2-40B4-BE49-F238E27FC236}">
                    <a16:creationId xmlns:a16="http://schemas.microsoft.com/office/drawing/2014/main" id="{890D8AA0-64AB-4043-B3F0-B691921E5672}"/>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71" name="Rechthoek 70">
                <a:extLst>
                  <a:ext uri="{FF2B5EF4-FFF2-40B4-BE49-F238E27FC236}">
                    <a16:creationId xmlns:a16="http://schemas.microsoft.com/office/drawing/2014/main" id="{C5941298-1B59-4D9A-95A5-B0CC3F6EB492}"/>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49" name="Rechte verbindingslijn 48">
              <a:extLst>
                <a:ext uri="{FF2B5EF4-FFF2-40B4-BE49-F238E27FC236}">
                  <a16:creationId xmlns:a16="http://schemas.microsoft.com/office/drawing/2014/main" id="{C70D9F50-006D-407B-A606-7C360CEDF871}"/>
                </a:ext>
              </a:extLst>
            </p:cNvPr>
            <p:cNvCxnSpPr>
              <a:cxnSpLocks/>
            </p:cNvCxnSpPr>
            <p:nvPr userDrawn="1"/>
          </p:nvCxnSpPr>
          <p:spPr>
            <a:xfrm>
              <a:off x="-3419346" y="1980503"/>
              <a:ext cx="3176013" cy="0"/>
            </a:xfrm>
            <a:prstGeom prst="line">
              <a:avLst/>
            </a:prstGeom>
            <a:noFill/>
            <a:ln w="3175" cap="flat" cmpd="sng" algn="ctr">
              <a:solidFill>
                <a:schemeClr val="bg1">
                  <a:lumMod val="50000"/>
                </a:schemeClr>
              </a:solidFill>
              <a:prstDash val="solid"/>
            </a:ln>
            <a:effectLst/>
          </p:spPr>
        </p:cxnSp>
        <p:sp>
          <p:nvSpPr>
            <p:cNvPr id="50" name="Rechthoek 49">
              <a:extLst>
                <a:ext uri="{FF2B5EF4-FFF2-40B4-BE49-F238E27FC236}">
                  <a16:creationId xmlns:a16="http://schemas.microsoft.com/office/drawing/2014/main" id="{0687734F-2B29-42B3-BB6E-308076C71DD7}"/>
                </a:ext>
              </a:extLst>
            </p:cNvPr>
            <p:cNvSpPr/>
            <p:nvPr userDrawn="1"/>
          </p:nvSpPr>
          <p:spPr>
            <a:xfrm>
              <a:off x="-3059324" y="2678715"/>
              <a:ext cx="2823104" cy="255963"/>
            </a:xfrm>
            <a:prstGeom prst="rect">
              <a:avLst/>
            </a:prstGeom>
            <a:noFill/>
            <a:ln w="25400" cap="flat" cmpd="sng" algn="ctr">
              <a:noFill/>
              <a:prstDash val="solid"/>
            </a:ln>
            <a:effectLst/>
          </p:spPr>
          <p:txBody>
            <a:bodyPr lIns="0" tIns="0" rIns="0" bIns="0" rtlCol="0" anchor="ctr"/>
            <a:lstStyle/>
            <a:p>
              <a:pPr marL="133350" marR="0" lvl="0" indent="-133350" algn="l" defTabSz="685800" rtl="0" eaLnBrk="1" fontAlgn="auto" latinLnBrk="0" hangingPunct="1">
                <a:lnSpc>
                  <a:spcPct val="100000"/>
                </a:lnSpc>
                <a:spcBef>
                  <a:spcPts val="225"/>
                </a:spcBef>
                <a:spcAft>
                  <a:spcPts val="225"/>
                </a:spcAft>
                <a:buClr>
                  <a:schemeClr val="accent1"/>
                </a:buClr>
                <a:buSzTx/>
                <a:buFont typeface="Wingdings" panose="05000000000000000000" pitchFamily="2" charset="2"/>
                <a:buChar char="§"/>
                <a:tabLst/>
                <a:defRPr/>
              </a:pPr>
              <a:r>
                <a:rPr lang="nl-NL" sz="1125" kern="1200" noProof="0" dirty="0" err="1">
                  <a:solidFill>
                    <a:schemeClr val="tx1"/>
                  </a:solidFill>
                  <a:latin typeface="+mn-lt"/>
                  <a:ea typeface="+mn-ea"/>
                  <a:cs typeface="+mn-cs"/>
                </a:rPr>
                <a:t>Bullet</a:t>
              </a:r>
              <a:r>
                <a:rPr lang="nl-NL" sz="1125" kern="1200" noProof="0" dirty="0">
                  <a:solidFill>
                    <a:schemeClr val="tx1"/>
                  </a:solidFill>
                  <a:latin typeface="+mn-lt"/>
                  <a:ea typeface="+mn-ea"/>
                  <a:cs typeface="+mn-cs"/>
                </a:rPr>
                <a:t> (15pt)</a:t>
              </a:r>
            </a:p>
          </p:txBody>
        </p:sp>
        <p:sp>
          <p:nvSpPr>
            <p:cNvPr id="51" name="Ovaal 50">
              <a:extLst>
                <a:ext uri="{FF2B5EF4-FFF2-40B4-BE49-F238E27FC236}">
                  <a16:creationId xmlns:a16="http://schemas.microsoft.com/office/drawing/2014/main" id="{B3504BC6-4AAA-43EF-BA98-3B370169C258}"/>
                </a:ext>
              </a:extLst>
            </p:cNvPr>
            <p:cNvSpPr/>
            <p:nvPr userDrawn="1"/>
          </p:nvSpPr>
          <p:spPr>
            <a:xfrm>
              <a:off x="-3425006" y="3050637"/>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52" name="Rechthoek 51">
              <a:extLst>
                <a:ext uri="{FF2B5EF4-FFF2-40B4-BE49-F238E27FC236}">
                  <a16:creationId xmlns:a16="http://schemas.microsoft.com/office/drawing/2014/main" id="{D0627E6F-A576-4F21-B9DB-7B99382A4AB4}"/>
                </a:ext>
              </a:extLst>
            </p:cNvPr>
            <p:cNvSpPr/>
            <p:nvPr userDrawn="1"/>
          </p:nvSpPr>
          <p:spPr>
            <a:xfrm>
              <a:off x="-3059324" y="3050636"/>
              <a:ext cx="2823104" cy="255963"/>
            </a:xfrm>
            <a:prstGeom prst="rect">
              <a:avLst/>
            </a:prstGeom>
            <a:noFill/>
            <a:ln w="25400" cap="flat" cmpd="sng" algn="ctr">
              <a:noFill/>
              <a:prstDash val="solid"/>
            </a:ln>
            <a:effectLst/>
          </p:spPr>
          <p:txBody>
            <a:bodyPr lIns="0" tIns="0" rIns="0" bIns="0" rtlCol="0" anchor="ctr"/>
            <a:lstStyle/>
            <a:p>
              <a:pPr marL="266700" marR="0" lvl="1" indent="-133350" algn="l" defTabSz="685800" rtl="0" eaLnBrk="1" fontAlgn="auto" latinLnBrk="0" hangingPunct="1">
                <a:lnSpc>
                  <a:spcPct val="100000"/>
                </a:lnSpc>
                <a:spcBef>
                  <a:spcPts val="225"/>
                </a:spcBef>
                <a:spcAft>
                  <a:spcPts val="225"/>
                </a:spcAft>
                <a:buClr>
                  <a:schemeClr val="accent1"/>
                </a:buClr>
                <a:buSzTx/>
                <a:buFont typeface="Wingdings" panose="05000000000000000000" pitchFamily="2" charset="2"/>
                <a:buChar char="§"/>
                <a:tabLst/>
                <a:defRPr/>
              </a:pPr>
              <a:r>
                <a:rPr lang="nl-NL" sz="1125" kern="1200" noProof="0" dirty="0">
                  <a:solidFill>
                    <a:schemeClr val="tx1"/>
                  </a:solidFill>
                  <a:latin typeface="+mn-lt"/>
                  <a:ea typeface="+mn-ea"/>
                  <a:cs typeface="+mn-cs"/>
                </a:rPr>
                <a:t>Sub-</a:t>
              </a:r>
              <a:r>
                <a:rPr lang="nl-NL" sz="1125" kern="1200" noProof="0" dirty="0" err="1">
                  <a:solidFill>
                    <a:schemeClr val="tx1"/>
                  </a:solidFill>
                  <a:latin typeface="+mn-lt"/>
                  <a:ea typeface="+mn-ea"/>
                  <a:cs typeface="+mn-cs"/>
                </a:rPr>
                <a:t>bullet</a:t>
              </a:r>
              <a:r>
                <a:rPr lang="nl-NL" sz="1125" kern="1200" noProof="0" dirty="0">
                  <a:solidFill>
                    <a:schemeClr val="tx1"/>
                  </a:solidFill>
                  <a:latin typeface="+mn-lt"/>
                  <a:ea typeface="+mn-ea"/>
                  <a:cs typeface="+mn-cs"/>
                </a:rPr>
                <a:t> #1 (15pt) </a:t>
              </a:r>
            </a:p>
          </p:txBody>
        </p:sp>
        <p:sp>
          <p:nvSpPr>
            <p:cNvPr id="53" name="Ovaal 52">
              <a:extLst>
                <a:ext uri="{FF2B5EF4-FFF2-40B4-BE49-F238E27FC236}">
                  <a16:creationId xmlns:a16="http://schemas.microsoft.com/office/drawing/2014/main" id="{EE4AE1BC-10AD-44AC-AF59-4F483F57A533}"/>
                </a:ext>
              </a:extLst>
            </p:cNvPr>
            <p:cNvSpPr/>
            <p:nvPr userDrawn="1"/>
          </p:nvSpPr>
          <p:spPr>
            <a:xfrm>
              <a:off x="-3425006" y="3424813"/>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54" name="Rechthoek 53">
              <a:extLst>
                <a:ext uri="{FF2B5EF4-FFF2-40B4-BE49-F238E27FC236}">
                  <a16:creationId xmlns:a16="http://schemas.microsoft.com/office/drawing/2014/main" id="{5DD1FA82-BD86-4F88-AEBB-9ED96B6F80FC}"/>
                </a:ext>
              </a:extLst>
            </p:cNvPr>
            <p:cNvSpPr/>
            <p:nvPr userDrawn="1"/>
          </p:nvSpPr>
          <p:spPr>
            <a:xfrm>
              <a:off x="-3059324" y="3424812"/>
              <a:ext cx="2823104" cy="255963"/>
            </a:xfrm>
            <a:prstGeom prst="rect">
              <a:avLst/>
            </a:prstGeom>
            <a:noFill/>
            <a:ln w="25400" cap="flat" cmpd="sng" algn="ctr">
              <a:noFill/>
              <a:prstDash val="solid"/>
            </a:ln>
            <a:effectLst/>
          </p:spPr>
          <p:txBody>
            <a:bodyPr lIns="0" tIns="0" rIns="0" bIns="0" rtlCol="0" anchor="ctr"/>
            <a:lstStyle/>
            <a:p>
              <a:pPr marL="398860" marR="0" lvl="2" indent="-132160" algn="l" defTabSz="685800" rtl="0" eaLnBrk="1" fontAlgn="auto" latinLnBrk="0" hangingPunct="1">
                <a:lnSpc>
                  <a:spcPct val="100000"/>
                </a:lnSpc>
                <a:spcBef>
                  <a:spcPts val="225"/>
                </a:spcBef>
                <a:spcAft>
                  <a:spcPts val="225"/>
                </a:spcAft>
                <a:buClr>
                  <a:schemeClr val="tx1"/>
                </a:buClr>
                <a:buSzTx/>
                <a:buFont typeface="Corbel" panose="020B0503020204020204" pitchFamily="34" charset="0"/>
                <a:buChar char="–"/>
                <a:tabLst/>
                <a:defRPr/>
              </a:pPr>
              <a:r>
                <a:rPr lang="nl-NL" sz="1125" kern="1200" noProof="0" dirty="0">
                  <a:solidFill>
                    <a:schemeClr val="tx1"/>
                  </a:solidFill>
                  <a:latin typeface="+mn-lt"/>
                  <a:ea typeface="+mn-ea"/>
                  <a:cs typeface="+mn-cs"/>
                </a:rPr>
                <a:t>Sub-</a:t>
              </a:r>
              <a:r>
                <a:rPr lang="nl-NL" sz="1125" kern="1200" noProof="0" dirty="0" err="1">
                  <a:solidFill>
                    <a:schemeClr val="tx1"/>
                  </a:solidFill>
                  <a:latin typeface="+mn-lt"/>
                  <a:ea typeface="+mn-ea"/>
                  <a:cs typeface="+mn-cs"/>
                </a:rPr>
                <a:t>bullet</a:t>
              </a:r>
              <a:r>
                <a:rPr lang="nl-NL" sz="1125" kern="1200" noProof="0" dirty="0">
                  <a:solidFill>
                    <a:schemeClr val="tx1"/>
                  </a:solidFill>
                  <a:latin typeface="+mn-lt"/>
                  <a:ea typeface="+mn-ea"/>
                  <a:cs typeface="+mn-cs"/>
                </a:rPr>
                <a:t> #2 (15pt)</a:t>
              </a:r>
            </a:p>
          </p:txBody>
        </p:sp>
        <p:sp>
          <p:nvSpPr>
            <p:cNvPr id="55" name="Ovaal 54">
              <a:extLst>
                <a:ext uri="{FF2B5EF4-FFF2-40B4-BE49-F238E27FC236}">
                  <a16:creationId xmlns:a16="http://schemas.microsoft.com/office/drawing/2014/main" id="{DDD44BE1-0C8C-4865-AE12-1D0DC7FC5469}"/>
                </a:ext>
              </a:extLst>
            </p:cNvPr>
            <p:cNvSpPr/>
            <p:nvPr userDrawn="1"/>
          </p:nvSpPr>
          <p:spPr>
            <a:xfrm>
              <a:off x="-3425006" y="3797458"/>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56" name="Rechthoek 55">
              <a:extLst>
                <a:ext uri="{FF2B5EF4-FFF2-40B4-BE49-F238E27FC236}">
                  <a16:creationId xmlns:a16="http://schemas.microsoft.com/office/drawing/2014/main" id="{E4DF1B2A-C0AE-44F7-8BD4-725DEC68E959}"/>
                </a:ext>
              </a:extLst>
            </p:cNvPr>
            <p:cNvSpPr/>
            <p:nvPr userDrawn="1"/>
          </p:nvSpPr>
          <p:spPr>
            <a:xfrm>
              <a:off x="-3059324" y="3797457"/>
              <a:ext cx="2823104" cy="255963"/>
            </a:xfrm>
            <a:prstGeom prst="rect">
              <a:avLst/>
            </a:prstGeom>
            <a:noFill/>
            <a:ln w="25400" cap="flat" cmpd="sng" algn="ctr">
              <a:noFill/>
              <a:prstDash val="solid"/>
            </a:ln>
            <a:effectLst/>
          </p:spPr>
          <p:txBody>
            <a:bodyPr lIns="0" tIns="0" rIns="0" bIns="0" rtlCol="0" anchor="ctr"/>
            <a:lstStyle/>
            <a:p>
              <a:pPr marL="0" marR="0" lvl="3" indent="0" algn="l" defTabSz="685800" rtl="0" eaLnBrk="1" fontAlgn="auto" latinLnBrk="0" hangingPunct="1">
                <a:lnSpc>
                  <a:spcPct val="100000"/>
                </a:lnSpc>
                <a:spcBef>
                  <a:spcPts val="225"/>
                </a:spcBef>
                <a:spcAft>
                  <a:spcPts val="225"/>
                </a:spcAft>
                <a:buClrTx/>
                <a:buSzTx/>
                <a:buFont typeface="Arial" panose="020B0604020202020204" pitchFamily="34" charset="0"/>
                <a:buNone/>
                <a:tabLst/>
                <a:defRPr/>
              </a:pPr>
              <a:r>
                <a:rPr lang="nl-NL" sz="1125" kern="1200" noProof="0" dirty="0">
                  <a:solidFill>
                    <a:schemeClr val="tx1"/>
                  </a:solidFill>
                  <a:latin typeface="+mn-lt"/>
                  <a:ea typeface="+mn-ea"/>
                  <a:cs typeface="+mn-cs"/>
                </a:rPr>
                <a:t>Leestekst (15pt)</a:t>
              </a:r>
            </a:p>
          </p:txBody>
        </p:sp>
        <p:sp>
          <p:nvSpPr>
            <p:cNvPr id="57" name="Ovaal 56">
              <a:extLst>
                <a:ext uri="{FF2B5EF4-FFF2-40B4-BE49-F238E27FC236}">
                  <a16:creationId xmlns:a16="http://schemas.microsoft.com/office/drawing/2014/main" id="{3EE90AA0-7FC6-4C99-AF8D-27509C732D8A}"/>
                </a:ext>
              </a:extLst>
            </p:cNvPr>
            <p:cNvSpPr/>
            <p:nvPr userDrawn="1"/>
          </p:nvSpPr>
          <p:spPr>
            <a:xfrm>
              <a:off x="-3425006" y="4181064"/>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58" name="Rechthoek 57">
              <a:extLst>
                <a:ext uri="{FF2B5EF4-FFF2-40B4-BE49-F238E27FC236}">
                  <a16:creationId xmlns:a16="http://schemas.microsoft.com/office/drawing/2014/main" id="{03FAEA6B-B37B-44A8-8D38-02BA04679BAF}"/>
                </a:ext>
              </a:extLst>
            </p:cNvPr>
            <p:cNvSpPr/>
            <p:nvPr userDrawn="1"/>
          </p:nvSpPr>
          <p:spPr>
            <a:xfrm>
              <a:off x="-3059324" y="4181063"/>
              <a:ext cx="2823104" cy="255963"/>
            </a:xfrm>
            <a:prstGeom prst="rect">
              <a:avLst/>
            </a:prstGeom>
            <a:noFill/>
            <a:ln w="25400" cap="flat" cmpd="sng" algn="ctr">
              <a:noFill/>
              <a:prstDash val="solid"/>
            </a:ln>
            <a:effectLst/>
          </p:spPr>
          <p:txBody>
            <a:bodyPr lIns="0" tIns="0" rIns="0" bIns="0" rtlCol="0" anchor="ctr"/>
            <a:lstStyle/>
            <a:p>
              <a:pPr marL="0" marR="0" lvl="4" indent="0" algn="l" defTabSz="685800" rtl="0" eaLnBrk="1" fontAlgn="auto" latinLnBrk="0" hangingPunct="1">
                <a:lnSpc>
                  <a:spcPct val="100000"/>
                </a:lnSpc>
                <a:spcBef>
                  <a:spcPts val="450"/>
                </a:spcBef>
                <a:spcAft>
                  <a:spcPts val="225"/>
                </a:spcAft>
                <a:buClrTx/>
                <a:buSzTx/>
                <a:buFont typeface="Arial" panose="020B0604020202020204" pitchFamily="34" charset="0"/>
                <a:buNone/>
                <a:tabLst/>
                <a:defRPr/>
              </a:pPr>
              <a:r>
                <a:rPr lang="nl-NL" sz="1200" b="1" kern="1200" cap="none" baseline="0" noProof="0" dirty="0">
                  <a:solidFill>
                    <a:schemeClr val="accent1"/>
                  </a:solidFill>
                  <a:latin typeface="+mj-lt"/>
                  <a:ea typeface="+mn-ea"/>
                  <a:cs typeface="+mn-cs"/>
                </a:rPr>
                <a:t>Tussenkop (16pt)</a:t>
              </a:r>
            </a:p>
          </p:txBody>
        </p:sp>
        <p:sp>
          <p:nvSpPr>
            <p:cNvPr id="59" name="Rechthoek 58">
              <a:extLst>
                <a:ext uri="{FF2B5EF4-FFF2-40B4-BE49-F238E27FC236}">
                  <a16:creationId xmlns:a16="http://schemas.microsoft.com/office/drawing/2014/main" id="{122708D6-7122-4019-AA15-1968C668A710}"/>
                </a:ext>
              </a:extLst>
            </p:cNvPr>
            <p:cNvSpPr/>
            <p:nvPr userDrawn="1"/>
          </p:nvSpPr>
          <p:spPr>
            <a:xfrm>
              <a:off x="-3420798" y="2099231"/>
              <a:ext cx="3178016" cy="467013"/>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cxnSp>
          <p:nvCxnSpPr>
            <p:cNvPr id="115" name="Rechte verbindingslijn 114">
              <a:extLst>
                <a:ext uri="{FF2B5EF4-FFF2-40B4-BE49-F238E27FC236}">
                  <a16:creationId xmlns:a16="http://schemas.microsoft.com/office/drawing/2014/main" id="{A79ACEDD-5C11-49B8-BFC2-E66EEA8CA38B}"/>
                </a:ext>
              </a:extLst>
            </p:cNvPr>
            <p:cNvCxnSpPr>
              <a:cxnSpLocks/>
            </p:cNvCxnSpPr>
            <p:nvPr userDrawn="1"/>
          </p:nvCxnSpPr>
          <p:spPr>
            <a:xfrm>
              <a:off x="-3419346" y="1161637"/>
              <a:ext cx="3176013" cy="0"/>
            </a:xfrm>
            <a:prstGeom prst="line">
              <a:avLst/>
            </a:prstGeom>
            <a:noFill/>
            <a:ln w="3175" cap="flat" cmpd="sng" algn="ctr">
              <a:solidFill>
                <a:schemeClr val="bg1">
                  <a:lumMod val="50000"/>
                </a:schemeClr>
              </a:solidFill>
              <a:prstDash val="solid"/>
            </a:ln>
            <a:effectLst/>
          </p:spPr>
        </p:cxnSp>
        <p:sp>
          <p:nvSpPr>
            <p:cNvPr id="116" name="Ovaal 115">
              <a:extLst>
                <a:ext uri="{FF2B5EF4-FFF2-40B4-BE49-F238E27FC236}">
                  <a16:creationId xmlns:a16="http://schemas.microsoft.com/office/drawing/2014/main" id="{F5679DC3-CEF2-4772-9ABB-92954717A816}"/>
                </a:ext>
              </a:extLst>
            </p:cNvPr>
            <p:cNvSpPr/>
            <p:nvPr userDrawn="1"/>
          </p:nvSpPr>
          <p:spPr>
            <a:xfrm>
              <a:off x="-3425006" y="385248"/>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117" name="Rechthoek 116">
              <a:extLst>
                <a:ext uri="{FF2B5EF4-FFF2-40B4-BE49-F238E27FC236}">
                  <a16:creationId xmlns:a16="http://schemas.microsoft.com/office/drawing/2014/main" id="{211274B4-8E9A-4D55-A35B-57117EE1346E}"/>
                </a:ext>
              </a:extLst>
            </p:cNvPr>
            <p:cNvSpPr/>
            <p:nvPr userDrawn="1"/>
          </p:nvSpPr>
          <p:spPr>
            <a:xfrm>
              <a:off x="-3059324" y="385247"/>
              <a:ext cx="2823104" cy="255963"/>
            </a:xfrm>
            <a:prstGeom prst="rect">
              <a:avLst/>
            </a:prstGeom>
            <a:noFill/>
            <a:ln w="25400" cap="flat" cmpd="sng" algn="ctr">
              <a:noFill/>
              <a:prstDash val="solid"/>
            </a:ln>
            <a:effectLst/>
          </p:spPr>
          <p:txBody>
            <a:bodyPr lIns="0" tIns="0" rIns="0" bIns="0" rtlCol="0" anchor="ctr"/>
            <a:lstStyle/>
            <a:p>
              <a:pPr marL="0" marR="0" lvl="0" indent="0" algn="l" defTabSz="685800" rtl="0" eaLnBrk="1" fontAlgn="auto" latinLnBrk="0" hangingPunct="1">
                <a:lnSpc>
                  <a:spcPct val="80000"/>
                </a:lnSpc>
                <a:spcBef>
                  <a:spcPct val="0"/>
                </a:spcBef>
                <a:spcAft>
                  <a:spcPts val="225"/>
                </a:spcAft>
                <a:buClr>
                  <a:schemeClr val="accent1"/>
                </a:buClr>
                <a:buSzTx/>
                <a:buFont typeface="Wingdings" panose="05000000000000000000" pitchFamily="2" charset="2"/>
                <a:buNone/>
                <a:tabLst/>
                <a:defRPr/>
              </a:pPr>
              <a:r>
                <a:rPr lang="nl-NL" sz="1950" b="0" kern="1200" noProof="0" dirty="0">
                  <a:solidFill>
                    <a:schemeClr val="tx1"/>
                  </a:solidFill>
                  <a:latin typeface="+mn-lt"/>
                  <a:ea typeface="+mj-ea"/>
                  <a:cs typeface="+mj-cs"/>
                </a:rPr>
                <a:t>Titel (26pt)</a:t>
              </a:r>
            </a:p>
          </p:txBody>
        </p:sp>
        <p:sp>
          <p:nvSpPr>
            <p:cNvPr id="118" name="Ovaal 117">
              <a:extLst>
                <a:ext uri="{FF2B5EF4-FFF2-40B4-BE49-F238E27FC236}">
                  <a16:creationId xmlns:a16="http://schemas.microsoft.com/office/drawing/2014/main" id="{5351836F-0472-47FE-AC19-5C60C4F131EF}"/>
                </a:ext>
              </a:extLst>
            </p:cNvPr>
            <p:cNvSpPr/>
            <p:nvPr userDrawn="1"/>
          </p:nvSpPr>
          <p:spPr>
            <a:xfrm>
              <a:off x="-3425006" y="757169"/>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19" name="Rechthoek 118">
              <a:extLst>
                <a:ext uri="{FF2B5EF4-FFF2-40B4-BE49-F238E27FC236}">
                  <a16:creationId xmlns:a16="http://schemas.microsoft.com/office/drawing/2014/main" id="{53119B5F-71BF-41C1-AC41-5B54F2BE3FAE}"/>
                </a:ext>
              </a:extLst>
            </p:cNvPr>
            <p:cNvSpPr/>
            <p:nvPr userDrawn="1"/>
          </p:nvSpPr>
          <p:spPr>
            <a:xfrm>
              <a:off x="-3059324" y="757168"/>
              <a:ext cx="2823104" cy="255963"/>
            </a:xfrm>
            <a:prstGeom prst="rect">
              <a:avLst/>
            </a:prstGeom>
            <a:noFill/>
            <a:ln w="25400" cap="flat" cmpd="sng" algn="ctr">
              <a:noFill/>
              <a:prstDash val="solid"/>
            </a:ln>
            <a:effectLst/>
          </p:spPr>
          <p:txBody>
            <a:bodyPr lIns="0" tIns="0" rIns="0" bIns="0" rtlCol="0" anchor="ctr"/>
            <a:lstStyle/>
            <a:p>
              <a:pPr marL="0" marR="0" lvl="0" indent="0" algn="l" defTabSz="685800" rtl="0" eaLnBrk="1" fontAlgn="auto" latinLnBrk="0" hangingPunct="1">
                <a:lnSpc>
                  <a:spcPct val="100000"/>
                </a:lnSpc>
                <a:spcBef>
                  <a:spcPts val="225"/>
                </a:spcBef>
                <a:spcAft>
                  <a:spcPts val="225"/>
                </a:spcAft>
                <a:buClr>
                  <a:schemeClr val="accent1"/>
                </a:buClr>
                <a:buSzTx/>
                <a:buFont typeface="Wingdings" panose="05000000000000000000" pitchFamily="2" charset="2"/>
                <a:buNone/>
                <a:tabLst/>
                <a:defRPr/>
              </a:pPr>
              <a:r>
                <a:rPr lang="nl-NL" sz="1500" b="0" kern="1200" noProof="0" dirty="0">
                  <a:solidFill>
                    <a:schemeClr val="accent1"/>
                  </a:solidFill>
                  <a:latin typeface="+mn-lt"/>
                  <a:ea typeface="+mn-ea"/>
                  <a:cs typeface="+mn-cs"/>
                </a:rPr>
                <a:t>Subtitel (20pt)</a:t>
              </a:r>
            </a:p>
          </p:txBody>
        </p:sp>
      </p:grpSp>
      <p:grpSp>
        <p:nvGrpSpPr>
          <p:cNvPr id="120" name="GRID" hidden="1">
            <a:extLst>
              <a:ext uri="{FF2B5EF4-FFF2-40B4-BE49-F238E27FC236}">
                <a16:creationId xmlns:a16="http://schemas.microsoft.com/office/drawing/2014/main" id="{5296AF35-F896-43B3-ABCB-C095CFAAB915}"/>
              </a:ext>
            </a:extLst>
          </p:cNvPr>
          <p:cNvGrpSpPr/>
          <p:nvPr userDrawn="1"/>
        </p:nvGrpSpPr>
        <p:grpSpPr>
          <a:xfrm>
            <a:off x="0" y="0"/>
            <a:ext cx="9144000" cy="5148263"/>
            <a:chOff x="0" y="0"/>
            <a:chExt cx="12192000" cy="6858000"/>
          </a:xfrm>
          <a:solidFill>
            <a:schemeClr val="tx1">
              <a:alpha val="30000"/>
            </a:schemeClr>
          </a:solidFill>
        </p:grpSpPr>
        <p:sp>
          <p:nvSpPr>
            <p:cNvPr id="121" name="Rechthoek 120">
              <a:extLst>
                <a:ext uri="{FF2B5EF4-FFF2-40B4-BE49-F238E27FC236}">
                  <a16:creationId xmlns:a16="http://schemas.microsoft.com/office/drawing/2014/main" id="{F2EB2891-3A99-4ED4-8AFD-B438775A0ABC}"/>
                </a:ext>
              </a:extLst>
            </p:cNvPr>
            <p:cNvSpPr/>
            <p:nvPr userDrawn="1"/>
          </p:nvSpPr>
          <p:spPr>
            <a:xfrm>
              <a:off x="0" y="0"/>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122" name="Rechthoek 121">
              <a:extLst>
                <a:ext uri="{FF2B5EF4-FFF2-40B4-BE49-F238E27FC236}">
                  <a16:creationId xmlns:a16="http://schemas.microsoft.com/office/drawing/2014/main" id="{FA8CC251-260C-48FB-A21A-4064D59E44A3}"/>
                </a:ext>
              </a:extLst>
            </p:cNvPr>
            <p:cNvSpPr/>
            <p:nvPr userDrawn="1"/>
          </p:nvSpPr>
          <p:spPr>
            <a:xfrm>
              <a:off x="0" y="0"/>
              <a:ext cx="54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123" name="Rechthoek 122">
              <a:extLst>
                <a:ext uri="{FF2B5EF4-FFF2-40B4-BE49-F238E27FC236}">
                  <a16:creationId xmlns:a16="http://schemas.microsoft.com/office/drawing/2014/main" id="{7F3AA528-EF26-4236-99E2-579FAE2766C9}"/>
                </a:ext>
              </a:extLst>
            </p:cNvPr>
            <p:cNvSpPr/>
            <p:nvPr userDrawn="1"/>
          </p:nvSpPr>
          <p:spPr>
            <a:xfrm>
              <a:off x="11652000" y="0"/>
              <a:ext cx="54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124" name="Rechthoek 123">
              <a:extLst>
                <a:ext uri="{FF2B5EF4-FFF2-40B4-BE49-F238E27FC236}">
                  <a16:creationId xmlns:a16="http://schemas.microsoft.com/office/drawing/2014/main" id="{7DC92546-1751-4BAA-AA77-5307E8FACDC5}"/>
                </a:ext>
              </a:extLst>
            </p:cNvPr>
            <p:cNvSpPr/>
            <p:nvPr userDrawn="1"/>
          </p:nvSpPr>
          <p:spPr>
            <a:xfrm>
              <a:off x="0" y="825345"/>
              <a:ext cx="12192000" cy="754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125" name="Rechthoek 124">
              <a:extLst>
                <a:ext uri="{FF2B5EF4-FFF2-40B4-BE49-F238E27FC236}">
                  <a16:creationId xmlns:a16="http://schemas.microsoft.com/office/drawing/2014/main" id="{C45E7145-B912-4200-A331-B4273BB6199F}"/>
                </a:ext>
              </a:extLst>
            </p:cNvPr>
            <p:cNvSpPr/>
            <p:nvPr userDrawn="1"/>
          </p:nvSpPr>
          <p:spPr>
            <a:xfrm>
              <a:off x="0" y="6678000"/>
              <a:ext cx="12192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126" name="Rechthoek 125">
              <a:extLst>
                <a:ext uri="{FF2B5EF4-FFF2-40B4-BE49-F238E27FC236}">
                  <a16:creationId xmlns:a16="http://schemas.microsoft.com/office/drawing/2014/main" id="{D3D0F0CB-C84E-4062-996E-C129FEC2E3C5}"/>
                </a:ext>
              </a:extLst>
            </p:cNvPr>
            <p:cNvSpPr/>
            <p:nvPr userDrawn="1"/>
          </p:nvSpPr>
          <p:spPr>
            <a:xfrm>
              <a:off x="0" y="5906871"/>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dirty="0"/>
            </a:p>
          </p:txBody>
        </p:sp>
        <p:sp>
          <p:nvSpPr>
            <p:cNvPr id="127" name="Rechthoek 126">
              <a:extLst>
                <a:ext uri="{FF2B5EF4-FFF2-40B4-BE49-F238E27FC236}">
                  <a16:creationId xmlns:a16="http://schemas.microsoft.com/office/drawing/2014/main" id="{838D424E-D3A6-4B95-BFB7-234BCBF65129}"/>
                </a:ext>
              </a:extLst>
            </p:cNvPr>
            <p:cNvSpPr/>
            <p:nvPr userDrawn="1"/>
          </p:nvSpPr>
          <p:spPr>
            <a:xfrm>
              <a:off x="0" y="6295673"/>
              <a:ext cx="12192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128" name="Rechthoek 127">
              <a:extLst>
                <a:ext uri="{FF2B5EF4-FFF2-40B4-BE49-F238E27FC236}">
                  <a16:creationId xmlns:a16="http://schemas.microsoft.com/office/drawing/2014/main" id="{E0EC2466-F391-4C48-905A-547E5255BBA0}"/>
                </a:ext>
              </a:extLst>
            </p:cNvPr>
            <p:cNvSpPr/>
            <p:nvPr userDrawn="1"/>
          </p:nvSpPr>
          <p:spPr>
            <a:xfrm>
              <a:off x="0" y="5578887"/>
              <a:ext cx="12192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129" name="Rechthoek 128">
              <a:extLst>
                <a:ext uri="{FF2B5EF4-FFF2-40B4-BE49-F238E27FC236}">
                  <a16:creationId xmlns:a16="http://schemas.microsoft.com/office/drawing/2014/main" id="{FA3DF976-567F-4CC5-8362-205B3BE176DB}"/>
                </a:ext>
              </a:extLst>
            </p:cNvPr>
            <p:cNvSpPr/>
            <p:nvPr userDrawn="1"/>
          </p:nvSpPr>
          <p:spPr>
            <a:xfrm>
              <a:off x="12024980" y="0"/>
              <a:ext cx="16702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130" name="Rechthoek 129">
              <a:extLst>
                <a:ext uri="{FF2B5EF4-FFF2-40B4-BE49-F238E27FC236}">
                  <a16:creationId xmlns:a16="http://schemas.microsoft.com/office/drawing/2014/main" id="{A2F401FB-26A6-4D49-A1E7-E09BC52F1A3F}"/>
                </a:ext>
              </a:extLst>
            </p:cNvPr>
            <p:cNvSpPr/>
            <p:nvPr userDrawn="1"/>
          </p:nvSpPr>
          <p:spPr>
            <a:xfrm>
              <a:off x="0" y="0"/>
              <a:ext cx="16702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131" name="Rechthoek 130">
              <a:extLst>
                <a:ext uri="{FF2B5EF4-FFF2-40B4-BE49-F238E27FC236}">
                  <a16:creationId xmlns:a16="http://schemas.microsoft.com/office/drawing/2014/main" id="{7A917718-DF85-48ED-8424-FC9E59AA36E1}"/>
                </a:ext>
              </a:extLst>
            </p:cNvPr>
            <p:cNvSpPr/>
            <p:nvPr userDrawn="1"/>
          </p:nvSpPr>
          <p:spPr>
            <a:xfrm>
              <a:off x="0" y="1114210"/>
              <a:ext cx="12192000" cy="3423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grpSp>
    </p:spTree>
    <p:extLst>
      <p:ext uri="{BB962C8B-B14F-4D97-AF65-F5344CB8AC3E}">
        <p14:creationId xmlns:p14="http://schemas.microsoft.com/office/powerpoint/2010/main" val="736646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EL 6X">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B23073-572C-4F04-B89A-B107AB932F47}"/>
              </a:ext>
            </a:extLst>
          </p:cNvPr>
          <p:cNvSpPr>
            <a:spLocks noGrp="1"/>
          </p:cNvSpPr>
          <p:nvPr>
            <p:ph type="title" hasCustomPrompt="1"/>
          </p:nvPr>
        </p:nvSpPr>
        <p:spPr/>
        <p:txBody>
          <a:bodyPr/>
          <a:lstStyle>
            <a:lvl1pPr>
              <a:defRPr/>
            </a:lvl1pPr>
          </a:lstStyle>
          <a:p>
            <a:r>
              <a:rPr lang="nl-NL" noProof="0" dirty="0"/>
              <a:t>Voeg hier een titel in</a:t>
            </a:r>
            <a:endParaRPr lang="nl-NL" dirty="0"/>
          </a:p>
        </p:txBody>
      </p:sp>
      <p:sp>
        <p:nvSpPr>
          <p:cNvPr id="4" name="Tijdelijke aanduiding voor datum 3">
            <a:extLst>
              <a:ext uri="{FF2B5EF4-FFF2-40B4-BE49-F238E27FC236}">
                <a16:creationId xmlns:a16="http://schemas.microsoft.com/office/drawing/2014/main" id="{DABA8B2F-5EFD-4A05-8481-248C853EA1DE}"/>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7D35606D-4D2E-4F0A-88AD-FA9467155265}"/>
              </a:ext>
            </a:extLst>
          </p:cNvPr>
          <p:cNvSpPr>
            <a:spLocks noGrp="1"/>
          </p:cNvSpPr>
          <p:nvPr>
            <p:ph type="ftr" sz="quarter" idx="11"/>
          </p:nvPr>
        </p:nvSpPr>
        <p:spPr/>
        <p:txBody>
          <a:bodyPr/>
          <a:lstStyle/>
          <a:p>
            <a:r>
              <a:rPr lang="nl-NL"/>
              <a:t>Achmea Real Estate</a:t>
            </a:r>
          </a:p>
        </p:txBody>
      </p:sp>
      <p:sp>
        <p:nvSpPr>
          <p:cNvPr id="6" name="Tijdelijke aanduiding voor dianummer 5">
            <a:extLst>
              <a:ext uri="{FF2B5EF4-FFF2-40B4-BE49-F238E27FC236}">
                <a16:creationId xmlns:a16="http://schemas.microsoft.com/office/drawing/2014/main" id="{A7656491-ADD5-4A7E-BAFA-5FCFF07D6EB0}"/>
              </a:ext>
            </a:extLst>
          </p:cNvPr>
          <p:cNvSpPr>
            <a:spLocks noGrp="1"/>
          </p:cNvSpPr>
          <p:nvPr>
            <p:ph type="sldNum" sz="quarter" idx="12"/>
          </p:nvPr>
        </p:nvSpPr>
        <p:spPr/>
        <p:txBody>
          <a:bodyPr/>
          <a:lstStyle/>
          <a:p>
            <a:fld id="{8D374ABD-355D-4B52-8A38-020B3DD5CC75}" type="slidenum">
              <a:rPr lang="nl-NL" smtClean="0"/>
              <a:t>‹#›</a:t>
            </a:fld>
            <a:endParaRPr lang="nl-NL"/>
          </a:p>
        </p:txBody>
      </p:sp>
      <p:sp>
        <p:nvSpPr>
          <p:cNvPr id="7" name="Tijdelijke aanduiding voor tekst 32">
            <a:extLst>
              <a:ext uri="{FF2B5EF4-FFF2-40B4-BE49-F238E27FC236}">
                <a16:creationId xmlns:a16="http://schemas.microsoft.com/office/drawing/2014/main" id="{7175F566-3665-4B0F-B70C-72779DF2FDD6}"/>
              </a:ext>
            </a:extLst>
          </p:cNvPr>
          <p:cNvSpPr>
            <a:spLocks noGrp="1"/>
          </p:cNvSpPr>
          <p:nvPr>
            <p:ph type="body" sz="quarter" idx="13" hasCustomPrompt="1"/>
          </p:nvPr>
        </p:nvSpPr>
        <p:spPr>
          <a:xfrm>
            <a:off x="404999" y="630563"/>
            <a:ext cx="8334000" cy="194889"/>
          </a:xfrm>
        </p:spPr>
        <p:txBody>
          <a:bodyPr/>
          <a:lstStyle>
            <a:lvl1pPr marL="0" indent="0">
              <a:buNone/>
              <a:defRPr sz="1500" b="0">
                <a:solidFill>
                  <a:schemeClr val="accent1"/>
                </a:solidFill>
              </a:defRPr>
            </a:lvl1pPr>
          </a:lstStyle>
          <a:p>
            <a:pPr lvl="0"/>
            <a:r>
              <a:rPr lang="nl-NL" noProof="0" dirty="0"/>
              <a:t>Voeg hier een subtitel in</a:t>
            </a:r>
          </a:p>
        </p:txBody>
      </p:sp>
      <p:sp>
        <p:nvSpPr>
          <p:cNvPr id="17" name="Tijdelijke aanduiding voor tekst 34">
            <a:extLst>
              <a:ext uri="{FF2B5EF4-FFF2-40B4-BE49-F238E27FC236}">
                <a16:creationId xmlns:a16="http://schemas.microsoft.com/office/drawing/2014/main" id="{9955CEC2-0160-42D3-9E2E-941A4A11119D}"/>
              </a:ext>
            </a:extLst>
          </p:cNvPr>
          <p:cNvSpPr>
            <a:spLocks noGrp="1"/>
          </p:cNvSpPr>
          <p:nvPr>
            <p:ph type="body" sz="quarter" idx="14" hasCustomPrompt="1"/>
          </p:nvPr>
        </p:nvSpPr>
        <p:spPr>
          <a:xfrm>
            <a:off x="404812" y="4323167"/>
            <a:ext cx="8334187" cy="111089"/>
          </a:xfrm>
        </p:spPr>
        <p:txBody>
          <a:bodyPr anchor="b"/>
          <a:lstStyle>
            <a:lvl1pPr marL="0" indent="0">
              <a:buNone/>
              <a:defRPr sz="750" i="1"/>
            </a:lvl1pPr>
          </a:lstStyle>
          <a:p>
            <a:pPr lvl="0"/>
            <a:r>
              <a:rPr lang="nl-NL" noProof="0"/>
              <a:t>Bron…</a:t>
            </a:r>
          </a:p>
        </p:txBody>
      </p:sp>
      <p:sp>
        <p:nvSpPr>
          <p:cNvPr id="18" name="Rechthoek: afgeronde hoeken 17">
            <a:extLst>
              <a:ext uri="{FF2B5EF4-FFF2-40B4-BE49-F238E27FC236}">
                <a16:creationId xmlns:a16="http://schemas.microsoft.com/office/drawing/2014/main" id="{765A9402-96DA-4D08-A873-873C05E81C86}"/>
              </a:ext>
            </a:extLst>
          </p:cNvPr>
          <p:cNvSpPr/>
          <p:nvPr userDrawn="1"/>
        </p:nvSpPr>
        <p:spPr>
          <a:xfrm>
            <a:off x="2286000" y="-368830"/>
            <a:ext cx="4572000" cy="22539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lvl="0" algn="ctr"/>
            <a:r>
              <a:rPr lang="nl-NL" sz="2100" b="0" cap="all" baseline="0" noProof="0" dirty="0">
                <a:solidFill>
                  <a:schemeClr val="accent1"/>
                </a:solidFill>
                <a:latin typeface="+mn-lt"/>
              </a:rPr>
              <a:t>TABEL 6X</a:t>
            </a:r>
          </a:p>
        </p:txBody>
      </p:sp>
      <p:sp>
        <p:nvSpPr>
          <p:cNvPr id="24" name="Tijdelijke aanduiding voor tekst 43">
            <a:extLst>
              <a:ext uri="{FF2B5EF4-FFF2-40B4-BE49-F238E27FC236}">
                <a16:creationId xmlns:a16="http://schemas.microsoft.com/office/drawing/2014/main" id="{E054E093-0CA2-4AA3-9379-A9449CBE767D}"/>
              </a:ext>
            </a:extLst>
          </p:cNvPr>
          <p:cNvSpPr>
            <a:spLocks noGrp="1"/>
          </p:cNvSpPr>
          <p:nvPr>
            <p:ph type="body" sz="quarter" idx="16" hasCustomPrompt="1"/>
          </p:nvPr>
        </p:nvSpPr>
        <p:spPr>
          <a:xfrm>
            <a:off x="405000" y="0"/>
            <a:ext cx="810000" cy="54050"/>
          </a:xfrm>
          <a:solidFill>
            <a:schemeClr val="accent1"/>
          </a:solidFill>
        </p:spPr>
        <p:txBody>
          <a:bodyPr/>
          <a:lstStyle>
            <a:lvl1pPr marL="0" indent="0">
              <a:buNone/>
              <a:defRPr sz="100">
                <a:solidFill>
                  <a:schemeClr val="bg2"/>
                </a:solidFill>
              </a:defRPr>
            </a:lvl1pPr>
            <a:lvl5pPr>
              <a:defRPr/>
            </a:lvl5pPr>
          </a:lstStyle>
          <a:p>
            <a:pPr lvl="0"/>
            <a:r>
              <a:rPr lang="en-GB" dirty="0"/>
              <a:t> </a:t>
            </a:r>
          </a:p>
        </p:txBody>
      </p:sp>
      <p:grpSp>
        <p:nvGrpSpPr>
          <p:cNvPr id="13" name="GRID" hidden="1">
            <a:extLst>
              <a:ext uri="{FF2B5EF4-FFF2-40B4-BE49-F238E27FC236}">
                <a16:creationId xmlns:a16="http://schemas.microsoft.com/office/drawing/2014/main" id="{2E339E7B-E5F0-4BB0-A7A8-08523662B92C}"/>
              </a:ext>
            </a:extLst>
          </p:cNvPr>
          <p:cNvGrpSpPr/>
          <p:nvPr userDrawn="1"/>
        </p:nvGrpSpPr>
        <p:grpSpPr>
          <a:xfrm>
            <a:off x="0" y="0"/>
            <a:ext cx="9144000" cy="5148263"/>
            <a:chOff x="0" y="0"/>
            <a:chExt cx="12192000" cy="6858000"/>
          </a:xfrm>
          <a:solidFill>
            <a:schemeClr val="tx1">
              <a:alpha val="30000"/>
            </a:schemeClr>
          </a:solidFill>
        </p:grpSpPr>
        <p:sp>
          <p:nvSpPr>
            <p:cNvPr id="14" name="Rechthoek 13">
              <a:extLst>
                <a:ext uri="{FF2B5EF4-FFF2-40B4-BE49-F238E27FC236}">
                  <a16:creationId xmlns:a16="http://schemas.microsoft.com/office/drawing/2014/main" id="{04FEBC71-862F-4C04-AFB8-6DB58D37BD7A}"/>
                </a:ext>
              </a:extLst>
            </p:cNvPr>
            <p:cNvSpPr/>
            <p:nvPr userDrawn="1"/>
          </p:nvSpPr>
          <p:spPr>
            <a:xfrm>
              <a:off x="0" y="0"/>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15" name="Rechthoek 14">
              <a:extLst>
                <a:ext uri="{FF2B5EF4-FFF2-40B4-BE49-F238E27FC236}">
                  <a16:creationId xmlns:a16="http://schemas.microsoft.com/office/drawing/2014/main" id="{0333C89B-97F8-441B-8124-3FCC1D1260BC}"/>
                </a:ext>
              </a:extLst>
            </p:cNvPr>
            <p:cNvSpPr/>
            <p:nvPr userDrawn="1"/>
          </p:nvSpPr>
          <p:spPr>
            <a:xfrm>
              <a:off x="0" y="0"/>
              <a:ext cx="54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16" name="Rechthoek 15">
              <a:extLst>
                <a:ext uri="{FF2B5EF4-FFF2-40B4-BE49-F238E27FC236}">
                  <a16:creationId xmlns:a16="http://schemas.microsoft.com/office/drawing/2014/main" id="{59F01AF4-B6CB-4934-BDD9-96E56D3A7D49}"/>
                </a:ext>
              </a:extLst>
            </p:cNvPr>
            <p:cNvSpPr/>
            <p:nvPr userDrawn="1"/>
          </p:nvSpPr>
          <p:spPr>
            <a:xfrm>
              <a:off x="11652000" y="0"/>
              <a:ext cx="54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19" name="Rechthoek 18">
              <a:extLst>
                <a:ext uri="{FF2B5EF4-FFF2-40B4-BE49-F238E27FC236}">
                  <a16:creationId xmlns:a16="http://schemas.microsoft.com/office/drawing/2014/main" id="{B6B9EB7F-0454-4FE8-8F4A-0FDE18AF83EB}"/>
                </a:ext>
              </a:extLst>
            </p:cNvPr>
            <p:cNvSpPr/>
            <p:nvPr userDrawn="1"/>
          </p:nvSpPr>
          <p:spPr>
            <a:xfrm>
              <a:off x="0" y="1099111"/>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20" name="Rechthoek 19">
              <a:extLst>
                <a:ext uri="{FF2B5EF4-FFF2-40B4-BE49-F238E27FC236}">
                  <a16:creationId xmlns:a16="http://schemas.microsoft.com/office/drawing/2014/main" id="{A0471D66-391B-4CA0-9CE3-3508EB3D7096}"/>
                </a:ext>
              </a:extLst>
            </p:cNvPr>
            <p:cNvSpPr/>
            <p:nvPr userDrawn="1"/>
          </p:nvSpPr>
          <p:spPr>
            <a:xfrm>
              <a:off x="0" y="6678000"/>
              <a:ext cx="12192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22" name="Rechthoek 21">
              <a:extLst>
                <a:ext uri="{FF2B5EF4-FFF2-40B4-BE49-F238E27FC236}">
                  <a16:creationId xmlns:a16="http://schemas.microsoft.com/office/drawing/2014/main" id="{F607FFD1-EE10-4EE4-974D-D68FF051167C}"/>
                </a:ext>
              </a:extLst>
            </p:cNvPr>
            <p:cNvSpPr/>
            <p:nvPr userDrawn="1"/>
          </p:nvSpPr>
          <p:spPr>
            <a:xfrm>
              <a:off x="0" y="5906871"/>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dirty="0"/>
            </a:p>
          </p:txBody>
        </p:sp>
        <p:sp>
          <p:nvSpPr>
            <p:cNvPr id="25" name="Rechthoek 24">
              <a:extLst>
                <a:ext uri="{FF2B5EF4-FFF2-40B4-BE49-F238E27FC236}">
                  <a16:creationId xmlns:a16="http://schemas.microsoft.com/office/drawing/2014/main" id="{267B1A24-E5B5-44EF-BB26-289EC0FC99CF}"/>
                </a:ext>
              </a:extLst>
            </p:cNvPr>
            <p:cNvSpPr/>
            <p:nvPr userDrawn="1"/>
          </p:nvSpPr>
          <p:spPr>
            <a:xfrm>
              <a:off x="0" y="6295673"/>
              <a:ext cx="12192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26" name="Rechthoek 25">
              <a:extLst>
                <a:ext uri="{FF2B5EF4-FFF2-40B4-BE49-F238E27FC236}">
                  <a16:creationId xmlns:a16="http://schemas.microsoft.com/office/drawing/2014/main" id="{05615BB2-213B-4BE9-9A19-7700EE534E20}"/>
                </a:ext>
              </a:extLst>
            </p:cNvPr>
            <p:cNvSpPr/>
            <p:nvPr userDrawn="1"/>
          </p:nvSpPr>
          <p:spPr>
            <a:xfrm>
              <a:off x="0" y="5578887"/>
              <a:ext cx="12192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27" name="Rechthoek 26">
              <a:extLst>
                <a:ext uri="{FF2B5EF4-FFF2-40B4-BE49-F238E27FC236}">
                  <a16:creationId xmlns:a16="http://schemas.microsoft.com/office/drawing/2014/main" id="{7B4D9E53-D3BA-46E2-B48B-1C4CE63D58E8}"/>
                </a:ext>
              </a:extLst>
            </p:cNvPr>
            <p:cNvSpPr/>
            <p:nvPr userDrawn="1"/>
          </p:nvSpPr>
          <p:spPr>
            <a:xfrm>
              <a:off x="12024980" y="0"/>
              <a:ext cx="16702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28" name="Rechthoek 27">
              <a:extLst>
                <a:ext uri="{FF2B5EF4-FFF2-40B4-BE49-F238E27FC236}">
                  <a16:creationId xmlns:a16="http://schemas.microsoft.com/office/drawing/2014/main" id="{ACE0CB45-9785-4BE8-B63D-A19B8F833E83}"/>
                </a:ext>
              </a:extLst>
            </p:cNvPr>
            <p:cNvSpPr/>
            <p:nvPr userDrawn="1"/>
          </p:nvSpPr>
          <p:spPr>
            <a:xfrm>
              <a:off x="0" y="0"/>
              <a:ext cx="16702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31" name="Rechthoek 30">
              <a:extLst>
                <a:ext uri="{FF2B5EF4-FFF2-40B4-BE49-F238E27FC236}">
                  <a16:creationId xmlns:a16="http://schemas.microsoft.com/office/drawing/2014/main" id="{E2FF30C8-090C-4BBB-B89D-01F3F22EDF02}"/>
                </a:ext>
              </a:extLst>
            </p:cNvPr>
            <p:cNvSpPr/>
            <p:nvPr userDrawn="1"/>
          </p:nvSpPr>
          <p:spPr>
            <a:xfrm>
              <a:off x="0" y="3338999"/>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35" name="Rechthoek 34">
              <a:extLst>
                <a:ext uri="{FF2B5EF4-FFF2-40B4-BE49-F238E27FC236}">
                  <a16:creationId xmlns:a16="http://schemas.microsoft.com/office/drawing/2014/main" id="{073B0056-68B2-4760-9151-D257D1A5794C}"/>
                </a:ext>
              </a:extLst>
            </p:cNvPr>
            <p:cNvSpPr/>
            <p:nvPr userDrawn="1"/>
          </p:nvSpPr>
          <p:spPr>
            <a:xfrm>
              <a:off x="7828000" y="1099111"/>
              <a:ext cx="360000" cy="5167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38" name="Rechthoek 37">
              <a:extLst>
                <a:ext uri="{FF2B5EF4-FFF2-40B4-BE49-F238E27FC236}">
                  <a16:creationId xmlns:a16="http://schemas.microsoft.com/office/drawing/2014/main" id="{BAA97654-86F5-45C9-B8DC-C6648BCE9369}"/>
                </a:ext>
              </a:extLst>
            </p:cNvPr>
            <p:cNvSpPr/>
            <p:nvPr userDrawn="1"/>
          </p:nvSpPr>
          <p:spPr>
            <a:xfrm>
              <a:off x="4004000" y="1099111"/>
              <a:ext cx="360000" cy="5167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grpSp>
      <p:sp>
        <p:nvSpPr>
          <p:cNvPr id="30" name="Tijdelijke aanduiding voor tabel 8">
            <a:extLst>
              <a:ext uri="{FF2B5EF4-FFF2-40B4-BE49-F238E27FC236}">
                <a16:creationId xmlns:a16="http://schemas.microsoft.com/office/drawing/2014/main" id="{80107622-679C-4B64-AA31-F30D636B17F5}"/>
              </a:ext>
            </a:extLst>
          </p:cNvPr>
          <p:cNvSpPr>
            <a:spLocks noGrp="1"/>
          </p:cNvSpPr>
          <p:nvPr>
            <p:ph type="tbl" sz="quarter" idx="17" hasCustomPrompt="1"/>
          </p:nvPr>
        </p:nvSpPr>
        <p:spPr>
          <a:xfrm>
            <a:off x="404812" y="1095348"/>
            <a:ext cx="2598188" cy="1410434"/>
          </a:xfrm>
          <a:solidFill>
            <a:schemeClr val="bg1">
              <a:lumMod val="95000"/>
            </a:schemeClr>
          </a:solidFill>
        </p:spPr>
        <p:txBody>
          <a:bodyPr lIns="720000" tIns="360000" rIns="720000"/>
          <a:lstStyle>
            <a:lvl1pPr marL="0" marR="0" indent="0" algn="ctr" defTabSz="685800" rtl="0" eaLnBrk="1" fontAlgn="auto" latinLnBrk="0" hangingPunct="1">
              <a:lnSpc>
                <a:spcPct val="90000"/>
              </a:lnSpc>
              <a:spcBef>
                <a:spcPts val="375"/>
              </a:spcBef>
              <a:spcAft>
                <a:spcPts val="375"/>
              </a:spcAft>
              <a:buClr>
                <a:schemeClr val="bg2"/>
              </a:buClr>
              <a:buSzTx/>
              <a:buFont typeface="Wingdings" panose="05000000000000000000" pitchFamily="2" charset="2"/>
              <a:buNone/>
              <a:tabLst/>
              <a:defRPr sz="900" i="1">
                <a:solidFill>
                  <a:schemeClr val="bg1">
                    <a:lumMod val="50000"/>
                  </a:schemeClr>
                </a:solidFill>
              </a:defRPr>
            </a:lvl1pPr>
          </a:lstStyle>
          <a:p>
            <a:pPr marL="0" marR="0" lvl="0" indent="0" algn="ctr" defTabSz="685800" rtl="0" eaLnBrk="1" fontAlgn="auto" latinLnBrk="0" hangingPunct="1">
              <a:lnSpc>
                <a:spcPct val="90000"/>
              </a:lnSpc>
              <a:spcBef>
                <a:spcPts val="375"/>
              </a:spcBef>
              <a:spcAft>
                <a:spcPts val="375"/>
              </a:spcAft>
              <a:buClr>
                <a:schemeClr val="bg2"/>
              </a:buClr>
              <a:buSzTx/>
              <a:buFont typeface="Wingdings" panose="05000000000000000000" pitchFamily="2" charset="2"/>
              <a:buNone/>
              <a:tabLst/>
              <a:defRPr/>
            </a:pPr>
            <a:r>
              <a:rPr lang="nl-NL" noProof="0" dirty="0"/>
              <a:t>Klik op onderstaand pictogram om een tabel in te voegen</a:t>
            </a:r>
          </a:p>
        </p:txBody>
      </p:sp>
      <p:sp>
        <p:nvSpPr>
          <p:cNvPr id="34" name="Tijdelijke aanduiding voor tabel 8">
            <a:extLst>
              <a:ext uri="{FF2B5EF4-FFF2-40B4-BE49-F238E27FC236}">
                <a16:creationId xmlns:a16="http://schemas.microsoft.com/office/drawing/2014/main" id="{182F6DBE-CDDA-4656-9BC7-F8AE251C1B1B}"/>
              </a:ext>
            </a:extLst>
          </p:cNvPr>
          <p:cNvSpPr>
            <a:spLocks noGrp="1"/>
          </p:cNvSpPr>
          <p:nvPr>
            <p:ph type="tbl" sz="quarter" idx="18" hasCustomPrompt="1"/>
          </p:nvPr>
        </p:nvSpPr>
        <p:spPr>
          <a:xfrm>
            <a:off x="3272811" y="1095348"/>
            <a:ext cx="2598188" cy="1410434"/>
          </a:xfrm>
          <a:solidFill>
            <a:schemeClr val="bg1">
              <a:lumMod val="95000"/>
            </a:schemeClr>
          </a:solidFill>
        </p:spPr>
        <p:txBody>
          <a:bodyPr lIns="720000" tIns="360000" rIns="720000"/>
          <a:lstStyle>
            <a:lvl1pPr marL="0" marR="0" indent="0" algn="ctr" defTabSz="685800" rtl="0" eaLnBrk="1" fontAlgn="auto" latinLnBrk="0" hangingPunct="1">
              <a:lnSpc>
                <a:spcPct val="90000"/>
              </a:lnSpc>
              <a:spcBef>
                <a:spcPts val="375"/>
              </a:spcBef>
              <a:spcAft>
                <a:spcPts val="375"/>
              </a:spcAft>
              <a:buClr>
                <a:schemeClr val="bg2"/>
              </a:buClr>
              <a:buSzTx/>
              <a:buFont typeface="Wingdings" panose="05000000000000000000" pitchFamily="2" charset="2"/>
              <a:buNone/>
              <a:tabLst/>
              <a:defRPr sz="900" i="1">
                <a:solidFill>
                  <a:schemeClr val="bg1">
                    <a:lumMod val="50000"/>
                  </a:schemeClr>
                </a:solidFill>
              </a:defRPr>
            </a:lvl1pPr>
          </a:lstStyle>
          <a:p>
            <a:pPr marL="0" marR="0" lvl="0" indent="0" algn="ctr" defTabSz="685800" rtl="0" eaLnBrk="1" fontAlgn="auto" latinLnBrk="0" hangingPunct="1">
              <a:lnSpc>
                <a:spcPct val="90000"/>
              </a:lnSpc>
              <a:spcBef>
                <a:spcPts val="375"/>
              </a:spcBef>
              <a:spcAft>
                <a:spcPts val="375"/>
              </a:spcAft>
              <a:buClr>
                <a:schemeClr val="bg2"/>
              </a:buClr>
              <a:buSzTx/>
              <a:buFont typeface="Wingdings" panose="05000000000000000000" pitchFamily="2" charset="2"/>
              <a:buNone/>
              <a:tabLst/>
              <a:defRPr/>
            </a:pPr>
            <a:r>
              <a:rPr lang="nl-NL" noProof="0" dirty="0"/>
              <a:t>Klik op onderstaand pictogram om een tabel in te voegen</a:t>
            </a:r>
          </a:p>
        </p:txBody>
      </p:sp>
      <p:sp>
        <p:nvSpPr>
          <p:cNvPr id="41" name="Tijdelijke aanduiding voor tabel 8">
            <a:extLst>
              <a:ext uri="{FF2B5EF4-FFF2-40B4-BE49-F238E27FC236}">
                <a16:creationId xmlns:a16="http://schemas.microsoft.com/office/drawing/2014/main" id="{15D495A5-2912-4282-BCD4-3A183BAFFDCB}"/>
              </a:ext>
            </a:extLst>
          </p:cNvPr>
          <p:cNvSpPr>
            <a:spLocks noGrp="1"/>
          </p:cNvSpPr>
          <p:nvPr>
            <p:ph type="tbl" sz="quarter" idx="19" hasCustomPrompt="1"/>
          </p:nvPr>
        </p:nvSpPr>
        <p:spPr>
          <a:xfrm>
            <a:off x="6140809" y="1095348"/>
            <a:ext cx="2598188" cy="1410434"/>
          </a:xfrm>
          <a:solidFill>
            <a:schemeClr val="bg1">
              <a:lumMod val="95000"/>
            </a:schemeClr>
          </a:solidFill>
        </p:spPr>
        <p:txBody>
          <a:bodyPr lIns="720000" tIns="360000" rIns="720000"/>
          <a:lstStyle>
            <a:lvl1pPr marL="0" marR="0" indent="0" algn="ctr" defTabSz="685800" rtl="0" eaLnBrk="1" fontAlgn="auto" latinLnBrk="0" hangingPunct="1">
              <a:lnSpc>
                <a:spcPct val="90000"/>
              </a:lnSpc>
              <a:spcBef>
                <a:spcPts val="375"/>
              </a:spcBef>
              <a:spcAft>
                <a:spcPts val="375"/>
              </a:spcAft>
              <a:buClr>
                <a:schemeClr val="bg2"/>
              </a:buClr>
              <a:buSzTx/>
              <a:buFont typeface="Wingdings" panose="05000000000000000000" pitchFamily="2" charset="2"/>
              <a:buNone/>
              <a:tabLst/>
              <a:defRPr sz="900" i="1">
                <a:solidFill>
                  <a:schemeClr val="bg1">
                    <a:lumMod val="50000"/>
                  </a:schemeClr>
                </a:solidFill>
              </a:defRPr>
            </a:lvl1pPr>
          </a:lstStyle>
          <a:p>
            <a:pPr marL="0" marR="0" lvl="0" indent="0" algn="ctr" defTabSz="685800" rtl="0" eaLnBrk="1" fontAlgn="auto" latinLnBrk="0" hangingPunct="1">
              <a:lnSpc>
                <a:spcPct val="90000"/>
              </a:lnSpc>
              <a:spcBef>
                <a:spcPts val="375"/>
              </a:spcBef>
              <a:spcAft>
                <a:spcPts val="375"/>
              </a:spcAft>
              <a:buClr>
                <a:schemeClr val="bg2"/>
              </a:buClr>
              <a:buSzTx/>
              <a:buFont typeface="Wingdings" panose="05000000000000000000" pitchFamily="2" charset="2"/>
              <a:buNone/>
              <a:tabLst/>
              <a:defRPr/>
            </a:pPr>
            <a:r>
              <a:rPr lang="nl-NL" noProof="0" dirty="0"/>
              <a:t>Klik op onderstaand pictogram om een tabel in te voegen</a:t>
            </a:r>
          </a:p>
        </p:txBody>
      </p:sp>
      <p:sp>
        <p:nvSpPr>
          <p:cNvPr id="42" name="Tijdelijke aanduiding voor tabel 8">
            <a:extLst>
              <a:ext uri="{FF2B5EF4-FFF2-40B4-BE49-F238E27FC236}">
                <a16:creationId xmlns:a16="http://schemas.microsoft.com/office/drawing/2014/main" id="{073422C5-11F8-403A-B63D-02CF5E5EC9FE}"/>
              </a:ext>
            </a:extLst>
          </p:cNvPr>
          <p:cNvSpPr>
            <a:spLocks noGrp="1"/>
          </p:cNvSpPr>
          <p:nvPr>
            <p:ph type="tbl" sz="quarter" idx="20" hasCustomPrompt="1"/>
          </p:nvPr>
        </p:nvSpPr>
        <p:spPr>
          <a:xfrm>
            <a:off x="404812" y="2776819"/>
            <a:ext cx="2598188" cy="1410434"/>
          </a:xfrm>
          <a:solidFill>
            <a:schemeClr val="bg1">
              <a:lumMod val="95000"/>
            </a:schemeClr>
          </a:solidFill>
        </p:spPr>
        <p:txBody>
          <a:bodyPr lIns="720000" tIns="360000" rIns="720000"/>
          <a:lstStyle>
            <a:lvl1pPr marL="0" marR="0" indent="0" algn="ctr" defTabSz="685800" rtl="0" eaLnBrk="1" fontAlgn="auto" latinLnBrk="0" hangingPunct="1">
              <a:lnSpc>
                <a:spcPct val="90000"/>
              </a:lnSpc>
              <a:spcBef>
                <a:spcPts val="375"/>
              </a:spcBef>
              <a:spcAft>
                <a:spcPts val="375"/>
              </a:spcAft>
              <a:buClr>
                <a:schemeClr val="bg2"/>
              </a:buClr>
              <a:buSzTx/>
              <a:buFont typeface="Wingdings" panose="05000000000000000000" pitchFamily="2" charset="2"/>
              <a:buNone/>
              <a:tabLst/>
              <a:defRPr sz="900" i="1">
                <a:solidFill>
                  <a:schemeClr val="bg1">
                    <a:lumMod val="50000"/>
                  </a:schemeClr>
                </a:solidFill>
              </a:defRPr>
            </a:lvl1pPr>
          </a:lstStyle>
          <a:p>
            <a:pPr marL="0" marR="0" lvl="0" indent="0" algn="ctr" defTabSz="685800" rtl="0" eaLnBrk="1" fontAlgn="auto" latinLnBrk="0" hangingPunct="1">
              <a:lnSpc>
                <a:spcPct val="90000"/>
              </a:lnSpc>
              <a:spcBef>
                <a:spcPts val="375"/>
              </a:spcBef>
              <a:spcAft>
                <a:spcPts val="375"/>
              </a:spcAft>
              <a:buClr>
                <a:schemeClr val="bg2"/>
              </a:buClr>
              <a:buSzTx/>
              <a:buFont typeface="Wingdings" panose="05000000000000000000" pitchFamily="2" charset="2"/>
              <a:buNone/>
              <a:tabLst/>
              <a:defRPr/>
            </a:pPr>
            <a:r>
              <a:rPr lang="nl-NL" noProof="0" dirty="0"/>
              <a:t>Klik op onderstaand pictogram om een tabel in te voegen</a:t>
            </a:r>
          </a:p>
        </p:txBody>
      </p:sp>
      <p:sp>
        <p:nvSpPr>
          <p:cNvPr id="43" name="Tijdelijke aanduiding voor tabel 8">
            <a:extLst>
              <a:ext uri="{FF2B5EF4-FFF2-40B4-BE49-F238E27FC236}">
                <a16:creationId xmlns:a16="http://schemas.microsoft.com/office/drawing/2014/main" id="{0D40636B-2477-4352-B8C2-76C3F881622A}"/>
              </a:ext>
            </a:extLst>
          </p:cNvPr>
          <p:cNvSpPr>
            <a:spLocks noGrp="1"/>
          </p:cNvSpPr>
          <p:nvPr>
            <p:ph type="tbl" sz="quarter" idx="21" hasCustomPrompt="1"/>
          </p:nvPr>
        </p:nvSpPr>
        <p:spPr>
          <a:xfrm>
            <a:off x="3272811" y="2776819"/>
            <a:ext cx="2598188" cy="1410434"/>
          </a:xfrm>
          <a:solidFill>
            <a:schemeClr val="bg1">
              <a:lumMod val="95000"/>
            </a:schemeClr>
          </a:solidFill>
        </p:spPr>
        <p:txBody>
          <a:bodyPr lIns="720000" tIns="360000" rIns="720000"/>
          <a:lstStyle>
            <a:lvl1pPr marL="0" marR="0" indent="0" algn="ctr" defTabSz="685800" rtl="0" eaLnBrk="1" fontAlgn="auto" latinLnBrk="0" hangingPunct="1">
              <a:lnSpc>
                <a:spcPct val="90000"/>
              </a:lnSpc>
              <a:spcBef>
                <a:spcPts val="375"/>
              </a:spcBef>
              <a:spcAft>
                <a:spcPts val="375"/>
              </a:spcAft>
              <a:buClr>
                <a:schemeClr val="bg2"/>
              </a:buClr>
              <a:buSzTx/>
              <a:buFont typeface="Wingdings" panose="05000000000000000000" pitchFamily="2" charset="2"/>
              <a:buNone/>
              <a:tabLst/>
              <a:defRPr sz="900" i="1">
                <a:solidFill>
                  <a:schemeClr val="bg1">
                    <a:lumMod val="50000"/>
                  </a:schemeClr>
                </a:solidFill>
              </a:defRPr>
            </a:lvl1pPr>
          </a:lstStyle>
          <a:p>
            <a:pPr marL="0" marR="0" lvl="0" indent="0" algn="ctr" defTabSz="685800" rtl="0" eaLnBrk="1" fontAlgn="auto" latinLnBrk="0" hangingPunct="1">
              <a:lnSpc>
                <a:spcPct val="90000"/>
              </a:lnSpc>
              <a:spcBef>
                <a:spcPts val="375"/>
              </a:spcBef>
              <a:spcAft>
                <a:spcPts val="375"/>
              </a:spcAft>
              <a:buClr>
                <a:schemeClr val="bg2"/>
              </a:buClr>
              <a:buSzTx/>
              <a:buFont typeface="Wingdings" panose="05000000000000000000" pitchFamily="2" charset="2"/>
              <a:buNone/>
              <a:tabLst/>
              <a:defRPr/>
            </a:pPr>
            <a:r>
              <a:rPr lang="nl-NL" noProof="0" dirty="0"/>
              <a:t>Klik op onderstaand pictogram om een tabel in te voegen</a:t>
            </a:r>
          </a:p>
        </p:txBody>
      </p:sp>
      <p:sp>
        <p:nvSpPr>
          <p:cNvPr id="44" name="Tijdelijke aanduiding voor tabel 8">
            <a:extLst>
              <a:ext uri="{FF2B5EF4-FFF2-40B4-BE49-F238E27FC236}">
                <a16:creationId xmlns:a16="http://schemas.microsoft.com/office/drawing/2014/main" id="{AD8194A7-CE39-4217-886D-D9AFC72F0DA9}"/>
              </a:ext>
            </a:extLst>
          </p:cNvPr>
          <p:cNvSpPr>
            <a:spLocks noGrp="1"/>
          </p:cNvSpPr>
          <p:nvPr>
            <p:ph type="tbl" sz="quarter" idx="22" hasCustomPrompt="1"/>
          </p:nvPr>
        </p:nvSpPr>
        <p:spPr>
          <a:xfrm>
            <a:off x="6140809" y="2776819"/>
            <a:ext cx="2598188" cy="1410434"/>
          </a:xfrm>
          <a:solidFill>
            <a:schemeClr val="bg1">
              <a:lumMod val="95000"/>
            </a:schemeClr>
          </a:solidFill>
        </p:spPr>
        <p:txBody>
          <a:bodyPr lIns="720000" tIns="360000" rIns="720000"/>
          <a:lstStyle>
            <a:lvl1pPr marL="0" marR="0" indent="0" algn="ctr" defTabSz="685800" rtl="0" eaLnBrk="1" fontAlgn="auto" latinLnBrk="0" hangingPunct="1">
              <a:lnSpc>
                <a:spcPct val="90000"/>
              </a:lnSpc>
              <a:spcBef>
                <a:spcPts val="375"/>
              </a:spcBef>
              <a:spcAft>
                <a:spcPts val="375"/>
              </a:spcAft>
              <a:buClr>
                <a:schemeClr val="bg2"/>
              </a:buClr>
              <a:buSzTx/>
              <a:buFont typeface="Wingdings" panose="05000000000000000000" pitchFamily="2" charset="2"/>
              <a:buNone/>
              <a:tabLst/>
              <a:defRPr sz="900" i="1">
                <a:solidFill>
                  <a:schemeClr val="bg1">
                    <a:lumMod val="50000"/>
                  </a:schemeClr>
                </a:solidFill>
              </a:defRPr>
            </a:lvl1pPr>
          </a:lstStyle>
          <a:p>
            <a:pPr marL="0" marR="0" lvl="0" indent="0" algn="ctr" defTabSz="685800" rtl="0" eaLnBrk="1" fontAlgn="auto" latinLnBrk="0" hangingPunct="1">
              <a:lnSpc>
                <a:spcPct val="90000"/>
              </a:lnSpc>
              <a:spcBef>
                <a:spcPts val="375"/>
              </a:spcBef>
              <a:spcAft>
                <a:spcPts val="375"/>
              </a:spcAft>
              <a:buClr>
                <a:schemeClr val="bg2"/>
              </a:buClr>
              <a:buSzTx/>
              <a:buFont typeface="Wingdings" panose="05000000000000000000" pitchFamily="2" charset="2"/>
              <a:buNone/>
              <a:tabLst/>
              <a:defRPr/>
            </a:pPr>
            <a:r>
              <a:rPr lang="nl-NL" noProof="0" dirty="0"/>
              <a:t>Klik op onderstaand pictogram om een tabel in te voegen</a:t>
            </a:r>
          </a:p>
        </p:txBody>
      </p:sp>
      <p:grpSp>
        <p:nvGrpSpPr>
          <p:cNvPr id="71" name="Instructie">
            <a:extLst>
              <a:ext uri="{FF2B5EF4-FFF2-40B4-BE49-F238E27FC236}">
                <a16:creationId xmlns:a16="http://schemas.microsoft.com/office/drawing/2014/main" id="{EE3F0FC0-35AF-4755-A0CA-49C25EA6A326}"/>
              </a:ext>
            </a:extLst>
          </p:cNvPr>
          <p:cNvGrpSpPr/>
          <p:nvPr userDrawn="1"/>
        </p:nvGrpSpPr>
        <p:grpSpPr>
          <a:xfrm>
            <a:off x="9293701" y="0"/>
            <a:ext cx="2387758" cy="1876578"/>
            <a:chOff x="12391601" y="0"/>
            <a:chExt cx="3183677" cy="2499789"/>
          </a:xfrm>
        </p:grpSpPr>
        <p:sp>
          <p:nvSpPr>
            <p:cNvPr id="72" name="Rechthoek 71">
              <a:extLst>
                <a:ext uri="{FF2B5EF4-FFF2-40B4-BE49-F238E27FC236}">
                  <a16:creationId xmlns:a16="http://schemas.microsoft.com/office/drawing/2014/main" id="{E731DB2F-CC10-4081-99AF-A03609A73423}"/>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80000"/>
                </a:lnSpc>
                <a:spcBef>
                  <a:spcPts val="0"/>
                </a:spcBef>
                <a:spcAft>
                  <a:spcPts val="0"/>
                </a:spcAft>
                <a:buClrTx/>
                <a:buSzTx/>
                <a:buFontTx/>
                <a:buNone/>
                <a:tabLst/>
                <a:defRPr/>
              </a:pPr>
              <a:r>
                <a:rPr kumimoji="0" lang="nl-NL" sz="1050" b="1" i="0" u="none" strike="noStrike" kern="0" cap="all" spc="0" normalizeH="0" baseline="0" noProof="0" dirty="0">
                  <a:ln>
                    <a:noFill/>
                  </a:ln>
                  <a:solidFill>
                    <a:schemeClr val="bg1">
                      <a:lumMod val="50000"/>
                    </a:schemeClr>
                  </a:solidFill>
                  <a:effectLst/>
                  <a:uLnTx/>
                  <a:uFillTx/>
                  <a:latin typeface="+mj-lt"/>
                  <a:cs typeface="Segoe UI Light" panose="020B0502040204020203" pitchFamily="34" charset="0"/>
                </a:rPr>
                <a:t>Tabel invoegen/veranderen</a:t>
              </a:r>
            </a:p>
          </p:txBody>
        </p:sp>
        <p:sp>
          <p:nvSpPr>
            <p:cNvPr id="73" name="Ovaal 72">
              <a:extLst>
                <a:ext uri="{FF2B5EF4-FFF2-40B4-BE49-F238E27FC236}">
                  <a16:creationId xmlns:a16="http://schemas.microsoft.com/office/drawing/2014/main" id="{2E402626-25E7-42AC-9226-03F71DF72111}"/>
                </a:ext>
              </a:extLst>
            </p:cNvPr>
            <p:cNvSpPr/>
            <p:nvPr userDrawn="1"/>
          </p:nvSpPr>
          <p:spPr>
            <a:xfrm>
              <a:off x="12391601" y="366490"/>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74" name="Rechte verbindingslijn 73">
              <a:extLst>
                <a:ext uri="{FF2B5EF4-FFF2-40B4-BE49-F238E27FC236}">
                  <a16:creationId xmlns:a16="http://schemas.microsoft.com/office/drawing/2014/main" id="{63185E89-B85A-4882-9991-56ADB67D2E04}"/>
                </a:ext>
              </a:extLst>
            </p:cNvPr>
            <p:cNvCxnSpPr>
              <a:cxnSpLocks/>
            </p:cNvCxnSpPr>
            <p:nvPr userDrawn="1"/>
          </p:nvCxnSpPr>
          <p:spPr>
            <a:xfrm>
              <a:off x="12397261" y="241635"/>
              <a:ext cx="3178017" cy="0"/>
            </a:xfrm>
            <a:prstGeom prst="line">
              <a:avLst/>
            </a:prstGeom>
            <a:noFill/>
            <a:ln w="3175" cap="flat" cmpd="sng" algn="ctr">
              <a:solidFill>
                <a:schemeClr val="bg1">
                  <a:lumMod val="50000"/>
                </a:schemeClr>
              </a:solidFill>
              <a:prstDash val="solid"/>
            </a:ln>
            <a:effectLst/>
          </p:spPr>
        </p:cxnSp>
        <p:cxnSp>
          <p:nvCxnSpPr>
            <p:cNvPr id="75" name="Rechte verbindingslijn 74">
              <a:extLst>
                <a:ext uri="{FF2B5EF4-FFF2-40B4-BE49-F238E27FC236}">
                  <a16:creationId xmlns:a16="http://schemas.microsoft.com/office/drawing/2014/main" id="{FE5F08F2-9D3B-4B3C-B5F2-901F91B37D62}"/>
                </a:ext>
              </a:extLst>
            </p:cNvPr>
            <p:cNvCxnSpPr>
              <a:cxnSpLocks/>
            </p:cNvCxnSpPr>
            <p:nvPr userDrawn="1"/>
          </p:nvCxnSpPr>
          <p:spPr>
            <a:xfrm>
              <a:off x="12397261" y="1577933"/>
              <a:ext cx="3178017" cy="0"/>
            </a:xfrm>
            <a:prstGeom prst="line">
              <a:avLst/>
            </a:prstGeom>
            <a:noFill/>
            <a:ln w="3175" cap="flat" cmpd="sng" algn="ctr">
              <a:solidFill>
                <a:schemeClr val="bg1">
                  <a:lumMod val="50000"/>
                </a:schemeClr>
              </a:solidFill>
              <a:prstDash val="solid"/>
            </a:ln>
            <a:effectLst/>
          </p:spPr>
        </p:cxnSp>
        <p:sp>
          <p:nvSpPr>
            <p:cNvPr id="76" name="Rechthoek 75">
              <a:extLst>
                <a:ext uri="{FF2B5EF4-FFF2-40B4-BE49-F238E27FC236}">
                  <a16:creationId xmlns:a16="http://schemas.microsoft.com/office/drawing/2014/main" id="{CB281058-440C-4B63-AC05-F320CE1A1C5F}"/>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
                  <a:schemeClr val="accent1"/>
                </a:buClr>
                <a:buSzTx/>
                <a:buFont typeface="Arial" panose="020B0604020202020204" pitchFamily="34" charset="0"/>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tabel d.m.v. de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tabel in te voegen. </a:t>
              </a:r>
              <a:r>
                <a:rPr kumimoji="0" lang="nl-NL" sz="825"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77" name="Ovaal 76">
              <a:extLst>
                <a:ext uri="{FF2B5EF4-FFF2-40B4-BE49-F238E27FC236}">
                  <a16:creationId xmlns:a16="http://schemas.microsoft.com/office/drawing/2014/main" id="{DF63A5BD-86BD-40E5-9F7D-D1DD789DED73}"/>
                </a:ext>
              </a:extLst>
            </p:cNvPr>
            <p:cNvSpPr/>
            <p:nvPr userDrawn="1"/>
          </p:nvSpPr>
          <p:spPr>
            <a:xfrm>
              <a:off x="12391601" y="1706398"/>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78" name="Rechthoek 77">
              <a:extLst>
                <a:ext uri="{FF2B5EF4-FFF2-40B4-BE49-F238E27FC236}">
                  <a16:creationId xmlns:a16="http://schemas.microsoft.com/office/drawing/2014/main" id="{60E5AA8A-4D01-4A21-BECB-1B65DEFBBFA7}"/>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
                  <a:schemeClr val="accent1"/>
                </a:buClr>
                <a:buSzTx/>
                <a:buFont typeface="Arial" panose="020B0604020202020204" pitchFamily="34" charset="0"/>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het gewenste aantal rijen en kolommen en klik op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‘OK’</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79" name="Groep 78">
              <a:extLst>
                <a:ext uri="{FF2B5EF4-FFF2-40B4-BE49-F238E27FC236}">
                  <a16:creationId xmlns:a16="http://schemas.microsoft.com/office/drawing/2014/main" id="{F744C072-389E-4370-9918-1814ACC4565C}"/>
                </a:ext>
              </a:extLst>
            </p:cNvPr>
            <p:cNvGrpSpPr/>
            <p:nvPr userDrawn="1"/>
          </p:nvGrpSpPr>
          <p:grpSpPr>
            <a:xfrm>
              <a:off x="12757282" y="2184550"/>
              <a:ext cx="825500" cy="209550"/>
              <a:chOff x="13504624" y="2482850"/>
              <a:chExt cx="825500" cy="209550"/>
            </a:xfrm>
          </p:grpSpPr>
          <p:sp>
            <p:nvSpPr>
              <p:cNvPr id="90" name="Rechthoek 89">
                <a:extLst>
                  <a:ext uri="{FF2B5EF4-FFF2-40B4-BE49-F238E27FC236}">
                    <a16:creationId xmlns:a16="http://schemas.microsoft.com/office/drawing/2014/main" id="{87F12D03-5527-489C-8820-79315F9017BF}"/>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00" b="0" noProof="0" dirty="0">
                    <a:solidFill>
                      <a:schemeClr val="tx1"/>
                    </a:solidFill>
                    <a:latin typeface="Arial" panose="020B0604020202020204" pitchFamily="34" charset="0"/>
                    <a:cs typeface="Arial" panose="020B0604020202020204" pitchFamily="34" charset="0"/>
                  </a:rPr>
                  <a:t>OK</a:t>
                </a:r>
              </a:p>
            </p:txBody>
          </p:sp>
          <p:cxnSp>
            <p:nvCxnSpPr>
              <p:cNvPr id="91" name="Rechte verbindingslijn 90">
                <a:extLst>
                  <a:ext uri="{FF2B5EF4-FFF2-40B4-BE49-F238E27FC236}">
                    <a16:creationId xmlns:a16="http://schemas.microsoft.com/office/drawing/2014/main" id="{694010AB-7F5A-402D-81BA-2786D1D95BAF}"/>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92" name="Gelijkbenige driehoek 91">
                <a:extLst>
                  <a:ext uri="{FF2B5EF4-FFF2-40B4-BE49-F238E27FC236}">
                    <a16:creationId xmlns:a16="http://schemas.microsoft.com/office/drawing/2014/main" id="{B6A59092-6CEE-4817-AE38-60EEFFCB1028}"/>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cxnSp>
          <p:nvCxnSpPr>
            <p:cNvPr id="80" name="Rechte verbindingslijn 79">
              <a:extLst>
                <a:ext uri="{FF2B5EF4-FFF2-40B4-BE49-F238E27FC236}">
                  <a16:creationId xmlns:a16="http://schemas.microsoft.com/office/drawing/2014/main" id="{C9013B4A-5641-46AA-8094-5C5A18A2326E}"/>
                </a:ext>
              </a:extLst>
            </p:cNvPr>
            <p:cNvCxnSpPr>
              <a:cxnSpLocks/>
            </p:cNvCxnSpPr>
            <p:nvPr userDrawn="1"/>
          </p:nvCxnSpPr>
          <p:spPr>
            <a:xfrm>
              <a:off x="12397261" y="2499789"/>
              <a:ext cx="3178017" cy="0"/>
            </a:xfrm>
            <a:prstGeom prst="line">
              <a:avLst/>
            </a:prstGeom>
            <a:noFill/>
            <a:ln w="3175" cap="flat" cmpd="sng" algn="ctr">
              <a:solidFill>
                <a:schemeClr val="bg1">
                  <a:lumMod val="50000"/>
                </a:schemeClr>
              </a:solidFill>
              <a:prstDash val="solid"/>
            </a:ln>
            <a:effectLst/>
          </p:spPr>
        </p:cxnSp>
        <p:grpSp>
          <p:nvGrpSpPr>
            <p:cNvPr id="81" name="Tabel icoon">
              <a:extLst>
                <a:ext uri="{FF2B5EF4-FFF2-40B4-BE49-F238E27FC236}">
                  <a16:creationId xmlns:a16="http://schemas.microsoft.com/office/drawing/2014/main" id="{A84CC061-8ECC-4E9B-8A7A-B6A5644CCF55}"/>
                </a:ext>
              </a:extLst>
            </p:cNvPr>
            <p:cNvGrpSpPr/>
            <p:nvPr userDrawn="1"/>
          </p:nvGrpSpPr>
          <p:grpSpPr>
            <a:xfrm>
              <a:off x="12757283" y="1133664"/>
              <a:ext cx="375500" cy="339168"/>
              <a:chOff x="6072040" y="3376043"/>
              <a:chExt cx="1227920" cy="1109109"/>
            </a:xfrm>
          </p:grpSpPr>
          <p:sp>
            <p:nvSpPr>
              <p:cNvPr id="82" name="Rechthoek 81">
                <a:extLst>
                  <a:ext uri="{FF2B5EF4-FFF2-40B4-BE49-F238E27FC236}">
                    <a16:creationId xmlns:a16="http://schemas.microsoft.com/office/drawing/2014/main" id="{E05CC56B-7646-455D-8CAD-63B57DF1245B}"/>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83" name="Rechthoek 82">
                <a:extLst>
                  <a:ext uri="{FF2B5EF4-FFF2-40B4-BE49-F238E27FC236}">
                    <a16:creationId xmlns:a16="http://schemas.microsoft.com/office/drawing/2014/main" id="{305CF445-927E-45C9-82BA-54235C8D23A9}"/>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cxnSp>
            <p:nvCxnSpPr>
              <p:cNvPr id="84" name="Rechte verbindingslijn 83">
                <a:extLst>
                  <a:ext uri="{FF2B5EF4-FFF2-40B4-BE49-F238E27FC236}">
                    <a16:creationId xmlns:a16="http://schemas.microsoft.com/office/drawing/2014/main" id="{4EF85484-F8F0-43DE-84CC-9CC51305D366}"/>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85" name="Rechte verbindingslijn 84">
                <a:extLst>
                  <a:ext uri="{FF2B5EF4-FFF2-40B4-BE49-F238E27FC236}">
                    <a16:creationId xmlns:a16="http://schemas.microsoft.com/office/drawing/2014/main" id="{BF2B1DD3-BD4E-4A6A-B961-161E853EC504}"/>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86" name="Rechte verbindingslijn 85">
                <a:extLst>
                  <a:ext uri="{FF2B5EF4-FFF2-40B4-BE49-F238E27FC236}">
                    <a16:creationId xmlns:a16="http://schemas.microsoft.com/office/drawing/2014/main" id="{410335EB-C74C-47C4-898D-7B011AECD9FF}"/>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87" name="Rechte verbindingslijn 86">
                <a:extLst>
                  <a:ext uri="{FF2B5EF4-FFF2-40B4-BE49-F238E27FC236}">
                    <a16:creationId xmlns:a16="http://schemas.microsoft.com/office/drawing/2014/main" id="{0321AD66-BF8E-4353-8B9C-12B3BBA1108F}"/>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88" name="Rechte verbindingslijn 87">
                <a:extLst>
                  <a:ext uri="{FF2B5EF4-FFF2-40B4-BE49-F238E27FC236}">
                    <a16:creationId xmlns:a16="http://schemas.microsoft.com/office/drawing/2014/main" id="{3E678D10-BF29-493C-8A31-1571E6A65867}"/>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89" name="Rechthoek 88">
                <a:extLst>
                  <a:ext uri="{FF2B5EF4-FFF2-40B4-BE49-F238E27FC236}">
                    <a16:creationId xmlns:a16="http://schemas.microsoft.com/office/drawing/2014/main" id="{D794D67A-1AA5-4FEC-AF2C-CF111E2080AD}"/>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spTree>
    <p:extLst>
      <p:ext uri="{BB962C8B-B14F-4D97-AF65-F5344CB8AC3E}">
        <p14:creationId xmlns:p14="http://schemas.microsoft.com/office/powerpoint/2010/main" val="3587515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8" name="Tijdelijke aanduiding voor media 7">
            <a:extLst>
              <a:ext uri="{FF2B5EF4-FFF2-40B4-BE49-F238E27FC236}">
                <a16:creationId xmlns:a16="http://schemas.microsoft.com/office/drawing/2014/main" id="{BE6A6D5B-9ECB-44A7-854F-A4E3691CCAC3}"/>
              </a:ext>
            </a:extLst>
          </p:cNvPr>
          <p:cNvSpPr>
            <a:spLocks noGrp="1"/>
          </p:cNvSpPr>
          <p:nvPr>
            <p:ph type="media" sz="quarter" idx="16" hasCustomPrompt="1"/>
          </p:nvPr>
        </p:nvSpPr>
        <p:spPr>
          <a:xfrm>
            <a:off x="0" y="0"/>
            <a:ext cx="9144000" cy="5148263"/>
          </a:xfrm>
          <a:solidFill>
            <a:schemeClr val="bg1">
              <a:lumMod val="95000"/>
            </a:schemeClr>
          </a:solidFill>
        </p:spPr>
        <p:txBody>
          <a:bodyPr tIns="3024000"/>
          <a:lstStyle>
            <a:lvl1pPr marL="0" indent="0" algn="ctr">
              <a:buNone/>
              <a:defRPr sz="900" i="1">
                <a:solidFill>
                  <a:schemeClr val="bg1">
                    <a:lumMod val="50000"/>
                  </a:schemeClr>
                </a:solidFill>
              </a:defRPr>
            </a:lvl1pPr>
          </a:lstStyle>
          <a:p>
            <a:r>
              <a:rPr lang="nl-NL" noProof="0"/>
              <a:t>Klik op onderstaand pictogram om een video in te voegen</a:t>
            </a:r>
          </a:p>
        </p:txBody>
      </p:sp>
      <p:sp>
        <p:nvSpPr>
          <p:cNvPr id="4" name="Tijdelijke aanduiding voor datum 3">
            <a:extLst>
              <a:ext uri="{FF2B5EF4-FFF2-40B4-BE49-F238E27FC236}">
                <a16:creationId xmlns:a16="http://schemas.microsoft.com/office/drawing/2014/main" id="{DABA8B2F-5EFD-4A05-8481-248C853EA1DE}"/>
              </a:ext>
            </a:extLst>
          </p:cNvPr>
          <p:cNvSpPr>
            <a:spLocks noGrp="1"/>
          </p:cNvSpPr>
          <p:nvPr>
            <p:ph type="dt" sz="half" idx="10"/>
          </p:nvPr>
        </p:nvSpPr>
        <p:spPr/>
        <p:txBody>
          <a:bodyPr/>
          <a:lstStyle/>
          <a:p>
            <a:endParaRPr lang="nl-NL" noProof="0"/>
          </a:p>
        </p:txBody>
      </p:sp>
      <p:sp>
        <p:nvSpPr>
          <p:cNvPr id="5" name="Tijdelijke aanduiding voor voettekst 4">
            <a:extLst>
              <a:ext uri="{FF2B5EF4-FFF2-40B4-BE49-F238E27FC236}">
                <a16:creationId xmlns:a16="http://schemas.microsoft.com/office/drawing/2014/main" id="{7D35606D-4D2E-4F0A-88AD-FA9467155265}"/>
              </a:ext>
            </a:extLst>
          </p:cNvPr>
          <p:cNvSpPr>
            <a:spLocks noGrp="1"/>
          </p:cNvSpPr>
          <p:nvPr>
            <p:ph type="ftr" sz="quarter" idx="11"/>
          </p:nvPr>
        </p:nvSpPr>
        <p:spPr>
          <a:xfrm>
            <a:off x="5964655" y="5335944"/>
            <a:ext cx="2774345" cy="276347"/>
          </a:xfrm>
        </p:spPr>
        <p:txBody>
          <a:bodyPr/>
          <a:lstStyle>
            <a:lvl1pPr algn="r">
              <a:defRPr sz="825"/>
            </a:lvl1pPr>
          </a:lstStyle>
          <a:p>
            <a:r>
              <a:rPr lang="nl-NL"/>
              <a:t>Achmea Real Estate</a:t>
            </a:r>
            <a:endParaRPr lang="nl-NL" dirty="0"/>
          </a:p>
        </p:txBody>
      </p:sp>
      <p:sp>
        <p:nvSpPr>
          <p:cNvPr id="6" name="Tijdelijke aanduiding voor dianummer 5">
            <a:extLst>
              <a:ext uri="{FF2B5EF4-FFF2-40B4-BE49-F238E27FC236}">
                <a16:creationId xmlns:a16="http://schemas.microsoft.com/office/drawing/2014/main" id="{A7656491-ADD5-4A7E-BAFA-5FCFF07D6EB0}"/>
              </a:ext>
            </a:extLst>
          </p:cNvPr>
          <p:cNvSpPr>
            <a:spLocks noGrp="1"/>
          </p:cNvSpPr>
          <p:nvPr>
            <p:ph type="sldNum" sz="quarter" idx="12"/>
          </p:nvPr>
        </p:nvSpPr>
        <p:spPr>
          <a:xfrm>
            <a:off x="8806050" y="5355303"/>
            <a:ext cx="198733" cy="118815"/>
          </a:xfrm>
        </p:spPr>
        <p:txBody>
          <a:bodyPr/>
          <a:lstStyle>
            <a:lvl1pPr algn="r">
              <a:defRPr/>
            </a:lvl1pPr>
          </a:lstStyle>
          <a:p>
            <a:fld id="{8D374ABD-355D-4B52-8A38-020B3DD5CC75}" type="slidenum">
              <a:rPr lang="nl-NL" smtClean="0"/>
              <a:pPr/>
              <a:t>‹#›</a:t>
            </a:fld>
            <a:endParaRPr lang="nl-NL" dirty="0"/>
          </a:p>
        </p:txBody>
      </p:sp>
      <p:sp>
        <p:nvSpPr>
          <p:cNvPr id="18" name="Rechthoek: afgeronde hoeken 17">
            <a:extLst>
              <a:ext uri="{FF2B5EF4-FFF2-40B4-BE49-F238E27FC236}">
                <a16:creationId xmlns:a16="http://schemas.microsoft.com/office/drawing/2014/main" id="{765A9402-96DA-4D08-A873-873C05E81C86}"/>
              </a:ext>
            </a:extLst>
          </p:cNvPr>
          <p:cNvSpPr/>
          <p:nvPr userDrawn="1"/>
        </p:nvSpPr>
        <p:spPr>
          <a:xfrm>
            <a:off x="2286000" y="-368830"/>
            <a:ext cx="4572000" cy="22539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lvl="0" algn="ctr"/>
            <a:r>
              <a:rPr lang="nl-NL" sz="2100" b="0" cap="all" baseline="0" noProof="0" dirty="0">
                <a:solidFill>
                  <a:schemeClr val="accent1"/>
                </a:solidFill>
                <a:latin typeface="+mn-lt"/>
              </a:rPr>
              <a:t>VIDEO</a:t>
            </a:r>
          </a:p>
        </p:txBody>
      </p:sp>
      <p:sp>
        <p:nvSpPr>
          <p:cNvPr id="24" name="Tijdelijke aanduiding voor tekst 43">
            <a:extLst>
              <a:ext uri="{FF2B5EF4-FFF2-40B4-BE49-F238E27FC236}">
                <a16:creationId xmlns:a16="http://schemas.microsoft.com/office/drawing/2014/main" id="{F0C29EF0-5106-4385-97E3-F0A64F5B85EB}"/>
              </a:ext>
            </a:extLst>
          </p:cNvPr>
          <p:cNvSpPr>
            <a:spLocks noGrp="1"/>
          </p:cNvSpPr>
          <p:nvPr>
            <p:ph type="body" sz="quarter" idx="15" hasCustomPrompt="1"/>
          </p:nvPr>
        </p:nvSpPr>
        <p:spPr>
          <a:xfrm>
            <a:off x="405000" y="0"/>
            <a:ext cx="810000" cy="54050"/>
          </a:xfrm>
          <a:solidFill>
            <a:schemeClr val="accent1"/>
          </a:solidFill>
        </p:spPr>
        <p:txBody>
          <a:bodyPr/>
          <a:lstStyle>
            <a:lvl1pPr marL="0" indent="0">
              <a:buNone/>
              <a:defRPr sz="100">
                <a:solidFill>
                  <a:schemeClr val="bg2"/>
                </a:solidFill>
              </a:defRPr>
            </a:lvl1pPr>
            <a:lvl5pPr>
              <a:defRPr/>
            </a:lvl5pPr>
          </a:lstStyle>
          <a:p>
            <a:pPr lvl="0"/>
            <a:r>
              <a:rPr lang="nl-NL" noProof="0"/>
              <a:t> </a:t>
            </a:r>
          </a:p>
        </p:txBody>
      </p:sp>
      <p:grpSp>
        <p:nvGrpSpPr>
          <p:cNvPr id="37" name="Instructie">
            <a:extLst>
              <a:ext uri="{FF2B5EF4-FFF2-40B4-BE49-F238E27FC236}">
                <a16:creationId xmlns:a16="http://schemas.microsoft.com/office/drawing/2014/main" id="{B2A2EEEF-6899-43EA-A420-2F27C18CCE18}"/>
              </a:ext>
            </a:extLst>
          </p:cNvPr>
          <p:cNvGrpSpPr/>
          <p:nvPr userDrawn="1"/>
        </p:nvGrpSpPr>
        <p:grpSpPr>
          <a:xfrm>
            <a:off x="9293701" y="0"/>
            <a:ext cx="2387759" cy="2914955"/>
            <a:chOff x="12391601" y="0"/>
            <a:chExt cx="3183678" cy="3883011"/>
          </a:xfrm>
        </p:grpSpPr>
        <p:grpSp>
          <p:nvGrpSpPr>
            <p:cNvPr id="38" name="Groep 37">
              <a:extLst>
                <a:ext uri="{FF2B5EF4-FFF2-40B4-BE49-F238E27FC236}">
                  <a16:creationId xmlns:a16="http://schemas.microsoft.com/office/drawing/2014/main" id="{777F5D38-8845-435C-8625-F82501433ED5}"/>
                </a:ext>
              </a:extLst>
            </p:cNvPr>
            <p:cNvGrpSpPr/>
            <p:nvPr userDrawn="1"/>
          </p:nvGrpSpPr>
          <p:grpSpPr>
            <a:xfrm>
              <a:off x="12757282" y="3100116"/>
              <a:ext cx="1499406" cy="678267"/>
              <a:chOff x="12757283" y="3120781"/>
              <a:chExt cx="1499406" cy="678267"/>
            </a:xfrm>
          </p:grpSpPr>
          <p:sp>
            <p:nvSpPr>
              <p:cNvPr id="62" name="Rechthoek 61">
                <a:extLst>
                  <a:ext uri="{FF2B5EF4-FFF2-40B4-BE49-F238E27FC236}">
                    <a16:creationId xmlns:a16="http://schemas.microsoft.com/office/drawing/2014/main" id="{71F9E537-8C64-4FD1-AA88-58151D5CABCB}"/>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63" name="Rechthoek 62">
                <a:extLst>
                  <a:ext uri="{FF2B5EF4-FFF2-40B4-BE49-F238E27FC236}">
                    <a16:creationId xmlns:a16="http://schemas.microsoft.com/office/drawing/2014/main" id="{FEFFC45A-A206-4EBE-8313-320389848735}"/>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64" name="Tekstvak 63">
                <a:extLst>
                  <a:ext uri="{FF2B5EF4-FFF2-40B4-BE49-F238E27FC236}">
                    <a16:creationId xmlns:a16="http://schemas.microsoft.com/office/drawing/2014/main" id="{180EB770-FA7A-45A2-8B7E-0021C17B03D6}"/>
                  </a:ext>
                </a:extLst>
              </p:cNvPr>
              <p:cNvSpPr txBox="1"/>
              <p:nvPr userDrawn="1"/>
            </p:nvSpPr>
            <p:spPr>
              <a:xfrm>
                <a:off x="12997648" y="3159891"/>
                <a:ext cx="957818" cy="233694"/>
              </a:xfrm>
              <a:prstGeom prst="rect">
                <a:avLst/>
              </a:prstGeom>
              <a:noFill/>
            </p:spPr>
            <p:txBody>
              <a:bodyPr wrap="square" rtlCol="0">
                <a:spAutoFit/>
              </a:bodyPr>
              <a:lstStyle/>
              <a:p>
                <a:pPr marL="0" algn="l" defTabSz="913134" rtl="0" eaLnBrk="1" latinLnBrk="0" hangingPunct="1">
                  <a:lnSpc>
                    <a:spcPct val="90000"/>
                  </a:lnSpc>
                  <a:spcBef>
                    <a:spcPts val="450"/>
                  </a:spcBef>
                  <a:spcAft>
                    <a:spcPts val="450"/>
                  </a:spcAft>
                </a:pPr>
                <a:r>
                  <a:rPr lang="nl-NL" sz="600" b="0" kern="1200" noProof="0" dirty="0">
                    <a:solidFill>
                      <a:schemeClr val="tx1"/>
                    </a:solidFill>
                    <a:latin typeface="Arial" panose="020B0604020202020204" pitchFamily="34" charset="0"/>
                    <a:ea typeface="+mn-ea"/>
                    <a:cs typeface="Arial" panose="020B0604020202020204" pitchFamily="34" charset="0"/>
                  </a:rPr>
                  <a:t>Naar voorgrond</a:t>
                </a:r>
              </a:p>
            </p:txBody>
          </p:sp>
          <p:sp>
            <p:nvSpPr>
              <p:cNvPr id="65" name="Tekstvak 64">
                <a:extLst>
                  <a:ext uri="{FF2B5EF4-FFF2-40B4-BE49-F238E27FC236}">
                    <a16:creationId xmlns:a16="http://schemas.microsoft.com/office/drawing/2014/main" id="{95D1FF77-1B90-464F-9AB4-9D164C639A55}"/>
                  </a:ext>
                </a:extLst>
              </p:cNvPr>
              <p:cNvSpPr txBox="1"/>
              <p:nvPr userDrawn="1"/>
            </p:nvSpPr>
            <p:spPr>
              <a:xfrm>
                <a:off x="12984219" y="3481017"/>
                <a:ext cx="1165563" cy="233694"/>
              </a:xfrm>
              <a:prstGeom prst="rect">
                <a:avLst/>
              </a:prstGeom>
              <a:noFill/>
            </p:spPr>
            <p:txBody>
              <a:bodyPr wrap="square" rtlCol="0">
                <a:spAutoFit/>
              </a:bodyPr>
              <a:lstStyle/>
              <a:p>
                <a:pPr marL="0" algn="l" defTabSz="913134" rtl="0" eaLnBrk="1" latinLnBrk="0" hangingPunct="1">
                  <a:lnSpc>
                    <a:spcPct val="90000"/>
                  </a:lnSpc>
                  <a:spcBef>
                    <a:spcPts val="450"/>
                  </a:spcBef>
                  <a:spcAft>
                    <a:spcPts val="450"/>
                  </a:spcAft>
                </a:pPr>
                <a:r>
                  <a:rPr lang="nl-NL" sz="600" b="0" kern="1200" noProof="0">
                    <a:solidFill>
                      <a:schemeClr val="tx1"/>
                    </a:solidFill>
                    <a:latin typeface="Arial" panose="020B0604020202020204" pitchFamily="34" charset="0"/>
                    <a:ea typeface="+mn-ea"/>
                    <a:cs typeface="Arial" panose="020B0604020202020204" pitchFamily="34" charset="0"/>
                  </a:rPr>
                  <a:t>Naar achtergrond</a:t>
                </a:r>
              </a:p>
            </p:txBody>
          </p:sp>
          <p:pic>
            <p:nvPicPr>
              <p:cNvPr id="66" name="Picture 3">
                <a:extLst>
                  <a:ext uri="{FF2B5EF4-FFF2-40B4-BE49-F238E27FC236}">
                    <a16:creationId xmlns:a16="http://schemas.microsoft.com/office/drawing/2014/main" id="{8DEFE058-EE60-456D-876D-9F60956A98EF}"/>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Gelijkbenige driehoek 66">
                <a:extLst>
                  <a:ext uri="{FF2B5EF4-FFF2-40B4-BE49-F238E27FC236}">
                    <a16:creationId xmlns:a16="http://schemas.microsoft.com/office/drawing/2014/main" id="{85ED4A2E-5B7D-4ADF-AA34-41CCC0F3C1CB}"/>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nvGrpSpPr>
              <p:cNvPr id="68" name="Groep 67">
                <a:extLst>
                  <a:ext uri="{FF2B5EF4-FFF2-40B4-BE49-F238E27FC236}">
                    <a16:creationId xmlns:a16="http://schemas.microsoft.com/office/drawing/2014/main" id="{501F1A80-AFBE-44E4-8DE0-1587BC6DC44F}"/>
                  </a:ext>
                </a:extLst>
              </p:cNvPr>
              <p:cNvGrpSpPr/>
              <p:nvPr userDrawn="1"/>
            </p:nvGrpSpPr>
            <p:grpSpPr>
              <a:xfrm>
                <a:off x="12822311" y="3178534"/>
                <a:ext cx="182309" cy="163794"/>
                <a:chOff x="12832541" y="3162395"/>
                <a:chExt cx="219532" cy="197236"/>
              </a:xfrm>
            </p:grpSpPr>
            <p:sp>
              <p:nvSpPr>
                <p:cNvPr id="73" name="Rechthoek 72">
                  <a:extLst>
                    <a:ext uri="{FF2B5EF4-FFF2-40B4-BE49-F238E27FC236}">
                      <a16:creationId xmlns:a16="http://schemas.microsoft.com/office/drawing/2014/main" id="{22A2F926-5BF1-4F88-947D-DD978CE25ABA}"/>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74" name="Rechthoek 73">
                  <a:extLst>
                    <a:ext uri="{FF2B5EF4-FFF2-40B4-BE49-F238E27FC236}">
                      <a16:creationId xmlns:a16="http://schemas.microsoft.com/office/drawing/2014/main" id="{8BC638EB-CDD3-4E48-A9A1-6086279A0595}"/>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75" name="Rechthoek 74">
                  <a:extLst>
                    <a:ext uri="{FF2B5EF4-FFF2-40B4-BE49-F238E27FC236}">
                      <a16:creationId xmlns:a16="http://schemas.microsoft.com/office/drawing/2014/main" id="{2F2E1424-81F9-42BF-A20F-F20BD4641436}"/>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nvGrpSpPr>
              <p:cNvPr id="69" name="Groep 68">
                <a:extLst>
                  <a:ext uri="{FF2B5EF4-FFF2-40B4-BE49-F238E27FC236}">
                    <a16:creationId xmlns:a16="http://schemas.microsoft.com/office/drawing/2014/main" id="{A1B093F0-00B4-4923-B76A-129C63B1890C}"/>
                  </a:ext>
                </a:extLst>
              </p:cNvPr>
              <p:cNvGrpSpPr/>
              <p:nvPr userDrawn="1"/>
            </p:nvGrpSpPr>
            <p:grpSpPr>
              <a:xfrm>
                <a:off x="12822311" y="3480352"/>
                <a:ext cx="182309" cy="163794"/>
                <a:chOff x="12832541" y="3162395"/>
                <a:chExt cx="219532" cy="197236"/>
              </a:xfrm>
            </p:grpSpPr>
            <p:sp>
              <p:nvSpPr>
                <p:cNvPr id="70" name="Rechthoek 69">
                  <a:extLst>
                    <a:ext uri="{FF2B5EF4-FFF2-40B4-BE49-F238E27FC236}">
                      <a16:creationId xmlns:a16="http://schemas.microsoft.com/office/drawing/2014/main" id="{229BC8A6-D2B3-4F65-9241-59C2DA929F4E}"/>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71" name="Rechthoek 70">
                  <a:extLst>
                    <a:ext uri="{FF2B5EF4-FFF2-40B4-BE49-F238E27FC236}">
                      <a16:creationId xmlns:a16="http://schemas.microsoft.com/office/drawing/2014/main" id="{F6D5CA3A-51CD-498E-8746-0869C11EEBAF}"/>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72" name="Rechthoek 71">
                  <a:extLst>
                    <a:ext uri="{FF2B5EF4-FFF2-40B4-BE49-F238E27FC236}">
                      <a16:creationId xmlns:a16="http://schemas.microsoft.com/office/drawing/2014/main" id="{D608BBC9-1001-4E66-A312-6088C407AFB4}"/>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sp>
          <p:nvSpPr>
            <p:cNvPr id="40" name="Rechthoek 39">
              <a:extLst>
                <a:ext uri="{FF2B5EF4-FFF2-40B4-BE49-F238E27FC236}">
                  <a16:creationId xmlns:a16="http://schemas.microsoft.com/office/drawing/2014/main" id="{C0C7C318-3E96-4B81-ACB4-7C36BF469744}"/>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80000"/>
                </a:lnSpc>
                <a:spcBef>
                  <a:spcPts val="0"/>
                </a:spcBef>
                <a:spcAft>
                  <a:spcPts val="0"/>
                </a:spcAft>
                <a:buClrTx/>
                <a:buSzTx/>
                <a:buFontTx/>
                <a:buNone/>
                <a:tabLst/>
                <a:defRPr/>
              </a:pPr>
              <a:r>
                <a:rPr kumimoji="0" lang="nl-NL" sz="1050" b="1" i="0" u="none" strike="noStrike" kern="0" cap="all" spc="0" normalizeH="0" baseline="0" noProof="0" dirty="0">
                  <a:ln>
                    <a:noFill/>
                  </a:ln>
                  <a:solidFill>
                    <a:schemeClr val="bg1">
                      <a:lumMod val="50000"/>
                    </a:schemeClr>
                  </a:solidFill>
                  <a:effectLst/>
                  <a:uLnTx/>
                  <a:uFillTx/>
                  <a:latin typeface="+mj-lt"/>
                  <a:cs typeface="Segoe UI Light" panose="020B0502040204020203" pitchFamily="34" charset="0"/>
                </a:rPr>
                <a:t>Video invoegen/veranderen</a:t>
              </a:r>
            </a:p>
          </p:txBody>
        </p:sp>
        <p:sp>
          <p:nvSpPr>
            <p:cNvPr id="41" name="Ovaal 40">
              <a:extLst>
                <a:ext uri="{FF2B5EF4-FFF2-40B4-BE49-F238E27FC236}">
                  <a16:creationId xmlns:a16="http://schemas.microsoft.com/office/drawing/2014/main" id="{D0743919-FB33-451B-8DC4-F2B387D8CEF3}"/>
                </a:ext>
              </a:extLst>
            </p:cNvPr>
            <p:cNvSpPr/>
            <p:nvPr userDrawn="1"/>
          </p:nvSpPr>
          <p:spPr>
            <a:xfrm>
              <a:off x="12391601" y="366490"/>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42" name="Rechte verbindingslijn 41">
              <a:extLst>
                <a:ext uri="{FF2B5EF4-FFF2-40B4-BE49-F238E27FC236}">
                  <a16:creationId xmlns:a16="http://schemas.microsoft.com/office/drawing/2014/main" id="{A1EB5A75-89AB-4158-BF50-215212A08A01}"/>
                </a:ext>
              </a:extLst>
            </p:cNvPr>
            <p:cNvCxnSpPr>
              <a:cxnSpLocks/>
            </p:cNvCxnSpPr>
            <p:nvPr userDrawn="1"/>
          </p:nvCxnSpPr>
          <p:spPr>
            <a:xfrm>
              <a:off x="12397261" y="241635"/>
              <a:ext cx="3178017" cy="0"/>
            </a:xfrm>
            <a:prstGeom prst="line">
              <a:avLst/>
            </a:prstGeom>
            <a:noFill/>
            <a:ln w="3175" cap="flat" cmpd="sng" algn="ctr">
              <a:solidFill>
                <a:schemeClr val="bg1">
                  <a:lumMod val="50000"/>
                </a:schemeClr>
              </a:solidFill>
              <a:prstDash val="solid"/>
            </a:ln>
            <a:effectLst/>
          </p:spPr>
        </p:cxnSp>
        <p:cxnSp>
          <p:nvCxnSpPr>
            <p:cNvPr id="43" name="Rechte verbindingslijn 42">
              <a:extLst>
                <a:ext uri="{FF2B5EF4-FFF2-40B4-BE49-F238E27FC236}">
                  <a16:creationId xmlns:a16="http://schemas.microsoft.com/office/drawing/2014/main" id="{B0B3092D-0DFD-4D6E-9146-A41AA2C4735E}"/>
                </a:ext>
              </a:extLst>
            </p:cNvPr>
            <p:cNvCxnSpPr>
              <a:cxnSpLocks/>
            </p:cNvCxnSpPr>
            <p:nvPr userDrawn="1"/>
          </p:nvCxnSpPr>
          <p:spPr>
            <a:xfrm>
              <a:off x="12397261" y="1577933"/>
              <a:ext cx="3178017" cy="0"/>
            </a:xfrm>
            <a:prstGeom prst="line">
              <a:avLst/>
            </a:prstGeom>
            <a:noFill/>
            <a:ln w="3175" cap="flat" cmpd="sng" algn="ctr">
              <a:solidFill>
                <a:schemeClr val="bg1">
                  <a:lumMod val="50000"/>
                </a:schemeClr>
              </a:solidFill>
              <a:prstDash val="solid"/>
            </a:ln>
            <a:effectLst/>
          </p:spPr>
        </p:cxnSp>
        <p:sp>
          <p:nvSpPr>
            <p:cNvPr id="44" name="Rechthoek 43">
              <a:extLst>
                <a:ext uri="{FF2B5EF4-FFF2-40B4-BE49-F238E27FC236}">
                  <a16:creationId xmlns:a16="http://schemas.microsoft.com/office/drawing/2014/main" id="{D1F3E125-8E03-486C-B4D8-8D9811393DEB}"/>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
                  <a:schemeClr val="accent1"/>
                </a:buClr>
                <a:buSzTx/>
                <a:buFont typeface="Arial" panose="020B0604020202020204" pitchFamily="34" charset="0"/>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afbeelding/video d.m.v. de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video in te voegen. </a:t>
              </a:r>
              <a:r>
                <a:rPr kumimoji="0" lang="nl-NL" sz="825"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45" name="Rechte verbindingslijn 44">
              <a:extLst>
                <a:ext uri="{FF2B5EF4-FFF2-40B4-BE49-F238E27FC236}">
                  <a16:creationId xmlns:a16="http://schemas.microsoft.com/office/drawing/2014/main" id="{0E12CFCD-3A49-4E90-AD60-63DF6D637287}"/>
                </a:ext>
              </a:extLst>
            </p:cNvPr>
            <p:cNvCxnSpPr>
              <a:cxnSpLocks/>
            </p:cNvCxnSpPr>
            <p:nvPr userDrawn="1"/>
          </p:nvCxnSpPr>
          <p:spPr>
            <a:xfrm>
              <a:off x="12397261" y="3883011"/>
              <a:ext cx="3178017" cy="0"/>
            </a:xfrm>
            <a:prstGeom prst="line">
              <a:avLst/>
            </a:prstGeom>
            <a:noFill/>
            <a:ln w="3175" cap="flat" cmpd="sng" algn="ctr">
              <a:solidFill>
                <a:schemeClr val="bg1">
                  <a:lumMod val="50000"/>
                </a:schemeClr>
              </a:solidFill>
              <a:prstDash val="solid"/>
            </a:ln>
            <a:effectLst/>
          </p:spPr>
        </p:cxnSp>
        <p:sp>
          <p:nvSpPr>
            <p:cNvPr id="46" name="Ovaal 45">
              <a:extLst>
                <a:ext uri="{FF2B5EF4-FFF2-40B4-BE49-F238E27FC236}">
                  <a16:creationId xmlns:a16="http://schemas.microsoft.com/office/drawing/2014/main" id="{B6877113-4806-4C8A-AF8A-DC1F93F8FBEF}"/>
                </a:ext>
              </a:extLst>
            </p:cNvPr>
            <p:cNvSpPr/>
            <p:nvPr userDrawn="1"/>
          </p:nvSpPr>
          <p:spPr>
            <a:xfrm>
              <a:off x="12391601" y="1706398"/>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47" name="Rechthoek 46">
              <a:extLst>
                <a:ext uri="{FF2B5EF4-FFF2-40B4-BE49-F238E27FC236}">
                  <a16:creationId xmlns:a16="http://schemas.microsoft.com/office/drawing/2014/main" id="{F01103AC-E18C-44A5-BA89-6A49E2A01FF4}"/>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
                  <a:schemeClr val="accent1"/>
                </a:buClr>
                <a:buSzTx/>
                <a:buFont typeface="Arial" panose="020B0604020202020204" pitchFamily="34" charset="0"/>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video</a:t>
              </a:r>
              <a:b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48" name="Groep 47">
              <a:extLst>
                <a:ext uri="{FF2B5EF4-FFF2-40B4-BE49-F238E27FC236}">
                  <a16:creationId xmlns:a16="http://schemas.microsoft.com/office/drawing/2014/main" id="{C12A0970-B4FD-4023-B57B-3980B33E6B3D}"/>
                </a:ext>
              </a:extLst>
            </p:cNvPr>
            <p:cNvGrpSpPr/>
            <p:nvPr userDrawn="1"/>
          </p:nvGrpSpPr>
          <p:grpSpPr>
            <a:xfrm>
              <a:off x="12757282" y="2184550"/>
              <a:ext cx="825500" cy="209550"/>
              <a:chOff x="13504624" y="2482850"/>
              <a:chExt cx="825500" cy="209550"/>
            </a:xfrm>
          </p:grpSpPr>
          <p:sp>
            <p:nvSpPr>
              <p:cNvPr id="56" name="Rechthoek 55">
                <a:extLst>
                  <a:ext uri="{FF2B5EF4-FFF2-40B4-BE49-F238E27FC236}">
                    <a16:creationId xmlns:a16="http://schemas.microsoft.com/office/drawing/2014/main" id="{36AC0901-09AF-4907-8355-39CA730014DB}"/>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00" b="0" noProof="0">
                    <a:solidFill>
                      <a:schemeClr val="tx1"/>
                    </a:solidFill>
                    <a:latin typeface="Arial" panose="020B0604020202020204" pitchFamily="34" charset="0"/>
                    <a:cs typeface="Arial" panose="020B0604020202020204" pitchFamily="34" charset="0"/>
                  </a:rPr>
                  <a:t>Invoegen</a:t>
                </a:r>
              </a:p>
            </p:txBody>
          </p:sp>
          <p:cxnSp>
            <p:nvCxnSpPr>
              <p:cNvPr id="57" name="Rechte verbindingslijn 56">
                <a:extLst>
                  <a:ext uri="{FF2B5EF4-FFF2-40B4-BE49-F238E27FC236}">
                    <a16:creationId xmlns:a16="http://schemas.microsoft.com/office/drawing/2014/main" id="{2EE6CC0C-00EB-4E2B-A3D5-47B1FADD317C}"/>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8" name="Gelijkbenige driehoek 57">
                <a:extLst>
                  <a:ext uri="{FF2B5EF4-FFF2-40B4-BE49-F238E27FC236}">
                    <a16:creationId xmlns:a16="http://schemas.microsoft.com/office/drawing/2014/main" id="{E6CDECED-9158-47AD-9032-44003A5B8C18}"/>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sp>
          <p:nvSpPr>
            <p:cNvPr id="49" name="Ovaal 48">
              <a:extLst>
                <a:ext uri="{FF2B5EF4-FFF2-40B4-BE49-F238E27FC236}">
                  <a16:creationId xmlns:a16="http://schemas.microsoft.com/office/drawing/2014/main" id="{78BCD690-05FD-4530-813A-8676AE327152}"/>
                </a:ext>
              </a:extLst>
            </p:cNvPr>
            <p:cNvSpPr/>
            <p:nvPr userDrawn="1"/>
          </p:nvSpPr>
          <p:spPr>
            <a:xfrm>
              <a:off x="12391601" y="2617951"/>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50" name="Rechthoek 49">
              <a:extLst>
                <a:ext uri="{FF2B5EF4-FFF2-40B4-BE49-F238E27FC236}">
                  <a16:creationId xmlns:a16="http://schemas.microsoft.com/office/drawing/2014/main" id="{1C57B8CD-55B0-4BE8-9A34-4803A8723C58}"/>
                </a:ext>
              </a:extLst>
            </p:cNvPr>
            <p:cNvSpPr/>
            <p:nvPr userDrawn="1"/>
          </p:nvSpPr>
          <p:spPr>
            <a:xfrm>
              <a:off x="12757283" y="2684015"/>
              <a:ext cx="2817996" cy="316612"/>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
                  <a:schemeClr val="accent1"/>
                </a:buClr>
                <a:buSzTx/>
                <a:buFont typeface="Arial" panose="020B0604020202020204" pitchFamily="34" charset="0"/>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a:t>
              </a:r>
              <a:b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video en kies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´Naar achtergrond´</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51" name="Rechte verbindingslijn 50">
              <a:extLst>
                <a:ext uri="{FF2B5EF4-FFF2-40B4-BE49-F238E27FC236}">
                  <a16:creationId xmlns:a16="http://schemas.microsoft.com/office/drawing/2014/main" id="{761C4B32-44A6-4B00-805F-C7B6DB018D5F}"/>
                </a:ext>
              </a:extLst>
            </p:cNvPr>
            <p:cNvCxnSpPr>
              <a:cxnSpLocks/>
            </p:cNvCxnSpPr>
            <p:nvPr userDrawn="1"/>
          </p:nvCxnSpPr>
          <p:spPr>
            <a:xfrm>
              <a:off x="12397261" y="2499789"/>
              <a:ext cx="3178017" cy="0"/>
            </a:xfrm>
            <a:prstGeom prst="line">
              <a:avLst/>
            </a:prstGeom>
            <a:noFill/>
            <a:ln w="3175" cap="flat" cmpd="sng" algn="ctr">
              <a:solidFill>
                <a:schemeClr val="bg1">
                  <a:lumMod val="50000"/>
                </a:schemeClr>
              </a:solidFill>
              <a:prstDash val="solid"/>
            </a:ln>
            <a:effectLst/>
          </p:spPr>
        </p:cxnSp>
        <p:grpSp>
          <p:nvGrpSpPr>
            <p:cNvPr id="52" name="Video icoon">
              <a:extLst>
                <a:ext uri="{FF2B5EF4-FFF2-40B4-BE49-F238E27FC236}">
                  <a16:creationId xmlns:a16="http://schemas.microsoft.com/office/drawing/2014/main" id="{91A37CCC-AF39-465F-BEA1-73B0A456E011}"/>
                </a:ext>
              </a:extLst>
            </p:cNvPr>
            <p:cNvGrpSpPr/>
            <p:nvPr userDrawn="1"/>
          </p:nvGrpSpPr>
          <p:grpSpPr>
            <a:xfrm>
              <a:off x="12757282" y="1122460"/>
              <a:ext cx="326087" cy="328143"/>
              <a:chOff x="8066315" y="1676399"/>
              <a:chExt cx="1371600" cy="1380253"/>
            </a:xfrm>
          </p:grpSpPr>
          <p:sp>
            <p:nvSpPr>
              <p:cNvPr id="53" name="Rechthoek 52">
                <a:extLst>
                  <a:ext uri="{FF2B5EF4-FFF2-40B4-BE49-F238E27FC236}">
                    <a16:creationId xmlns:a16="http://schemas.microsoft.com/office/drawing/2014/main" id="{8ECF6D49-2487-49C3-B7E5-83526196CF45}"/>
                  </a:ext>
                </a:extLst>
              </p:cNvPr>
              <p:cNvSpPr/>
              <p:nvPr userDrawn="1"/>
            </p:nvSpPr>
            <p:spPr>
              <a:xfrm>
                <a:off x="8066315" y="1687286"/>
                <a:ext cx="1360714" cy="1360714"/>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54" name="Vrije vorm 112">
                <a:extLst>
                  <a:ext uri="{FF2B5EF4-FFF2-40B4-BE49-F238E27FC236}">
                    <a16:creationId xmlns:a16="http://schemas.microsoft.com/office/drawing/2014/main" id="{412C8A5D-7A14-4590-B55F-183B23A72F12}"/>
                  </a:ext>
                </a:extLst>
              </p:cNvPr>
              <p:cNvSpPr/>
              <p:nvPr userDrawn="1"/>
            </p:nvSpPr>
            <p:spPr>
              <a:xfrm>
                <a:off x="8077201"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55" name="Vrije vorm 113">
                <a:extLst>
                  <a:ext uri="{FF2B5EF4-FFF2-40B4-BE49-F238E27FC236}">
                    <a16:creationId xmlns:a16="http://schemas.microsoft.com/office/drawing/2014/main" id="{E67C5FB5-833D-438E-A7D8-2E3FFB73E3E2}"/>
                  </a:ext>
                </a:extLst>
              </p:cNvPr>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grpSp>
        <p:nvGrpSpPr>
          <p:cNvPr id="7" name="Groep 6">
            <a:extLst>
              <a:ext uri="{FF2B5EF4-FFF2-40B4-BE49-F238E27FC236}">
                <a16:creationId xmlns:a16="http://schemas.microsoft.com/office/drawing/2014/main" id="{BEFF6C6F-6B4A-4D33-A5D7-E56B6DFBFF7A}"/>
              </a:ext>
            </a:extLst>
          </p:cNvPr>
          <p:cNvGrpSpPr/>
          <p:nvPr userDrawn="1"/>
        </p:nvGrpSpPr>
        <p:grpSpPr>
          <a:xfrm>
            <a:off x="9293701" y="3001885"/>
            <a:ext cx="2387758" cy="2146378"/>
            <a:chOff x="12391601" y="3998810"/>
            <a:chExt cx="3183677" cy="2859190"/>
          </a:xfrm>
        </p:grpSpPr>
        <p:sp>
          <p:nvSpPr>
            <p:cNvPr id="80" name="Rechthoek 79">
              <a:extLst>
                <a:ext uri="{FF2B5EF4-FFF2-40B4-BE49-F238E27FC236}">
                  <a16:creationId xmlns:a16="http://schemas.microsoft.com/office/drawing/2014/main" id="{9D5C4836-49E1-437D-A0AC-11DEE1B33CAE}"/>
                </a:ext>
              </a:extLst>
            </p:cNvPr>
            <p:cNvSpPr/>
            <p:nvPr userDrawn="1"/>
          </p:nvSpPr>
          <p:spPr>
            <a:xfrm>
              <a:off x="12397262" y="3998810"/>
              <a:ext cx="3178016" cy="191611"/>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80000"/>
                </a:lnSpc>
                <a:spcBef>
                  <a:spcPts val="0"/>
                </a:spcBef>
                <a:spcAft>
                  <a:spcPts val="0"/>
                </a:spcAft>
                <a:buClrTx/>
                <a:buSzTx/>
                <a:buFontTx/>
                <a:buNone/>
                <a:tabLst/>
                <a:defRPr/>
              </a:pPr>
              <a:r>
                <a:rPr kumimoji="0" lang="nl-NL" sz="1050" b="1" i="0" u="none" strike="noStrike" kern="0" cap="all" spc="0" normalizeH="0" baseline="0" noProof="0" dirty="0">
                  <a:ln>
                    <a:noFill/>
                  </a:ln>
                  <a:solidFill>
                    <a:schemeClr val="bg1">
                      <a:lumMod val="50000"/>
                    </a:schemeClr>
                  </a:solidFill>
                  <a:effectLst/>
                  <a:uLnTx/>
                  <a:uFillTx/>
                  <a:latin typeface="+mj-lt"/>
                  <a:cs typeface="Segoe UI Light" panose="020B0502040204020203" pitchFamily="34" charset="0"/>
                </a:rPr>
                <a:t>Video automatisch laten afspelen</a:t>
              </a:r>
            </a:p>
          </p:txBody>
        </p:sp>
        <p:sp>
          <p:nvSpPr>
            <p:cNvPr id="81" name="Ovaal 80">
              <a:extLst>
                <a:ext uri="{FF2B5EF4-FFF2-40B4-BE49-F238E27FC236}">
                  <a16:creationId xmlns:a16="http://schemas.microsoft.com/office/drawing/2014/main" id="{F4410F6C-0971-4B24-A4E0-A9F0C8FC1665}"/>
                </a:ext>
              </a:extLst>
            </p:cNvPr>
            <p:cNvSpPr/>
            <p:nvPr userDrawn="1"/>
          </p:nvSpPr>
          <p:spPr>
            <a:xfrm>
              <a:off x="12391601" y="4365300"/>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82" name="Rechte verbindingslijn 81">
              <a:extLst>
                <a:ext uri="{FF2B5EF4-FFF2-40B4-BE49-F238E27FC236}">
                  <a16:creationId xmlns:a16="http://schemas.microsoft.com/office/drawing/2014/main" id="{223CA539-791E-464C-8AF4-4FF2D5BB1978}"/>
                </a:ext>
              </a:extLst>
            </p:cNvPr>
            <p:cNvCxnSpPr>
              <a:cxnSpLocks/>
            </p:cNvCxnSpPr>
            <p:nvPr userDrawn="1"/>
          </p:nvCxnSpPr>
          <p:spPr>
            <a:xfrm>
              <a:off x="12397261" y="4240445"/>
              <a:ext cx="3178017" cy="0"/>
            </a:xfrm>
            <a:prstGeom prst="line">
              <a:avLst/>
            </a:prstGeom>
            <a:noFill/>
            <a:ln w="3175" cap="flat" cmpd="sng" algn="ctr">
              <a:solidFill>
                <a:schemeClr val="bg1">
                  <a:lumMod val="50000"/>
                </a:schemeClr>
              </a:solidFill>
              <a:prstDash val="solid"/>
            </a:ln>
            <a:effectLst/>
          </p:spPr>
        </p:cxnSp>
        <p:sp>
          <p:nvSpPr>
            <p:cNvPr id="84" name="Rechthoek 83">
              <a:extLst>
                <a:ext uri="{FF2B5EF4-FFF2-40B4-BE49-F238E27FC236}">
                  <a16:creationId xmlns:a16="http://schemas.microsoft.com/office/drawing/2014/main" id="{AD26DEDE-987C-4ABA-B8EC-8D14D6B40409}"/>
                </a:ext>
              </a:extLst>
            </p:cNvPr>
            <p:cNvSpPr/>
            <p:nvPr userDrawn="1"/>
          </p:nvSpPr>
          <p:spPr>
            <a:xfrm>
              <a:off x="12757282" y="4431362"/>
              <a:ext cx="2817995" cy="595423"/>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
                  <a:schemeClr val="accent1"/>
                </a:buClr>
                <a:buSzTx/>
                <a:buFont typeface="Arial" panose="020B0604020202020204" pitchFamily="34" charset="0"/>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video door er op te klikken. Ga naar de tab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video – Afspelen’</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bij ‘Begin’ het keuze menu open door op het pijltje naar beneden te klikken.</a:t>
              </a:r>
            </a:p>
          </p:txBody>
        </p:sp>
        <p:pic>
          <p:nvPicPr>
            <p:cNvPr id="2" name="Afbeelding 1">
              <a:extLst>
                <a:ext uri="{FF2B5EF4-FFF2-40B4-BE49-F238E27FC236}">
                  <a16:creationId xmlns:a16="http://schemas.microsoft.com/office/drawing/2014/main" id="{09DAFE33-AC6E-4D6F-B14F-56F3A9758AF4}"/>
                </a:ext>
              </a:extLst>
            </p:cNvPr>
            <p:cNvPicPr>
              <a:picLocks noChangeAspect="1"/>
            </p:cNvPicPr>
            <p:nvPr userDrawn="1"/>
          </p:nvPicPr>
          <p:blipFill rotWithShape="1">
            <a:blip r:embed="rId3"/>
            <a:srcRect l="1140" r="1773" b="3305"/>
            <a:stretch/>
          </p:blipFill>
          <p:spPr>
            <a:xfrm>
              <a:off x="12757281" y="5888445"/>
              <a:ext cx="1518277" cy="860372"/>
            </a:xfrm>
            <a:prstGeom prst="rect">
              <a:avLst/>
            </a:prstGeom>
          </p:spPr>
        </p:pic>
        <p:pic>
          <p:nvPicPr>
            <p:cNvPr id="3" name="Afbeelding 2">
              <a:extLst>
                <a:ext uri="{FF2B5EF4-FFF2-40B4-BE49-F238E27FC236}">
                  <a16:creationId xmlns:a16="http://schemas.microsoft.com/office/drawing/2014/main" id="{60153270-ACD1-4483-9549-881A0264CEA9}"/>
                </a:ext>
              </a:extLst>
            </p:cNvPr>
            <p:cNvPicPr>
              <a:picLocks noChangeAspect="1"/>
            </p:cNvPicPr>
            <p:nvPr userDrawn="1"/>
          </p:nvPicPr>
          <p:blipFill rotWithShape="1">
            <a:blip r:embed="rId4"/>
            <a:srcRect l="9571" t="19546" r="12230" b="24211"/>
            <a:stretch/>
          </p:blipFill>
          <p:spPr>
            <a:xfrm>
              <a:off x="12761416" y="5127585"/>
              <a:ext cx="628605" cy="206109"/>
            </a:xfrm>
            <a:prstGeom prst="rect">
              <a:avLst/>
            </a:prstGeom>
          </p:spPr>
        </p:pic>
        <p:sp>
          <p:nvSpPr>
            <p:cNvPr id="113" name="Ovaal 112">
              <a:extLst>
                <a:ext uri="{FF2B5EF4-FFF2-40B4-BE49-F238E27FC236}">
                  <a16:creationId xmlns:a16="http://schemas.microsoft.com/office/drawing/2014/main" id="{6D67AD96-9036-4375-9159-F3D26402DB8E}"/>
                </a:ext>
              </a:extLst>
            </p:cNvPr>
            <p:cNvSpPr/>
            <p:nvPr userDrawn="1"/>
          </p:nvSpPr>
          <p:spPr>
            <a:xfrm>
              <a:off x="12391601" y="5579950"/>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cxnSp>
          <p:nvCxnSpPr>
            <p:cNvPr id="114" name="Rechte verbindingslijn 113">
              <a:extLst>
                <a:ext uri="{FF2B5EF4-FFF2-40B4-BE49-F238E27FC236}">
                  <a16:creationId xmlns:a16="http://schemas.microsoft.com/office/drawing/2014/main" id="{6B105775-15A2-4253-BF55-3E264D54FD11}"/>
                </a:ext>
              </a:extLst>
            </p:cNvPr>
            <p:cNvCxnSpPr>
              <a:cxnSpLocks/>
            </p:cNvCxnSpPr>
            <p:nvPr userDrawn="1"/>
          </p:nvCxnSpPr>
          <p:spPr>
            <a:xfrm>
              <a:off x="12397261" y="5455095"/>
              <a:ext cx="3178017" cy="0"/>
            </a:xfrm>
            <a:prstGeom prst="line">
              <a:avLst/>
            </a:prstGeom>
            <a:noFill/>
            <a:ln w="3175" cap="flat" cmpd="sng" algn="ctr">
              <a:solidFill>
                <a:schemeClr val="bg1">
                  <a:lumMod val="50000"/>
                </a:schemeClr>
              </a:solidFill>
              <a:prstDash val="solid"/>
            </a:ln>
            <a:effectLst/>
          </p:spPr>
        </p:cxnSp>
        <p:sp>
          <p:nvSpPr>
            <p:cNvPr id="115" name="Rechthoek 114">
              <a:extLst>
                <a:ext uri="{FF2B5EF4-FFF2-40B4-BE49-F238E27FC236}">
                  <a16:creationId xmlns:a16="http://schemas.microsoft.com/office/drawing/2014/main" id="{E70B9610-5594-43B7-93B3-ECE3B8E0C0FE}"/>
                </a:ext>
              </a:extLst>
            </p:cNvPr>
            <p:cNvSpPr/>
            <p:nvPr userDrawn="1"/>
          </p:nvSpPr>
          <p:spPr>
            <a:xfrm>
              <a:off x="12757282" y="5646012"/>
              <a:ext cx="2817995" cy="167949"/>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
                  <a:schemeClr val="accent1"/>
                </a:buClr>
                <a:buSzTx/>
                <a:buFont typeface="Arial" panose="020B0604020202020204" pitchFamily="34" charset="0"/>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Klik in het keuze menu op ‘Automatisch’ </a:t>
              </a:r>
            </a:p>
          </p:txBody>
        </p:sp>
        <p:cxnSp>
          <p:nvCxnSpPr>
            <p:cNvPr id="116" name="Rechte verbindingslijn 115">
              <a:extLst>
                <a:ext uri="{FF2B5EF4-FFF2-40B4-BE49-F238E27FC236}">
                  <a16:creationId xmlns:a16="http://schemas.microsoft.com/office/drawing/2014/main" id="{425F5135-4E4D-46DC-AA50-6C6D60AB5276}"/>
                </a:ext>
              </a:extLst>
            </p:cNvPr>
            <p:cNvCxnSpPr>
              <a:cxnSpLocks/>
            </p:cNvCxnSpPr>
            <p:nvPr userDrawn="1"/>
          </p:nvCxnSpPr>
          <p:spPr>
            <a:xfrm>
              <a:off x="12397261" y="6858000"/>
              <a:ext cx="3178017" cy="0"/>
            </a:xfrm>
            <a:prstGeom prst="line">
              <a:avLst/>
            </a:prstGeom>
            <a:noFill/>
            <a:ln w="3175" cap="flat" cmpd="sng" algn="ctr">
              <a:solidFill>
                <a:schemeClr val="bg1">
                  <a:lumMod val="50000"/>
                </a:schemeClr>
              </a:solidFill>
              <a:prstDash val="solid"/>
            </a:ln>
            <a:effectLst/>
          </p:spPr>
        </p:cxnSp>
      </p:grpSp>
    </p:spTree>
    <p:extLst>
      <p:ext uri="{BB962C8B-B14F-4D97-AF65-F5344CB8AC3E}">
        <p14:creationId xmlns:p14="http://schemas.microsoft.com/office/powerpoint/2010/main" val="188841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B23073-572C-4F04-B89A-B107AB932F47}"/>
              </a:ext>
            </a:extLst>
          </p:cNvPr>
          <p:cNvSpPr>
            <a:spLocks noGrp="1"/>
          </p:cNvSpPr>
          <p:nvPr>
            <p:ph type="title" hasCustomPrompt="1"/>
          </p:nvPr>
        </p:nvSpPr>
        <p:spPr/>
        <p:txBody>
          <a:bodyPr/>
          <a:lstStyle>
            <a:lvl1pPr>
              <a:defRPr/>
            </a:lvl1pPr>
          </a:lstStyle>
          <a:p>
            <a:r>
              <a:rPr lang="nl-NL" noProof="0" dirty="0"/>
              <a:t>Voeg hier een titel in</a:t>
            </a:r>
            <a:endParaRPr lang="nl-NL" dirty="0"/>
          </a:p>
        </p:txBody>
      </p:sp>
      <p:sp>
        <p:nvSpPr>
          <p:cNvPr id="4" name="Tijdelijke aanduiding voor datum 3">
            <a:extLst>
              <a:ext uri="{FF2B5EF4-FFF2-40B4-BE49-F238E27FC236}">
                <a16:creationId xmlns:a16="http://schemas.microsoft.com/office/drawing/2014/main" id="{DABA8B2F-5EFD-4A05-8481-248C853EA1DE}"/>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7D35606D-4D2E-4F0A-88AD-FA9467155265}"/>
              </a:ext>
            </a:extLst>
          </p:cNvPr>
          <p:cNvSpPr>
            <a:spLocks noGrp="1"/>
          </p:cNvSpPr>
          <p:nvPr>
            <p:ph type="ftr" sz="quarter" idx="11"/>
          </p:nvPr>
        </p:nvSpPr>
        <p:spPr/>
        <p:txBody>
          <a:bodyPr/>
          <a:lstStyle/>
          <a:p>
            <a:r>
              <a:rPr lang="nl-NL"/>
              <a:t>Achmea Real Estate</a:t>
            </a:r>
          </a:p>
        </p:txBody>
      </p:sp>
      <p:sp>
        <p:nvSpPr>
          <p:cNvPr id="6" name="Tijdelijke aanduiding voor dianummer 5">
            <a:extLst>
              <a:ext uri="{FF2B5EF4-FFF2-40B4-BE49-F238E27FC236}">
                <a16:creationId xmlns:a16="http://schemas.microsoft.com/office/drawing/2014/main" id="{A7656491-ADD5-4A7E-BAFA-5FCFF07D6EB0}"/>
              </a:ext>
            </a:extLst>
          </p:cNvPr>
          <p:cNvSpPr>
            <a:spLocks noGrp="1"/>
          </p:cNvSpPr>
          <p:nvPr>
            <p:ph type="sldNum" sz="quarter" idx="12"/>
          </p:nvPr>
        </p:nvSpPr>
        <p:spPr/>
        <p:txBody>
          <a:bodyPr/>
          <a:lstStyle/>
          <a:p>
            <a:fld id="{8D374ABD-355D-4B52-8A38-020B3DD5CC75}" type="slidenum">
              <a:rPr lang="nl-NL" smtClean="0"/>
              <a:t>‹#›</a:t>
            </a:fld>
            <a:endParaRPr lang="nl-NL"/>
          </a:p>
        </p:txBody>
      </p:sp>
      <p:sp>
        <p:nvSpPr>
          <p:cNvPr id="7" name="Tijdelijke aanduiding voor tekst 32">
            <a:extLst>
              <a:ext uri="{FF2B5EF4-FFF2-40B4-BE49-F238E27FC236}">
                <a16:creationId xmlns:a16="http://schemas.microsoft.com/office/drawing/2014/main" id="{7175F566-3665-4B0F-B70C-72779DF2FDD6}"/>
              </a:ext>
            </a:extLst>
          </p:cNvPr>
          <p:cNvSpPr>
            <a:spLocks noGrp="1"/>
          </p:cNvSpPr>
          <p:nvPr>
            <p:ph type="body" sz="quarter" idx="13" hasCustomPrompt="1"/>
          </p:nvPr>
        </p:nvSpPr>
        <p:spPr>
          <a:xfrm>
            <a:off x="404999" y="630563"/>
            <a:ext cx="8334000" cy="194889"/>
          </a:xfrm>
        </p:spPr>
        <p:txBody>
          <a:bodyPr/>
          <a:lstStyle>
            <a:lvl1pPr marL="0" indent="0">
              <a:buNone/>
              <a:defRPr sz="1500" b="0">
                <a:solidFill>
                  <a:schemeClr val="accent1"/>
                </a:solidFill>
              </a:defRPr>
            </a:lvl1pPr>
          </a:lstStyle>
          <a:p>
            <a:pPr lvl="0"/>
            <a:r>
              <a:rPr lang="nl-NL" noProof="0" dirty="0"/>
              <a:t>Voeg hier een subtitel in</a:t>
            </a:r>
          </a:p>
        </p:txBody>
      </p:sp>
      <p:sp>
        <p:nvSpPr>
          <p:cNvPr id="17" name="Tijdelijke aanduiding voor tekst 34">
            <a:extLst>
              <a:ext uri="{FF2B5EF4-FFF2-40B4-BE49-F238E27FC236}">
                <a16:creationId xmlns:a16="http://schemas.microsoft.com/office/drawing/2014/main" id="{9955CEC2-0160-42D3-9E2E-941A4A11119D}"/>
              </a:ext>
            </a:extLst>
          </p:cNvPr>
          <p:cNvSpPr>
            <a:spLocks noGrp="1"/>
          </p:cNvSpPr>
          <p:nvPr>
            <p:ph type="body" sz="quarter" idx="14" hasCustomPrompt="1"/>
          </p:nvPr>
        </p:nvSpPr>
        <p:spPr>
          <a:xfrm>
            <a:off x="404812" y="4323167"/>
            <a:ext cx="8334187" cy="111089"/>
          </a:xfrm>
        </p:spPr>
        <p:txBody>
          <a:bodyPr anchor="b"/>
          <a:lstStyle>
            <a:lvl1pPr marL="0" indent="0">
              <a:buNone/>
              <a:defRPr sz="750" i="1"/>
            </a:lvl1pPr>
          </a:lstStyle>
          <a:p>
            <a:pPr lvl="0"/>
            <a:r>
              <a:rPr lang="nl-NL" noProof="0"/>
              <a:t>Bron…</a:t>
            </a:r>
          </a:p>
        </p:txBody>
      </p:sp>
      <p:sp>
        <p:nvSpPr>
          <p:cNvPr id="18" name="Rechthoek: afgeronde hoeken 17">
            <a:extLst>
              <a:ext uri="{FF2B5EF4-FFF2-40B4-BE49-F238E27FC236}">
                <a16:creationId xmlns:a16="http://schemas.microsoft.com/office/drawing/2014/main" id="{765A9402-96DA-4D08-A873-873C05E81C86}"/>
              </a:ext>
            </a:extLst>
          </p:cNvPr>
          <p:cNvSpPr/>
          <p:nvPr userDrawn="1"/>
        </p:nvSpPr>
        <p:spPr>
          <a:xfrm>
            <a:off x="2286000" y="-368830"/>
            <a:ext cx="4572000" cy="22539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lvl="0" algn="ctr"/>
            <a:r>
              <a:rPr lang="nl-NL" sz="2100" b="0" cap="all" baseline="0" noProof="0" dirty="0">
                <a:solidFill>
                  <a:schemeClr val="accent1"/>
                </a:solidFill>
                <a:latin typeface="+mn-lt"/>
              </a:rPr>
              <a:t>ALLEEN TITEL</a:t>
            </a:r>
          </a:p>
        </p:txBody>
      </p:sp>
      <p:sp>
        <p:nvSpPr>
          <p:cNvPr id="19" name="Tijdelijke aanduiding voor tekst 43">
            <a:extLst>
              <a:ext uri="{FF2B5EF4-FFF2-40B4-BE49-F238E27FC236}">
                <a16:creationId xmlns:a16="http://schemas.microsoft.com/office/drawing/2014/main" id="{10D5AB53-53B8-4CBF-8A13-9A3F3A740454}"/>
              </a:ext>
            </a:extLst>
          </p:cNvPr>
          <p:cNvSpPr>
            <a:spLocks noGrp="1"/>
          </p:cNvSpPr>
          <p:nvPr>
            <p:ph type="body" sz="quarter" idx="15" hasCustomPrompt="1"/>
          </p:nvPr>
        </p:nvSpPr>
        <p:spPr>
          <a:xfrm>
            <a:off x="405000" y="0"/>
            <a:ext cx="810000" cy="54050"/>
          </a:xfrm>
          <a:solidFill>
            <a:schemeClr val="accent1"/>
          </a:solidFill>
        </p:spPr>
        <p:txBody>
          <a:bodyPr/>
          <a:lstStyle>
            <a:lvl1pPr marL="0" indent="0">
              <a:buNone/>
              <a:defRPr sz="100">
                <a:solidFill>
                  <a:schemeClr val="bg2"/>
                </a:solidFill>
              </a:defRPr>
            </a:lvl1pPr>
            <a:lvl5pPr>
              <a:defRPr/>
            </a:lvl5pPr>
          </a:lstStyle>
          <a:p>
            <a:pPr lvl="0"/>
            <a:r>
              <a:rPr lang="en-GB" dirty="0"/>
              <a:t> </a:t>
            </a:r>
          </a:p>
        </p:txBody>
      </p:sp>
    </p:spTree>
    <p:extLst>
      <p:ext uri="{BB962C8B-B14F-4D97-AF65-F5344CB8AC3E}">
        <p14:creationId xmlns:p14="http://schemas.microsoft.com/office/powerpoint/2010/main" val="397972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Inhoudsopgave">
    <p:spTree>
      <p:nvGrpSpPr>
        <p:cNvPr id="1" name=""/>
        <p:cNvGrpSpPr/>
        <p:nvPr/>
      </p:nvGrpSpPr>
      <p:grpSpPr>
        <a:xfrm>
          <a:off x="0" y="0"/>
          <a:ext cx="0" cy="0"/>
          <a:chOff x="0" y="0"/>
          <a:chExt cx="0" cy="0"/>
        </a:xfrm>
      </p:grpSpPr>
      <p:sp>
        <p:nvSpPr>
          <p:cNvPr id="9" name="Tijdelijke aanduiding voor afbeelding 23"/>
          <p:cNvSpPr>
            <a:spLocks noGrp="1"/>
          </p:cNvSpPr>
          <p:nvPr>
            <p:ph type="pic" sz="quarter" idx="15" hasCustomPrompt="1"/>
          </p:nvPr>
        </p:nvSpPr>
        <p:spPr>
          <a:xfrm>
            <a:off x="4580099" y="1"/>
            <a:ext cx="4563901" cy="5148262"/>
          </a:xfrm>
          <a:solidFill>
            <a:schemeClr val="bg1">
              <a:lumMod val="85000"/>
            </a:schemeClr>
          </a:solidFill>
          <a:ln>
            <a:noFill/>
          </a:ln>
        </p:spPr>
        <p:txBody>
          <a:bodyPr bIns="1080000" anchor="ctr"/>
          <a:lstStyle>
            <a:lvl1pPr algn="ctr">
              <a:defRPr>
                <a:solidFill>
                  <a:schemeClr val="tx2"/>
                </a:solidFill>
                <a:latin typeface="+mj-lt"/>
              </a:defRPr>
            </a:lvl1pPr>
          </a:lstStyle>
          <a:p>
            <a:r>
              <a:rPr lang="nl-NL"/>
              <a:t>Klik op onderstaand icoon </a:t>
            </a:r>
            <a:br>
              <a:rPr lang="nl-NL"/>
            </a:br>
            <a:r>
              <a:rPr lang="nl-NL"/>
              <a:t>om een foto in te voegen.</a:t>
            </a:r>
          </a:p>
        </p:txBody>
      </p:sp>
      <p:sp>
        <p:nvSpPr>
          <p:cNvPr id="32" name="Tekstvak 31"/>
          <p:cNvSpPr txBox="1"/>
          <p:nvPr userDrawn="1"/>
        </p:nvSpPr>
        <p:spPr>
          <a:xfrm>
            <a:off x="2219160" y="-388961"/>
            <a:ext cx="4705682" cy="260203"/>
          </a:xfrm>
          <a:prstGeom prst="rect">
            <a:avLst/>
          </a:prstGeom>
          <a:noFill/>
        </p:spPr>
        <p:txBody>
          <a:bodyPr wrap="square" rtlCol="0">
            <a:noAutofit/>
          </a:bodyPr>
          <a:lstStyle/>
          <a:p>
            <a:pPr algn="ctr"/>
            <a:r>
              <a:rPr kumimoji="0" lang="nl-NL" sz="1350" b="0" i="0" u="none" strike="noStrike" kern="1200" cap="none" spc="0" normalizeH="0" baseline="0" noProof="0" dirty="0">
                <a:ln>
                  <a:noFill/>
                </a:ln>
                <a:solidFill>
                  <a:schemeClr val="tx2"/>
                </a:solidFill>
                <a:effectLst/>
                <a:uLnTx/>
                <a:uFillTx/>
                <a:latin typeface="Georgia"/>
                <a:ea typeface="+mn-ea"/>
                <a:cs typeface="+mn-cs"/>
              </a:rPr>
              <a:t>Inhoudsopgave / agenda</a:t>
            </a:r>
          </a:p>
          <a:p>
            <a:pPr algn="ctr"/>
            <a:endParaRPr lang="nl-NL" sz="1350" dirty="0">
              <a:solidFill>
                <a:schemeClr val="tx2"/>
              </a:solidFill>
            </a:endParaRPr>
          </a:p>
        </p:txBody>
      </p:sp>
      <p:sp>
        <p:nvSpPr>
          <p:cNvPr id="34" name="Tijdelijke aanduiding voor tekst 6">
            <a:extLst>
              <a:ext uri="{FF2B5EF4-FFF2-40B4-BE49-F238E27FC236}">
                <a16:creationId xmlns:a16="http://schemas.microsoft.com/office/drawing/2014/main" id="{AFC3A43F-A12A-4A31-ACC7-FB50275910BB}"/>
              </a:ext>
            </a:extLst>
          </p:cNvPr>
          <p:cNvSpPr>
            <a:spLocks noGrp="1"/>
          </p:cNvSpPr>
          <p:nvPr>
            <p:ph type="body" sz="quarter" idx="13" hasCustomPrompt="1"/>
          </p:nvPr>
        </p:nvSpPr>
        <p:spPr>
          <a:xfrm>
            <a:off x="228600" y="417925"/>
            <a:ext cx="8684904" cy="241851"/>
          </a:xfrm>
        </p:spPr>
        <p:txBody>
          <a:bodyPr/>
          <a:lstStyle>
            <a:lvl1pPr>
              <a:defRPr sz="1500" b="1" i="0">
                <a:solidFill>
                  <a:schemeClr val="accent2"/>
                </a:solidFill>
                <a:latin typeface="+mn-lt"/>
                <a:cs typeface="Segoe UI" panose="020B0502040204020203" pitchFamily="34" charset="0"/>
              </a:defRPr>
            </a:lvl1pPr>
            <a:lvl2pPr>
              <a:defRPr sz="1200"/>
            </a:lvl2pPr>
            <a:lvl3pPr>
              <a:defRPr sz="1200"/>
            </a:lvl3pPr>
            <a:lvl4pPr>
              <a:defRPr sz="1200"/>
            </a:lvl4pPr>
            <a:lvl5pPr>
              <a:defRPr sz="1200"/>
            </a:lvl5pPr>
          </a:lstStyle>
          <a:p>
            <a:pPr lvl="0"/>
            <a:r>
              <a:rPr lang="nl-NL" dirty="0"/>
              <a:t>Voeg hier de titel in</a:t>
            </a:r>
          </a:p>
        </p:txBody>
      </p:sp>
      <p:sp>
        <p:nvSpPr>
          <p:cNvPr id="35" name="Tijdelijke aanduiding voor tekst 20">
            <a:extLst>
              <a:ext uri="{FF2B5EF4-FFF2-40B4-BE49-F238E27FC236}">
                <a16:creationId xmlns:a16="http://schemas.microsoft.com/office/drawing/2014/main" id="{C28D5139-B1D9-49E2-AD4E-276B6B187E1D}"/>
              </a:ext>
            </a:extLst>
          </p:cNvPr>
          <p:cNvSpPr>
            <a:spLocks noGrp="1"/>
          </p:cNvSpPr>
          <p:nvPr>
            <p:ph type="body" sz="quarter" idx="14" hasCustomPrompt="1"/>
          </p:nvPr>
        </p:nvSpPr>
        <p:spPr>
          <a:xfrm>
            <a:off x="228600" y="856349"/>
            <a:ext cx="4208860" cy="3140475"/>
          </a:xfrm>
        </p:spPr>
        <p:txBody>
          <a:bodyPr/>
          <a:lstStyle>
            <a:lvl1pPr>
              <a:tabLst>
                <a:tab pos="4050000" algn="r"/>
              </a:tabLst>
              <a:defRPr/>
            </a:lvl1pPr>
            <a:lvl2pPr>
              <a:defRPr/>
            </a:lvl2pPr>
            <a:lvl3pPr>
              <a:defRPr/>
            </a:lvl3pPr>
            <a:lvl4pPr>
              <a:defRPr/>
            </a:lvl4pPr>
            <a:lvl5pPr>
              <a:defRPr/>
            </a:lvl5pPr>
            <a:lvl6pPr>
              <a:defRPr/>
            </a:lvl6pPr>
            <a:lvl7pPr>
              <a:defRPr/>
            </a:lvl7pPr>
            <a:lvl8pPr>
              <a:defRPr/>
            </a:lvl8pPr>
            <a:lvl9pPr>
              <a:defRPr/>
            </a:lvl9pPr>
          </a:lstStyle>
          <a:p>
            <a:pPr lvl="0"/>
            <a:r>
              <a:rPr lang="nl-NL" dirty="0"/>
              <a:t>Klik hier om tekst in te voegen</a:t>
            </a:r>
          </a:p>
          <a:p>
            <a:pPr lvl="1"/>
            <a:r>
              <a:rPr lang="nl-NL" dirty="0"/>
              <a:t>Niveau 2 – opsomming </a:t>
            </a:r>
            <a:r>
              <a:rPr lang="nl-NL" dirty="0" err="1"/>
              <a:t>bullet</a:t>
            </a:r>
            <a:endParaRPr lang="nl-NL" dirty="0"/>
          </a:p>
          <a:p>
            <a:pPr lvl="2"/>
            <a:r>
              <a:rPr lang="nl-NL" dirty="0"/>
              <a:t>Niveau 3 – opsomming 2</a:t>
            </a:r>
          </a:p>
          <a:p>
            <a:pPr lvl="3"/>
            <a:r>
              <a:rPr lang="nl-NL" dirty="0"/>
              <a:t>Niveau 4 – </a:t>
            </a:r>
            <a:r>
              <a:rPr lang="nl-NL" dirty="0" err="1"/>
              <a:t>subkop</a:t>
            </a:r>
            <a:r>
              <a:rPr lang="nl-NL" dirty="0"/>
              <a:t> A</a:t>
            </a:r>
          </a:p>
          <a:p>
            <a:pPr lvl="4"/>
            <a:r>
              <a:rPr lang="nl-NL" dirty="0"/>
              <a:t>Niveau 5 – </a:t>
            </a:r>
            <a:r>
              <a:rPr lang="nl-NL" dirty="0" err="1"/>
              <a:t>subkop</a:t>
            </a:r>
            <a:r>
              <a:rPr lang="nl-NL" dirty="0"/>
              <a:t> B</a:t>
            </a:r>
          </a:p>
          <a:p>
            <a:pPr lvl="5"/>
            <a:r>
              <a:rPr lang="nl-NL" dirty="0"/>
              <a:t>Niveau 6 – standaard tekst italic</a:t>
            </a:r>
          </a:p>
          <a:p>
            <a:pPr lvl="6"/>
            <a:r>
              <a:rPr lang="nl-NL" dirty="0"/>
              <a:t>Niveau 7 – opsomming cijfer</a:t>
            </a:r>
          </a:p>
          <a:p>
            <a:pPr lvl="7"/>
            <a:r>
              <a:rPr lang="nl-NL" dirty="0"/>
              <a:t>Niveau 8 – opsomming 2</a:t>
            </a:r>
          </a:p>
          <a:p>
            <a:pPr lvl="8"/>
            <a:r>
              <a:rPr lang="nl-NL" dirty="0"/>
              <a:t>Niveau 9 – standaard tekst wit</a:t>
            </a:r>
          </a:p>
        </p:txBody>
      </p:sp>
      <p:grpSp>
        <p:nvGrpSpPr>
          <p:cNvPr id="144" name="Instructie"/>
          <p:cNvGrpSpPr/>
          <p:nvPr userDrawn="1"/>
        </p:nvGrpSpPr>
        <p:grpSpPr>
          <a:xfrm>
            <a:off x="9293701" y="0"/>
            <a:ext cx="2942114" cy="4008902"/>
            <a:chOff x="12391601" y="0"/>
            <a:chExt cx="3922819" cy="5340257"/>
          </a:xfrm>
        </p:grpSpPr>
        <p:grpSp>
          <p:nvGrpSpPr>
            <p:cNvPr id="145" name="Meer informatie"/>
            <p:cNvGrpSpPr/>
            <p:nvPr userDrawn="1"/>
          </p:nvGrpSpPr>
          <p:grpSpPr>
            <a:xfrm>
              <a:off x="12396764" y="4556984"/>
              <a:ext cx="3178515" cy="783273"/>
              <a:chOff x="-3741486" y="3386444"/>
              <a:chExt cx="3178515" cy="783273"/>
            </a:xfrm>
          </p:grpSpPr>
          <p:sp>
            <p:nvSpPr>
              <p:cNvPr id="185" name="Freeform 101"/>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825" noProof="0"/>
              </a:p>
            </p:txBody>
          </p:sp>
          <p:sp>
            <p:nvSpPr>
              <p:cNvPr id="186" name="Rechthoek 185"/>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87" name="Rechte verbindingslijn 186"/>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46" name="Rechthoek 145"/>
            <p:cNvSpPr/>
            <p:nvPr userDrawn="1"/>
          </p:nvSpPr>
          <p:spPr>
            <a:xfrm>
              <a:off x="12397261" y="0"/>
              <a:ext cx="3917159" cy="191611"/>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80000"/>
                </a:lnSpc>
                <a:spcBef>
                  <a:spcPts val="0"/>
                </a:spcBef>
                <a:spcAft>
                  <a:spcPts val="0"/>
                </a:spcAft>
                <a:buClrTx/>
                <a:buSzTx/>
                <a:buFontTx/>
                <a:buNone/>
                <a:tabLst/>
                <a:defRPr/>
              </a:pPr>
              <a:r>
                <a:rPr kumimoji="0" lang="nl-NL" sz="105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147" name="Ovaal 146"/>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48" name="Rechte verbindingslijn 147"/>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49" name="Rechte verbindingslijn 148"/>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50" name="Rechthoek 149"/>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
                  <a:schemeClr val="accent1"/>
                </a:buClr>
                <a:buSzTx/>
                <a:buFont typeface="Arial" panose="020B0604020202020204" pitchFamily="34" charset="0"/>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825"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51" name="Rechte verbindingslijn 150"/>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152" name="Ovaal 151"/>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53" name="Rechthoek 152"/>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
                  <a:schemeClr val="accent1"/>
                </a:buClr>
                <a:buSzTx/>
                <a:buFont typeface="Arial" panose="020B0604020202020204" pitchFamily="34" charset="0"/>
                <a:buNone/>
                <a:tabLst/>
                <a:defRPr/>
              </a:pPr>
              <a:r>
                <a:rPr kumimoji="0" lang="nl-NL" sz="825"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825"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825"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54" name="Groep 153"/>
            <p:cNvGrpSpPr/>
            <p:nvPr userDrawn="1"/>
          </p:nvGrpSpPr>
          <p:grpSpPr>
            <a:xfrm>
              <a:off x="12757282" y="2184550"/>
              <a:ext cx="825500" cy="209550"/>
              <a:chOff x="13504624" y="2482850"/>
              <a:chExt cx="825500" cy="209550"/>
            </a:xfrm>
          </p:grpSpPr>
          <p:sp>
            <p:nvSpPr>
              <p:cNvPr id="182" name="Rechthoek 181"/>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00" b="0" noProof="0">
                    <a:solidFill>
                      <a:schemeClr val="tx1"/>
                    </a:solidFill>
                    <a:latin typeface="Arial" panose="020B0604020202020204" pitchFamily="34" charset="0"/>
                    <a:cs typeface="Arial" panose="020B0604020202020204" pitchFamily="34" charset="0"/>
                  </a:rPr>
                  <a:t>Invoegen</a:t>
                </a:r>
              </a:p>
            </p:txBody>
          </p:sp>
          <p:cxnSp>
            <p:nvCxnSpPr>
              <p:cNvPr id="183" name="Rechte verbindingslijn 182"/>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84" name="Gelijkbenige driehoek 183"/>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nvGrpSpPr>
            <p:cNvPr id="155" name="Groep 154"/>
            <p:cNvGrpSpPr/>
            <p:nvPr userDrawn="1"/>
          </p:nvGrpSpPr>
          <p:grpSpPr>
            <a:xfrm>
              <a:off x="12757282" y="1141626"/>
              <a:ext cx="294789" cy="318834"/>
              <a:chOff x="14466489" y="1001522"/>
              <a:chExt cx="290627" cy="314333"/>
            </a:xfrm>
          </p:grpSpPr>
          <p:sp>
            <p:nvSpPr>
              <p:cNvPr id="176" name="Rechthoek 175"/>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177" name="Ovaal 176"/>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178" name="Vrije vorm: vorm 177"/>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179" name="Rechthoek: afgeronde hoeken 178"/>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Arial" panose="020B0604020202020204" pitchFamily="34" charset="0"/>
                  <a:cs typeface="Arial" panose="020B0604020202020204" pitchFamily="34" charset="0"/>
                </a:endParaRPr>
              </a:p>
            </p:txBody>
          </p:sp>
          <p:cxnSp>
            <p:nvCxnSpPr>
              <p:cNvPr id="180" name="Rechte verbindingslijn 179"/>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81" name="Rechte verbindingslijn 180"/>
              <p:cNvCxnSpPr>
                <a:cxnSpLocks/>
                <a:stCxn id="179"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56" name="Ovaal 155"/>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57" name="Rechthoek 156"/>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
                  <a:schemeClr val="accent1"/>
                </a:buClr>
                <a:buSzTx/>
                <a:buFont typeface="Arial" panose="020B0604020202020204" pitchFamily="34" charset="0"/>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afbeeldingen - Opmaak’</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58" name="Rechte verbindingslijn 157"/>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59" name="Groep 158"/>
            <p:cNvGrpSpPr/>
            <p:nvPr userDrawn="1"/>
          </p:nvGrpSpPr>
          <p:grpSpPr>
            <a:xfrm>
              <a:off x="12696514" y="3701158"/>
              <a:ext cx="514284" cy="612918"/>
              <a:chOff x="12682980" y="3403241"/>
              <a:chExt cx="622284" cy="741632"/>
            </a:xfrm>
          </p:grpSpPr>
          <p:grpSp>
            <p:nvGrpSpPr>
              <p:cNvPr id="160" name="Groep 159"/>
              <p:cNvGrpSpPr/>
              <p:nvPr userDrawn="1"/>
            </p:nvGrpSpPr>
            <p:grpSpPr>
              <a:xfrm>
                <a:off x="12771568" y="3403241"/>
                <a:ext cx="467138" cy="448489"/>
                <a:chOff x="12782195" y="3403241"/>
                <a:chExt cx="467138" cy="448489"/>
              </a:xfrm>
            </p:grpSpPr>
            <p:grpSp>
              <p:nvGrpSpPr>
                <p:cNvPr id="163" name="Groep 162"/>
                <p:cNvGrpSpPr/>
                <p:nvPr userDrawn="1"/>
              </p:nvGrpSpPr>
              <p:grpSpPr>
                <a:xfrm>
                  <a:off x="12782195" y="3403241"/>
                  <a:ext cx="412967" cy="393907"/>
                  <a:chOff x="13554906" y="3320109"/>
                  <a:chExt cx="443906" cy="423419"/>
                </a:xfrm>
              </p:grpSpPr>
              <p:grpSp>
                <p:nvGrpSpPr>
                  <p:cNvPr id="170" name="Groep 169"/>
                  <p:cNvGrpSpPr/>
                  <p:nvPr userDrawn="1"/>
                </p:nvGrpSpPr>
                <p:grpSpPr>
                  <a:xfrm>
                    <a:off x="13554906" y="3320109"/>
                    <a:ext cx="443906" cy="423419"/>
                    <a:chOff x="12909684" y="1276143"/>
                    <a:chExt cx="443906" cy="423419"/>
                  </a:xfrm>
                </p:grpSpPr>
                <p:sp>
                  <p:nvSpPr>
                    <p:cNvPr id="173" name="Rechthoek 172"/>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174" name="Rechthoek 173"/>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175" name="Ovaal 174"/>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pic>
                <p:nvPicPr>
                  <p:cNvPr id="171" name="Afbeelding 170"/>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72" name="Afbeelding 171"/>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164" name="Groep 163"/>
                <p:cNvGrpSpPr/>
                <p:nvPr userDrawn="1"/>
              </p:nvGrpSpPr>
              <p:grpSpPr>
                <a:xfrm>
                  <a:off x="13103513" y="3705268"/>
                  <a:ext cx="145820" cy="146462"/>
                  <a:chOff x="13096169" y="3602278"/>
                  <a:chExt cx="145820" cy="146462"/>
                </a:xfrm>
              </p:grpSpPr>
              <p:sp>
                <p:nvSpPr>
                  <p:cNvPr id="168" name="Rechthoek 167"/>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169" name="Rechthoek 168"/>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nvGrpSpPr>
                <p:cNvPr id="165" name="Groep 164"/>
                <p:cNvGrpSpPr/>
                <p:nvPr userDrawn="1"/>
              </p:nvGrpSpPr>
              <p:grpSpPr>
                <a:xfrm rot="10800000">
                  <a:off x="13061402" y="3665637"/>
                  <a:ext cx="145820" cy="146462"/>
                  <a:chOff x="13096169" y="3602278"/>
                  <a:chExt cx="145820" cy="146462"/>
                </a:xfrm>
              </p:grpSpPr>
              <p:sp>
                <p:nvSpPr>
                  <p:cNvPr id="166" name="Rechthoek 165"/>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167" name="Rechthoek 166"/>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sp>
            <p:nvSpPr>
              <p:cNvPr id="161" name="Rechthoek 160"/>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nl-NL" sz="675" b="0" noProof="0" dirty="0">
                    <a:solidFill>
                      <a:schemeClr val="tx1"/>
                    </a:solidFill>
                    <a:latin typeface="Arial" panose="020B0604020202020204" pitchFamily="34" charset="0"/>
                    <a:cs typeface="Arial" panose="020B0604020202020204" pitchFamily="34" charset="0"/>
                  </a:rPr>
                  <a:t>Bijsnijden</a:t>
                </a:r>
              </a:p>
            </p:txBody>
          </p:sp>
          <p:sp>
            <p:nvSpPr>
              <p:cNvPr id="162" name="Gelijkbenige driehoek 161"/>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grpSp>
        <p:nvGrpSpPr>
          <p:cNvPr id="51" name="Groep 50"/>
          <p:cNvGrpSpPr/>
          <p:nvPr userDrawn="1"/>
        </p:nvGrpSpPr>
        <p:grpSpPr>
          <a:xfrm>
            <a:off x="-2578160" y="1076"/>
            <a:ext cx="2407050" cy="4505041"/>
            <a:chOff x="-3437547" y="1434"/>
            <a:chExt cx="3209400" cy="6001164"/>
          </a:xfrm>
        </p:grpSpPr>
        <p:grpSp>
          <p:nvGrpSpPr>
            <p:cNvPr id="52" name="Instructie"/>
            <p:cNvGrpSpPr/>
            <p:nvPr userDrawn="1"/>
          </p:nvGrpSpPr>
          <p:grpSpPr>
            <a:xfrm>
              <a:off x="-3437547" y="1434"/>
              <a:ext cx="3201327" cy="6001164"/>
              <a:chOff x="-3437547" y="1434"/>
              <a:chExt cx="3201327" cy="6001164"/>
            </a:xfrm>
          </p:grpSpPr>
          <p:cxnSp>
            <p:nvCxnSpPr>
              <p:cNvPr id="54" name="Rechte verbindingslijn 53"/>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55" name="Ovaal 54"/>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56" name="Rechthoek 55"/>
              <p:cNvSpPr/>
              <p:nvPr userDrawn="1"/>
            </p:nvSpPr>
            <p:spPr>
              <a:xfrm>
                <a:off x="-3059324" y="3225971"/>
                <a:ext cx="2823104" cy="255963"/>
              </a:xfrm>
              <a:prstGeom prst="rect">
                <a:avLst/>
              </a:prstGeom>
              <a:noFill/>
              <a:ln w="25400" cap="flat" cmpd="sng" algn="ctr">
                <a:noFill/>
                <a:prstDash val="solid"/>
              </a:ln>
              <a:effectLst/>
            </p:spPr>
            <p:txBody>
              <a:bodyPr lIns="0" tIns="0" rIns="0" bIns="0" rtlCol="0" anchor="ctr"/>
              <a:lstStyle/>
              <a:p>
                <a:pPr marL="0" marR="0" lvl="4" indent="0" algn="l" defTabSz="685800" rtl="0" eaLnBrk="1" fontAlgn="auto" latinLnBrk="0" hangingPunct="1">
                  <a:lnSpc>
                    <a:spcPct val="100000"/>
                  </a:lnSpc>
                  <a:spcBef>
                    <a:spcPts val="225"/>
                  </a:spcBef>
                  <a:spcAft>
                    <a:spcPts val="450"/>
                  </a:spcAft>
                  <a:buClr>
                    <a:schemeClr val="accent2"/>
                  </a:buClr>
                  <a:buSzTx/>
                  <a:buFont typeface="Arial" panose="020B0604020202020204" pitchFamily="34" charset="0"/>
                  <a:buNone/>
                  <a:tabLst/>
                  <a:defRPr/>
                </a:pPr>
                <a:r>
                  <a:rPr lang="nl-NL" sz="1050" b="1" i="0" kern="1200" noProof="0" dirty="0">
                    <a:solidFill>
                      <a:schemeClr val="accent1"/>
                    </a:solidFill>
                    <a:latin typeface="+mj-lt"/>
                    <a:ea typeface="+mn-ea"/>
                    <a:cs typeface="+mn-cs"/>
                  </a:rPr>
                  <a:t>Subtitel (Georgia)</a:t>
                </a:r>
              </a:p>
            </p:txBody>
          </p:sp>
          <p:sp>
            <p:nvSpPr>
              <p:cNvPr id="57" name="Ovaal 56"/>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58" name="Rechthoek 57"/>
              <p:cNvSpPr/>
              <p:nvPr userDrawn="1"/>
            </p:nvSpPr>
            <p:spPr>
              <a:xfrm>
                <a:off x="-3059324" y="3600147"/>
                <a:ext cx="2823104" cy="255963"/>
              </a:xfrm>
              <a:prstGeom prst="rect">
                <a:avLst/>
              </a:prstGeom>
              <a:noFill/>
              <a:ln w="25400" cap="flat" cmpd="sng" algn="ctr">
                <a:noFill/>
                <a:prstDash val="solid"/>
              </a:ln>
              <a:effectLst/>
            </p:spPr>
            <p:txBody>
              <a:bodyPr lIns="0" tIns="0" rIns="0" bIns="0" rtlCol="0" anchor="ctr"/>
              <a:lstStyle/>
              <a:p>
                <a:pPr marL="0" marR="0" lvl="5" indent="0" algn="l" defTabSz="685800" rtl="0" eaLnBrk="1" fontAlgn="auto" latinLnBrk="0" hangingPunct="1">
                  <a:lnSpc>
                    <a:spcPct val="100000"/>
                  </a:lnSpc>
                  <a:spcBef>
                    <a:spcPts val="225"/>
                  </a:spcBef>
                  <a:spcAft>
                    <a:spcPts val="450"/>
                  </a:spcAft>
                  <a:buClr>
                    <a:schemeClr val="tx2"/>
                  </a:buClr>
                  <a:buSzTx/>
                  <a:buFont typeface="+mj-lt"/>
                  <a:buNone/>
                  <a:tabLst/>
                  <a:defRPr/>
                </a:pPr>
                <a:r>
                  <a:rPr lang="nl-NL" sz="1050" b="0" i="1" kern="1200" noProof="0" dirty="0">
                    <a:solidFill>
                      <a:schemeClr val="tx1"/>
                    </a:solidFill>
                    <a:latin typeface="+mn-lt"/>
                    <a:ea typeface="+mn-ea"/>
                    <a:cs typeface="+mn-cs"/>
                  </a:rPr>
                  <a:t>Cursief</a:t>
                </a:r>
              </a:p>
            </p:txBody>
          </p:sp>
          <p:sp>
            <p:nvSpPr>
              <p:cNvPr id="59" name="Ovaal 58"/>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60" name="Rechthoek 59"/>
              <p:cNvSpPr/>
              <p:nvPr userDrawn="1"/>
            </p:nvSpPr>
            <p:spPr>
              <a:xfrm>
                <a:off x="-3059324" y="3972792"/>
                <a:ext cx="2823104" cy="255963"/>
              </a:xfrm>
              <a:prstGeom prst="rect">
                <a:avLst/>
              </a:prstGeom>
              <a:noFill/>
              <a:ln w="25400" cap="flat" cmpd="sng" algn="ctr">
                <a:noFill/>
                <a:prstDash val="solid"/>
              </a:ln>
              <a:effectLst/>
            </p:spPr>
            <p:txBody>
              <a:bodyPr lIns="0" tIns="0" rIns="0" bIns="0" rtlCol="0" anchor="ctr"/>
              <a:lstStyle/>
              <a:p>
                <a:pPr marL="200025" marR="0" lvl="6" indent="-200025" algn="l" defTabSz="685800" rtl="0" eaLnBrk="1" fontAlgn="auto" latinLnBrk="0" hangingPunct="1">
                  <a:lnSpc>
                    <a:spcPct val="100000"/>
                  </a:lnSpc>
                  <a:spcBef>
                    <a:spcPts val="225"/>
                  </a:spcBef>
                  <a:spcAft>
                    <a:spcPts val="225"/>
                  </a:spcAft>
                  <a:buClr>
                    <a:schemeClr val="accent1"/>
                  </a:buClr>
                  <a:buSzTx/>
                  <a:buFont typeface="+mj-lt"/>
                  <a:buAutoNum type="arabicPeriod"/>
                  <a:tabLst>
                    <a:tab pos="333375" algn="l"/>
                  </a:tabLst>
                  <a:defRPr/>
                </a:pPr>
                <a:r>
                  <a:rPr lang="nl-NL" sz="1050" kern="1200" noProof="0" dirty="0">
                    <a:solidFill>
                      <a:schemeClr val="tx1"/>
                    </a:solidFill>
                    <a:latin typeface="+mn-lt"/>
                    <a:ea typeface="+mn-ea"/>
                    <a:cs typeface="Segoe UI" panose="020B0502040204020203" pitchFamily="34" charset="0"/>
                  </a:rPr>
                  <a:t>Numerieke </a:t>
                </a:r>
                <a:r>
                  <a:rPr lang="nl-NL" sz="1050" kern="1200" noProof="0" dirty="0" err="1">
                    <a:solidFill>
                      <a:schemeClr val="tx1"/>
                    </a:solidFill>
                    <a:latin typeface="+mn-lt"/>
                    <a:ea typeface="+mn-ea"/>
                    <a:cs typeface="Segoe UI" panose="020B0502040204020203" pitchFamily="34" charset="0"/>
                  </a:rPr>
                  <a:t>bullet</a:t>
                </a:r>
                <a:endParaRPr lang="nl-NL" sz="1050" kern="1200" noProof="0" dirty="0">
                  <a:solidFill>
                    <a:schemeClr val="tx1"/>
                  </a:solidFill>
                  <a:latin typeface="+mn-lt"/>
                  <a:ea typeface="+mn-ea"/>
                  <a:cs typeface="Segoe UI" panose="020B0502040204020203" pitchFamily="34" charset="0"/>
                </a:endParaRPr>
              </a:p>
            </p:txBody>
          </p:sp>
          <p:sp>
            <p:nvSpPr>
              <p:cNvPr id="61" name="Ovaal 60"/>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62" name="Rechthoek 61"/>
              <p:cNvSpPr/>
              <p:nvPr userDrawn="1"/>
            </p:nvSpPr>
            <p:spPr>
              <a:xfrm>
                <a:off x="-3059324" y="4346057"/>
                <a:ext cx="2823104" cy="255963"/>
              </a:xfrm>
              <a:prstGeom prst="rect">
                <a:avLst/>
              </a:prstGeom>
              <a:noFill/>
              <a:ln w="25400" cap="flat" cmpd="sng" algn="ctr">
                <a:noFill/>
                <a:prstDash val="solid"/>
              </a:ln>
              <a:effectLst/>
            </p:spPr>
            <p:txBody>
              <a:bodyPr lIns="0" tIns="0" rIns="0" bIns="0" rtlCol="0" anchor="ctr"/>
              <a:lstStyle/>
              <a:p>
                <a:pPr marL="357188" marR="0" lvl="7" indent="-171450" algn="l" defTabSz="685800" rtl="0" eaLnBrk="1" fontAlgn="auto" latinLnBrk="0" hangingPunct="1">
                  <a:lnSpc>
                    <a:spcPct val="100000"/>
                  </a:lnSpc>
                  <a:spcBef>
                    <a:spcPts val="225"/>
                  </a:spcBef>
                  <a:spcAft>
                    <a:spcPts val="225"/>
                  </a:spcAft>
                  <a:buClr>
                    <a:schemeClr val="accent2"/>
                  </a:buClr>
                  <a:buSzTx/>
                  <a:buFont typeface="Segoe UI" panose="020B0502040204020203" pitchFamily="34" charset="0"/>
                  <a:buChar char="-"/>
                  <a:tabLst>
                    <a:tab pos="333375" algn="l"/>
                  </a:tabLst>
                  <a:defRPr/>
                </a:pPr>
                <a:r>
                  <a:rPr lang="nl-NL" sz="1050" kern="1200" noProof="0" dirty="0">
                    <a:solidFill>
                      <a:schemeClr val="tx1"/>
                    </a:solidFill>
                    <a:latin typeface="+mn-lt"/>
                    <a:ea typeface="+mn-ea"/>
                    <a:cs typeface="Segoe UI" panose="020B0502040204020203" pitchFamily="34" charset="0"/>
                  </a:rPr>
                  <a:t>Sub-</a:t>
                </a:r>
                <a:r>
                  <a:rPr lang="nl-NL" sz="1050" kern="1200" noProof="0" dirty="0" err="1">
                    <a:solidFill>
                      <a:schemeClr val="tx1"/>
                    </a:solidFill>
                    <a:latin typeface="+mn-lt"/>
                    <a:ea typeface="+mn-ea"/>
                    <a:cs typeface="Segoe UI" panose="020B0502040204020203" pitchFamily="34" charset="0"/>
                  </a:rPr>
                  <a:t>bullet</a:t>
                </a:r>
                <a:endParaRPr lang="nl-NL" sz="1050" kern="1200" noProof="0" dirty="0">
                  <a:solidFill>
                    <a:schemeClr val="tx1"/>
                  </a:solidFill>
                  <a:latin typeface="+mn-lt"/>
                  <a:ea typeface="+mn-ea"/>
                  <a:cs typeface="Segoe UI" panose="020B0502040204020203" pitchFamily="34" charset="0"/>
                </a:endParaRPr>
              </a:p>
            </p:txBody>
          </p:sp>
          <p:grpSp>
            <p:nvGrpSpPr>
              <p:cNvPr id="63" name="Meer informatie"/>
              <p:cNvGrpSpPr/>
              <p:nvPr userDrawn="1"/>
            </p:nvGrpSpPr>
            <p:grpSpPr>
              <a:xfrm>
                <a:off x="-3421298" y="5206936"/>
                <a:ext cx="3178515" cy="795662"/>
                <a:chOff x="-3741486" y="3387723"/>
                <a:chExt cx="3178515" cy="795662"/>
              </a:xfrm>
            </p:grpSpPr>
            <p:sp>
              <p:nvSpPr>
                <p:cNvPr id="130" name="Freeform 101"/>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825" noProof="0"/>
                </a:p>
              </p:txBody>
            </p:sp>
            <p:sp>
              <p:nvSpPr>
                <p:cNvPr id="131" name="Rechthoek 130"/>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32" name="Rechte verbindingslijn 131"/>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64" name="Rechthoek 63"/>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80000"/>
                  </a:lnSpc>
                  <a:spcBef>
                    <a:spcPts val="0"/>
                  </a:spcBef>
                  <a:spcAft>
                    <a:spcPts val="0"/>
                  </a:spcAft>
                  <a:buClrTx/>
                  <a:buSzTx/>
                  <a:buFontTx/>
                  <a:buNone/>
                  <a:tabLst/>
                  <a:defRPr/>
                </a:pPr>
                <a:r>
                  <a:rPr kumimoji="0" lang="nl-NL" sz="1050" b="1" i="0" u="none" strike="noStrike" kern="0" cap="all" spc="0" normalizeH="0" baseline="0" noProof="0" dirty="0">
                    <a:ln>
                      <a:noFill/>
                    </a:ln>
                    <a:solidFill>
                      <a:schemeClr val="accent1"/>
                    </a:solidFill>
                    <a:effectLst/>
                    <a:uLnTx/>
                    <a:uFillTx/>
                    <a:latin typeface="+mj-lt"/>
                    <a:cs typeface="Segoe UI Light" panose="020B0502040204020203" pitchFamily="34" charset="0"/>
                  </a:rPr>
                  <a:t>Hoe werken tekstniveaus?</a:t>
                </a:r>
              </a:p>
            </p:txBody>
          </p:sp>
          <p:sp>
            <p:nvSpPr>
              <p:cNvPr id="65" name="Ovaal 64"/>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66" name="Rechte verbindingslijn 65"/>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67" name="Groep 66"/>
              <p:cNvGrpSpPr/>
              <p:nvPr userDrawn="1"/>
            </p:nvGrpSpPr>
            <p:grpSpPr>
              <a:xfrm>
                <a:off x="-3437547" y="349413"/>
                <a:ext cx="2933825" cy="558875"/>
                <a:chOff x="-3419346" y="368233"/>
                <a:chExt cx="3904920" cy="743862"/>
              </a:xfrm>
            </p:grpSpPr>
            <p:sp>
              <p:nvSpPr>
                <p:cNvPr id="78" name="Rechthoek 77"/>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600" b="0" noProof="0" dirty="0">
                      <a:solidFill>
                        <a:srgbClr val="C00000"/>
                      </a:solidFill>
                      <a:latin typeface="Arial" panose="020B0604020202020204" pitchFamily="34" charset="0"/>
                      <a:cs typeface="Arial" panose="020B0604020202020204" pitchFamily="34" charset="0"/>
                    </a:rPr>
                    <a:t>Start</a:t>
                  </a:r>
                </a:p>
              </p:txBody>
            </p:sp>
            <p:cxnSp>
              <p:nvCxnSpPr>
                <p:cNvPr id="79" name="Rechte verbindingslijn 78"/>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Rechte verbindingslijn 79"/>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1" name="Rechthoek 80"/>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nvGrpSpPr>
                <p:cNvPr id="82" name="Groep 81"/>
                <p:cNvGrpSpPr/>
                <p:nvPr userDrawn="1"/>
              </p:nvGrpSpPr>
              <p:grpSpPr>
                <a:xfrm>
                  <a:off x="-3002834" y="720303"/>
                  <a:ext cx="182598" cy="143759"/>
                  <a:chOff x="-3310843" y="700986"/>
                  <a:chExt cx="182598" cy="143759"/>
                </a:xfrm>
              </p:grpSpPr>
              <p:grpSp>
                <p:nvGrpSpPr>
                  <p:cNvPr id="121" name="Groep 120"/>
                  <p:cNvGrpSpPr/>
                  <p:nvPr userDrawn="1"/>
                </p:nvGrpSpPr>
                <p:grpSpPr>
                  <a:xfrm>
                    <a:off x="-3310843" y="700986"/>
                    <a:ext cx="182598" cy="143759"/>
                    <a:chOff x="-3310843" y="700986"/>
                    <a:chExt cx="182598" cy="143759"/>
                  </a:xfrm>
                </p:grpSpPr>
                <p:cxnSp>
                  <p:nvCxnSpPr>
                    <p:cNvPr id="125" name="Rechte verbindingslijn 124"/>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126" name="Rechte verbindingslijn 125"/>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127" name="Rechte verbindingslijn 126"/>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128" name="Rechte verbindingslijn 127"/>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129" name="Rechte verbindingslijn 128"/>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122" name="Groep 121"/>
                  <p:cNvGrpSpPr/>
                  <p:nvPr userDrawn="1"/>
                </p:nvGrpSpPr>
                <p:grpSpPr>
                  <a:xfrm flipH="1">
                    <a:off x="-3310774" y="735854"/>
                    <a:ext cx="88801" cy="72568"/>
                    <a:chOff x="-2091059" y="1395403"/>
                    <a:chExt cx="157316" cy="128558"/>
                  </a:xfrm>
                </p:grpSpPr>
                <p:sp>
                  <p:nvSpPr>
                    <p:cNvPr id="123" name="Rechthoek 122"/>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124" name="Pijl: punthaak 123"/>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grpSp>
              <p:nvGrpSpPr>
                <p:cNvPr id="83" name="Groep 82"/>
                <p:cNvGrpSpPr/>
                <p:nvPr userDrawn="1"/>
              </p:nvGrpSpPr>
              <p:grpSpPr>
                <a:xfrm>
                  <a:off x="-3326107" y="720303"/>
                  <a:ext cx="182598" cy="143759"/>
                  <a:chOff x="-3634116" y="700986"/>
                  <a:chExt cx="182598" cy="143759"/>
                </a:xfrm>
              </p:grpSpPr>
              <p:grpSp>
                <p:nvGrpSpPr>
                  <p:cNvPr id="112" name="Groep 111"/>
                  <p:cNvGrpSpPr/>
                  <p:nvPr userDrawn="1"/>
                </p:nvGrpSpPr>
                <p:grpSpPr>
                  <a:xfrm>
                    <a:off x="-3634116" y="700986"/>
                    <a:ext cx="182598" cy="143759"/>
                    <a:chOff x="-3634116" y="700986"/>
                    <a:chExt cx="182598" cy="143759"/>
                  </a:xfrm>
                </p:grpSpPr>
                <p:cxnSp>
                  <p:nvCxnSpPr>
                    <p:cNvPr id="116" name="Rechte verbindingslijn 115"/>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117" name="Rechte verbindingslijn 116"/>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118" name="Rechte verbindingslijn 117"/>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119" name="Rechte verbindingslijn 118"/>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120" name="Rechte verbindingslijn 119"/>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113" name="Groep 112"/>
                  <p:cNvGrpSpPr/>
                  <p:nvPr userDrawn="1"/>
                </p:nvGrpSpPr>
                <p:grpSpPr>
                  <a:xfrm>
                    <a:off x="-3634047" y="735854"/>
                    <a:ext cx="88801" cy="72568"/>
                    <a:chOff x="-2091059" y="1395403"/>
                    <a:chExt cx="157316" cy="128558"/>
                  </a:xfrm>
                </p:grpSpPr>
                <p:sp>
                  <p:nvSpPr>
                    <p:cNvPr id="114" name="Rechthoek 113"/>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115" name="Pijl: punthaak 114"/>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cxnSp>
              <p:nvCxnSpPr>
                <p:cNvPr id="84" name="Rechte verbindingslijn 83"/>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85" name="Rechte verbindingslijn 84"/>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86" name="Groep 85"/>
                <p:cNvGrpSpPr/>
                <p:nvPr userDrawn="1"/>
              </p:nvGrpSpPr>
              <p:grpSpPr>
                <a:xfrm>
                  <a:off x="-2425037" y="370226"/>
                  <a:ext cx="357690" cy="330595"/>
                  <a:chOff x="-2721817" y="347336"/>
                  <a:chExt cx="432805" cy="400021"/>
                </a:xfrm>
              </p:grpSpPr>
              <p:sp>
                <p:nvSpPr>
                  <p:cNvPr id="101" name="Rechthoek 100"/>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a:solidFill>
                        <a:srgbClr val="FF0000"/>
                      </a:solidFill>
                      <a:latin typeface="Arial" panose="020B0604020202020204" pitchFamily="34" charset="0"/>
                      <a:cs typeface="Arial" panose="020B0604020202020204" pitchFamily="34" charset="0"/>
                    </a:endParaRPr>
                  </a:p>
                </p:txBody>
              </p:sp>
              <p:grpSp>
                <p:nvGrpSpPr>
                  <p:cNvPr id="102" name="Groep 101"/>
                  <p:cNvGrpSpPr/>
                  <p:nvPr userDrawn="1"/>
                </p:nvGrpSpPr>
                <p:grpSpPr>
                  <a:xfrm>
                    <a:off x="-2652453" y="431583"/>
                    <a:ext cx="294076" cy="231526"/>
                    <a:chOff x="-3634116" y="700986"/>
                    <a:chExt cx="182598" cy="143759"/>
                  </a:xfrm>
                </p:grpSpPr>
                <p:grpSp>
                  <p:nvGrpSpPr>
                    <p:cNvPr id="103" name="Groep 102"/>
                    <p:cNvGrpSpPr/>
                    <p:nvPr userDrawn="1"/>
                  </p:nvGrpSpPr>
                  <p:grpSpPr>
                    <a:xfrm>
                      <a:off x="-3634116" y="700986"/>
                      <a:ext cx="182598" cy="143759"/>
                      <a:chOff x="-3634116" y="700986"/>
                      <a:chExt cx="182598" cy="143759"/>
                    </a:xfrm>
                  </p:grpSpPr>
                  <p:cxnSp>
                    <p:nvCxnSpPr>
                      <p:cNvPr id="107" name="Rechte verbindingslijn 106"/>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108" name="Rechte verbindingslijn 107"/>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109" name="Rechte verbindingslijn 108"/>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110" name="Rechte verbindingslijn 109"/>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111" name="Rechte verbindingslijn 110"/>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104" name="Groep 103"/>
                    <p:cNvGrpSpPr/>
                    <p:nvPr userDrawn="1"/>
                  </p:nvGrpSpPr>
                  <p:grpSpPr>
                    <a:xfrm>
                      <a:off x="-3634047" y="735854"/>
                      <a:ext cx="88801" cy="72568"/>
                      <a:chOff x="-2091059" y="1395403"/>
                      <a:chExt cx="157316" cy="128558"/>
                    </a:xfrm>
                  </p:grpSpPr>
                  <p:sp>
                    <p:nvSpPr>
                      <p:cNvPr id="105" name="Rechthoek 104"/>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106" name="Pijl: punthaak 105"/>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grpSp>
            <p:grpSp>
              <p:nvGrpSpPr>
                <p:cNvPr id="87" name="Groep 86"/>
                <p:cNvGrpSpPr/>
                <p:nvPr userDrawn="1"/>
              </p:nvGrpSpPr>
              <p:grpSpPr>
                <a:xfrm>
                  <a:off x="-2425037" y="781500"/>
                  <a:ext cx="357690" cy="330595"/>
                  <a:chOff x="-2721817" y="782525"/>
                  <a:chExt cx="432805" cy="400021"/>
                </a:xfrm>
              </p:grpSpPr>
              <p:sp>
                <p:nvSpPr>
                  <p:cNvPr id="90" name="Rechthoek 89"/>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a:solidFill>
                        <a:srgbClr val="FF0000"/>
                      </a:solidFill>
                      <a:latin typeface="Arial" panose="020B0604020202020204" pitchFamily="34" charset="0"/>
                      <a:cs typeface="Arial" panose="020B0604020202020204" pitchFamily="34" charset="0"/>
                    </a:endParaRPr>
                  </a:p>
                </p:txBody>
              </p:sp>
              <p:grpSp>
                <p:nvGrpSpPr>
                  <p:cNvPr id="91" name="Groep 90"/>
                  <p:cNvGrpSpPr/>
                  <p:nvPr userDrawn="1"/>
                </p:nvGrpSpPr>
                <p:grpSpPr>
                  <a:xfrm>
                    <a:off x="-2652453" y="866772"/>
                    <a:ext cx="294076" cy="231526"/>
                    <a:chOff x="-3310843" y="700986"/>
                    <a:chExt cx="182598" cy="143759"/>
                  </a:xfrm>
                </p:grpSpPr>
                <p:grpSp>
                  <p:nvGrpSpPr>
                    <p:cNvPr id="92" name="Groep 91"/>
                    <p:cNvGrpSpPr/>
                    <p:nvPr userDrawn="1"/>
                  </p:nvGrpSpPr>
                  <p:grpSpPr>
                    <a:xfrm>
                      <a:off x="-3310843" y="700986"/>
                      <a:ext cx="182598" cy="143759"/>
                      <a:chOff x="-3310843" y="700986"/>
                      <a:chExt cx="182598" cy="143759"/>
                    </a:xfrm>
                  </p:grpSpPr>
                  <p:cxnSp>
                    <p:nvCxnSpPr>
                      <p:cNvPr id="96" name="Rechte verbindingslijn 95"/>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97" name="Rechte verbindingslijn 96"/>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98" name="Rechte verbindingslijn 97"/>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99" name="Rechte verbindingslijn 98"/>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00" name="Rechte verbindingslijn 99"/>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93" name="Groep 92"/>
                    <p:cNvGrpSpPr/>
                    <p:nvPr userDrawn="1"/>
                  </p:nvGrpSpPr>
                  <p:grpSpPr>
                    <a:xfrm flipH="1">
                      <a:off x="-3310774" y="735854"/>
                      <a:ext cx="88801" cy="72568"/>
                      <a:chOff x="-2091059" y="1395403"/>
                      <a:chExt cx="157316" cy="128558"/>
                    </a:xfrm>
                  </p:grpSpPr>
                  <p:sp>
                    <p:nvSpPr>
                      <p:cNvPr id="94" name="Rechthoek 93"/>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95" name="Pijl: punthaak 94"/>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grpSp>
            <p:sp>
              <p:nvSpPr>
                <p:cNvPr id="88" name="Rechthoek 87"/>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89" name="Rechthoek 88"/>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68" name="Rechte verbindingslijn 67"/>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69" name="Rechthoek 68"/>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0" marR="0" lvl="0" indent="0" algn="l" defTabSz="685800" rtl="0" eaLnBrk="1" fontAlgn="auto" latinLnBrk="0" hangingPunct="1">
                  <a:lnSpc>
                    <a:spcPct val="100000"/>
                  </a:lnSpc>
                  <a:spcBef>
                    <a:spcPts val="225"/>
                  </a:spcBef>
                  <a:spcAft>
                    <a:spcPts val="225"/>
                  </a:spcAft>
                  <a:buClr>
                    <a:schemeClr val="accent2"/>
                  </a:buClr>
                  <a:buSzTx/>
                  <a:buFont typeface="Arial" panose="020B0604020202020204" pitchFamily="34" charset="0"/>
                  <a:buNone/>
                  <a:tabLst/>
                  <a:defRPr/>
                </a:pPr>
                <a:r>
                  <a:rPr lang="nl-NL" sz="1050" kern="1200" baseline="0" noProof="0" dirty="0" err="1">
                    <a:solidFill>
                      <a:schemeClr val="tx1"/>
                    </a:solidFill>
                    <a:latin typeface="+mn-lt"/>
                    <a:ea typeface="+mn-ea"/>
                    <a:cs typeface="Segoe UI" panose="020B0502040204020203" pitchFamily="34" charset="0"/>
                  </a:rPr>
                  <a:t>Bullet</a:t>
                </a:r>
                <a:endParaRPr lang="nl-NL" sz="1050" kern="1200" baseline="0" noProof="0" dirty="0">
                  <a:solidFill>
                    <a:schemeClr val="tx1"/>
                  </a:solidFill>
                  <a:latin typeface="+mn-lt"/>
                  <a:ea typeface="+mn-ea"/>
                  <a:cs typeface="Segoe UI" panose="020B0502040204020203" pitchFamily="34" charset="0"/>
                </a:endParaRPr>
              </a:p>
            </p:txBody>
          </p:sp>
          <p:sp>
            <p:nvSpPr>
              <p:cNvPr id="70" name="Ovaal 69"/>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71" name="Rechthoek 70"/>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214313" marR="0" lvl="1" indent="-214313" algn="l" defTabSz="685800" rtl="0" eaLnBrk="1" fontAlgn="auto" latinLnBrk="0" hangingPunct="1">
                  <a:lnSpc>
                    <a:spcPct val="100000"/>
                  </a:lnSpc>
                  <a:spcBef>
                    <a:spcPts val="225"/>
                  </a:spcBef>
                  <a:spcAft>
                    <a:spcPts val="225"/>
                  </a:spcAft>
                  <a:buClr>
                    <a:schemeClr val="tx2"/>
                  </a:buClr>
                  <a:buSzTx/>
                  <a:buFont typeface="Arial" panose="020B0604020202020204" pitchFamily="34" charset="0"/>
                  <a:buChar char="•"/>
                  <a:tabLst>
                    <a:tab pos="333375" algn="l"/>
                  </a:tabLst>
                  <a:defRPr/>
                </a:pPr>
                <a:r>
                  <a:rPr lang="nl-NL" sz="1050" kern="1200" noProof="0" dirty="0">
                    <a:solidFill>
                      <a:schemeClr val="tx1"/>
                    </a:solidFill>
                    <a:latin typeface="+mn-lt"/>
                    <a:ea typeface="+mn-ea"/>
                    <a:cs typeface="Segoe UI" panose="020B0502040204020203" pitchFamily="34" charset="0"/>
                  </a:rPr>
                  <a:t>Sub-</a:t>
                </a:r>
                <a:r>
                  <a:rPr lang="nl-NL" sz="1050" kern="1200" noProof="0" dirty="0" err="1">
                    <a:solidFill>
                      <a:schemeClr val="tx1"/>
                    </a:solidFill>
                    <a:latin typeface="+mn-lt"/>
                    <a:ea typeface="+mn-ea"/>
                    <a:cs typeface="Segoe UI" panose="020B0502040204020203" pitchFamily="34" charset="0"/>
                  </a:rPr>
                  <a:t>bullet</a:t>
                </a:r>
                <a:endParaRPr lang="nl-NL" sz="1050" kern="1200" noProof="0" dirty="0">
                  <a:solidFill>
                    <a:schemeClr val="tx1"/>
                  </a:solidFill>
                  <a:latin typeface="+mn-lt"/>
                  <a:ea typeface="+mn-ea"/>
                  <a:cs typeface="Segoe UI" panose="020B0502040204020203" pitchFamily="34" charset="0"/>
                </a:endParaRPr>
              </a:p>
            </p:txBody>
          </p:sp>
          <p:sp>
            <p:nvSpPr>
              <p:cNvPr id="72" name="Ovaal 71"/>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73" name="Rechthoek 72"/>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407194" marR="0" lvl="2" indent="-207169" algn="l" defTabSz="685800" rtl="0" eaLnBrk="1" fontAlgn="auto" latinLnBrk="0" hangingPunct="1">
                  <a:lnSpc>
                    <a:spcPct val="100000"/>
                  </a:lnSpc>
                  <a:spcBef>
                    <a:spcPts val="225"/>
                  </a:spcBef>
                  <a:spcAft>
                    <a:spcPts val="225"/>
                  </a:spcAft>
                  <a:buClr>
                    <a:schemeClr val="accent2"/>
                  </a:buClr>
                  <a:buSzTx/>
                  <a:buFont typeface="Segoe UI" panose="020B0502040204020203" pitchFamily="34" charset="0"/>
                  <a:buChar char="-"/>
                  <a:tabLst/>
                  <a:defRPr/>
                </a:pPr>
                <a:r>
                  <a:rPr lang="en-US" sz="1050" kern="1200" noProof="0" dirty="0">
                    <a:solidFill>
                      <a:schemeClr val="tx1"/>
                    </a:solidFill>
                    <a:latin typeface="+mn-lt"/>
                    <a:ea typeface="+mn-ea"/>
                    <a:cs typeface="Segoe UI" panose="020B0502040204020203" pitchFamily="34" charset="0"/>
                  </a:rPr>
                  <a:t>Sub-bullet</a:t>
                </a:r>
              </a:p>
            </p:txBody>
          </p:sp>
          <p:sp>
            <p:nvSpPr>
              <p:cNvPr id="74" name="Ovaal 73"/>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75" name="Rechthoek 74"/>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685800" rtl="0" eaLnBrk="1" fontAlgn="auto" latinLnBrk="0" hangingPunct="1">
                  <a:lnSpc>
                    <a:spcPct val="100000"/>
                  </a:lnSpc>
                  <a:spcBef>
                    <a:spcPts val="225"/>
                  </a:spcBef>
                  <a:spcAft>
                    <a:spcPts val="450"/>
                  </a:spcAft>
                  <a:buClrTx/>
                  <a:buSzTx/>
                  <a:buFont typeface="Arial" panose="020B0604020202020204" pitchFamily="34" charset="0"/>
                  <a:buNone/>
                  <a:tabLst/>
                  <a:defRPr/>
                </a:pPr>
                <a:r>
                  <a:rPr lang="nl-NL" sz="1050" b="1" kern="1200" noProof="0" dirty="0">
                    <a:solidFill>
                      <a:schemeClr val="accent2"/>
                    </a:solidFill>
                    <a:latin typeface="+mn-lt"/>
                    <a:ea typeface="+mn-ea"/>
                    <a:cs typeface="+mn-cs"/>
                  </a:rPr>
                  <a:t>Subtitel (</a:t>
                </a:r>
                <a:r>
                  <a:rPr lang="nl-NL" sz="1050" b="1" kern="1200" noProof="0" dirty="0" err="1">
                    <a:solidFill>
                      <a:schemeClr val="accent2"/>
                    </a:solidFill>
                    <a:latin typeface="+mn-lt"/>
                    <a:ea typeface="+mn-ea"/>
                    <a:cs typeface="+mn-cs"/>
                  </a:rPr>
                  <a:t>Segoe</a:t>
                </a:r>
                <a:r>
                  <a:rPr lang="nl-NL" sz="1050" b="1" kern="1200" noProof="0" dirty="0">
                    <a:solidFill>
                      <a:schemeClr val="accent2"/>
                    </a:solidFill>
                    <a:latin typeface="+mn-lt"/>
                    <a:ea typeface="+mn-ea"/>
                    <a:cs typeface="+mn-cs"/>
                  </a:rPr>
                  <a:t> UI)</a:t>
                </a:r>
              </a:p>
            </p:txBody>
          </p:sp>
          <p:sp>
            <p:nvSpPr>
              <p:cNvPr id="76" name="Ovaal 75"/>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77" name="Rechthoek 76"/>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53" name="Rechthoek 52"/>
            <p:cNvSpPr/>
            <p:nvPr userDrawn="1"/>
          </p:nvSpPr>
          <p:spPr>
            <a:xfrm>
              <a:off x="-3051251" y="4714893"/>
              <a:ext cx="2823104" cy="255963"/>
            </a:xfrm>
            <a:prstGeom prst="rect">
              <a:avLst/>
            </a:prstGeom>
            <a:noFill/>
            <a:ln w="25400" cap="flat" cmpd="sng" algn="ctr">
              <a:noFill/>
              <a:prstDash val="solid"/>
            </a:ln>
            <a:effectLst/>
          </p:spPr>
          <p:txBody>
            <a:bodyPr lIns="0" tIns="0" rIns="0" bIns="0" rtlCol="0" anchor="ctr"/>
            <a:lstStyle/>
            <a:p>
              <a:pPr marL="0" marR="0" lvl="8" indent="0" algn="l" defTabSz="685800" rtl="0" eaLnBrk="1" fontAlgn="auto" latinLnBrk="0" hangingPunct="1">
                <a:lnSpc>
                  <a:spcPct val="100000"/>
                </a:lnSpc>
                <a:spcBef>
                  <a:spcPts val="225"/>
                </a:spcBef>
                <a:spcAft>
                  <a:spcPts val="225"/>
                </a:spcAft>
                <a:buClrTx/>
                <a:buSzTx/>
                <a:buFont typeface="Arial" panose="020B0604020202020204" pitchFamily="34" charset="0"/>
                <a:buNone/>
                <a:tabLst/>
                <a:defRPr/>
              </a:pPr>
              <a:r>
                <a:rPr lang="nl-NL" sz="1050" b="0" kern="1200" spc="23" baseline="0" noProof="0" dirty="0">
                  <a:solidFill>
                    <a:schemeClr val="bg1"/>
                  </a:solidFill>
                  <a:effectLst>
                    <a:outerShdw blurRad="38100" dist="38100" dir="2700000" algn="tl">
                      <a:srgbClr val="000000">
                        <a:alpha val="43137"/>
                      </a:srgbClr>
                    </a:outerShdw>
                  </a:effectLst>
                  <a:latin typeface="+mn-lt"/>
                  <a:ea typeface="+mn-ea"/>
                  <a:cs typeface="+mn-cs"/>
                </a:rPr>
                <a:t>Wit met schaduw</a:t>
              </a:r>
            </a:p>
          </p:txBody>
        </p:sp>
      </p:grpSp>
      <p:grpSp>
        <p:nvGrpSpPr>
          <p:cNvPr id="191" name="Groep 190"/>
          <p:cNvGrpSpPr/>
          <p:nvPr userDrawn="1"/>
        </p:nvGrpSpPr>
        <p:grpSpPr>
          <a:xfrm>
            <a:off x="-2578394" y="4768870"/>
            <a:ext cx="2385678" cy="765331"/>
            <a:chOff x="-3437858" y="-1536276"/>
            <a:chExt cx="3180904" cy="1019497"/>
          </a:xfrm>
        </p:grpSpPr>
        <p:sp>
          <p:nvSpPr>
            <p:cNvPr id="192" name="Rechthoek 191"/>
            <p:cNvSpPr/>
            <p:nvPr userDrawn="1"/>
          </p:nvSpPr>
          <p:spPr>
            <a:xfrm>
              <a:off x="-3432966" y="-1536276"/>
              <a:ext cx="3176012" cy="191611"/>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80000"/>
                </a:lnSpc>
                <a:spcBef>
                  <a:spcPts val="0"/>
                </a:spcBef>
                <a:spcAft>
                  <a:spcPts val="0"/>
                </a:spcAft>
                <a:buClrTx/>
                <a:buSzTx/>
                <a:buFontTx/>
                <a:buNone/>
                <a:tabLst/>
                <a:defRPr/>
              </a:pPr>
              <a:r>
                <a:rPr kumimoji="0" lang="nl-NL" sz="1050" b="1" i="0" u="none" strike="noStrike" kern="0" cap="all" spc="0" normalizeH="0" baseline="0" noProof="0" dirty="0">
                  <a:ln>
                    <a:noFill/>
                  </a:ln>
                  <a:solidFill>
                    <a:schemeClr val="accent1"/>
                  </a:solidFill>
                  <a:effectLst/>
                  <a:uLnTx/>
                  <a:uFillTx/>
                  <a:latin typeface="+mj-lt"/>
                  <a:cs typeface="Segoe UI Light" panose="020B0502040204020203" pitchFamily="34" charset="0"/>
                </a:rPr>
                <a:t>kleurenpalet</a:t>
              </a:r>
            </a:p>
          </p:txBody>
        </p:sp>
        <p:cxnSp>
          <p:nvCxnSpPr>
            <p:cNvPr id="193" name="Rechte verbindingslijn 192"/>
            <p:cNvCxnSpPr>
              <a:cxnSpLocks/>
            </p:cNvCxnSpPr>
            <p:nvPr userDrawn="1"/>
          </p:nvCxnSpPr>
          <p:spPr>
            <a:xfrm>
              <a:off x="-3432967" y="-1294641"/>
              <a:ext cx="3176013" cy="0"/>
            </a:xfrm>
            <a:prstGeom prst="line">
              <a:avLst/>
            </a:prstGeom>
            <a:noFill/>
            <a:ln w="3175" cap="flat" cmpd="sng" algn="ctr">
              <a:solidFill>
                <a:schemeClr val="accent1"/>
              </a:solidFill>
              <a:prstDash val="solid"/>
            </a:ln>
            <a:effectLst/>
          </p:spPr>
        </p:cxnSp>
        <p:cxnSp>
          <p:nvCxnSpPr>
            <p:cNvPr id="194" name="Rechte verbindingslijn 193"/>
            <p:cNvCxnSpPr>
              <a:cxnSpLocks/>
            </p:cNvCxnSpPr>
            <p:nvPr userDrawn="1"/>
          </p:nvCxnSpPr>
          <p:spPr>
            <a:xfrm>
              <a:off x="-3432967" y="-516779"/>
              <a:ext cx="3176013" cy="0"/>
            </a:xfrm>
            <a:prstGeom prst="line">
              <a:avLst/>
            </a:prstGeom>
            <a:noFill/>
            <a:ln w="3175" cap="flat" cmpd="sng" algn="ctr">
              <a:solidFill>
                <a:schemeClr val="accent1"/>
              </a:solidFill>
              <a:prstDash val="solid"/>
            </a:ln>
            <a:effectLst/>
          </p:spPr>
        </p:cxnSp>
        <p:sp>
          <p:nvSpPr>
            <p:cNvPr id="195" name="Textfield placeholder"/>
            <p:cNvSpPr txBox="1">
              <a:spLocks/>
            </p:cNvSpPr>
            <p:nvPr userDrawn="1"/>
          </p:nvSpPr>
          <p:spPr>
            <a:xfrm>
              <a:off x="-3428292" y="-812129"/>
              <a:ext cx="1437362"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1" indent="0" algn="ctr" defTabSz="815262" rtl="0" eaLnBrk="1" fontAlgn="auto" latinLnBrk="0" hangingPunct="1">
                <a:lnSpc>
                  <a:spcPts val="1350"/>
                </a:lnSpc>
                <a:spcBef>
                  <a:spcPts val="300"/>
                </a:spcBef>
                <a:spcAft>
                  <a:spcPts val="300"/>
                </a:spcAft>
                <a:buClr>
                  <a:srgbClr val="002952"/>
                </a:buClr>
                <a:buSzPct val="100000"/>
                <a:buFont typeface="Arial" panose="020B0604020202020204" pitchFamily="34" charset="0"/>
                <a:buNone/>
                <a:tabLst/>
                <a:defRPr/>
              </a:pPr>
              <a:r>
                <a:rPr kumimoji="0" lang="nl-NL" sz="750" b="0" i="0" u="none" strike="noStrike" kern="1200" cap="all" spc="0" normalizeH="0" baseline="0" noProof="0" dirty="0">
                  <a:ln>
                    <a:noFill/>
                  </a:ln>
                  <a:solidFill>
                    <a:schemeClr val="bg1">
                      <a:lumMod val="75000"/>
                    </a:schemeClr>
                  </a:solidFill>
                  <a:effectLst/>
                  <a:uLnTx/>
                  <a:uFillTx/>
                  <a:latin typeface="+mn-lt"/>
                  <a:ea typeface="+mn-ea"/>
                  <a:cs typeface="Segoe UI" panose="020B0502040204020203" pitchFamily="34" charset="0"/>
                </a:rPr>
                <a:t>Primair</a:t>
              </a:r>
            </a:p>
          </p:txBody>
        </p:sp>
        <p:sp>
          <p:nvSpPr>
            <p:cNvPr id="196" name="Textfield placeholder"/>
            <p:cNvSpPr txBox="1">
              <a:spLocks/>
            </p:cNvSpPr>
            <p:nvPr userDrawn="1"/>
          </p:nvSpPr>
          <p:spPr>
            <a:xfrm>
              <a:off x="-1755026" y="-812129"/>
              <a:ext cx="1487142"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1" indent="0" algn="ctr" defTabSz="815262" rtl="0" eaLnBrk="1" fontAlgn="auto" latinLnBrk="0" hangingPunct="1">
                <a:lnSpc>
                  <a:spcPts val="1350"/>
                </a:lnSpc>
                <a:spcBef>
                  <a:spcPts val="300"/>
                </a:spcBef>
                <a:spcAft>
                  <a:spcPts val="300"/>
                </a:spcAft>
                <a:buClr>
                  <a:srgbClr val="002952"/>
                </a:buClr>
                <a:buSzPct val="100000"/>
                <a:buFont typeface="Arial" panose="020B0604020202020204" pitchFamily="34" charset="0"/>
                <a:buNone/>
                <a:tabLst/>
                <a:defRPr/>
              </a:pPr>
              <a:r>
                <a:rPr kumimoji="0" lang="nl-NL" sz="750" b="0" i="0" u="none" strike="noStrike" kern="1200" cap="all" spc="0" normalizeH="0" baseline="0" noProof="0" dirty="0">
                  <a:ln>
                    <a:noFill/>
                  </a:ln>
                  <a:solidFill>
                    <a:schemeClr val="bg1">
                      <a:lumMod val="75000"/>
                    </a:schemeClr>
                  </a:solidFill>
                  <a:effectLst/>
                  <a:uLnTx/>
                  <a:uFillTx/>
                  <a:latin typeface="+mn-lt"/>
                  <a:ea typeface="+mn-ea"/>
                  <a:cs typeface="Segoe UI" panose="020B0502040204020203" pitchFamily="34" charset="0"/>
                </a:rPr>
                <a:t>Secundair</a:t>
              </a:r>
            </a:p>
          </p:txBody>
        </p:sp>
        <p:grpSp>
          <p:nvGrpSpPr>
            <p:cNvPr id="197" name="Groep 196"/>
            <p:cNvGrpSpPr/>
            <p:nvPr userDrawn="1"/>
          </p:nvGrpSpPr>
          <p:grpSpPr>
            <a:xfrm>
              <a:off x="-3437858" y="-1197181"/>
              <a:ext cx="3178378" cy="402864"/>
              <a:chOff x="-3437858" y="-1181941"/>
              <a:chExt cx="2587907" cy="402864"/>
            </a:xfrm>
          </p:grpSpPr>
          <p:grpSp>
            <p:nvGrpSpPr>
              <p:cNvPr id="198" name="Groep 197"/>
              <p:cNvGrpSpPr/>
              <p:nvPr userDrawn="1"/>
            </p:nvGrpSpPr>
            <p:grpSpPr>
              <a:xfrm>
                <a:off x="-3437858" y="-1181934"/>
                <a:ext cx="1178121" cy="402857"/>
                <a:chOff x="9077858" y="6298131"/>
                <a:chExt cx="317306" cy="1036263"/>
              </a:xfrm>
            </p:grpSpPr>
            <p:sp>
              <p:nvSpPr>
                <p:cNvPr id="202" name="Rechthoek 201"/>
                <p:cNvSpPr/>
                <p:nvPr userDrawn="1"/>
              </p:nvSpPr>
              <p:spPr>
                <a:xfrm>
                  <a:off x="9077858" y="6298131"/>
                  <a:ext cx="154404" cy="10362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203" name="Rechthoek 202"/>
                <p:cNvSpPr/>
                <p:nvPr userDrawn="1"/>
              </p:nvSpPr>
              <p:spPr>
                <a:xfrm>
                  <a:off x="9239958" y="6298131"/>
                  <a:ext cx="155206" cy="10362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grpSp>
          <p:sp>
            <p:nvSpPr>
              <p:cNvPr id="199" name="Rechthoek 198"/>
              <p:cNvSpPr/>
              <p:nvPr userDrawn="1"/>
            </p:nvSpPr>
            <p:spPr>
              <a:xfrm>
                <a:off x="-2067658" y="-1181941"/>
                <a:ext cx="376525" cy="4028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200" name="Rechthoek 199"/>
              <p:cNvSpPr/>
              <p:nvPr userDrawn="1"/>
            </p:nvSpPr>
            <p:spPr>
              <a:xfrm>
                <a:off x="-1647068" y="-1181937"/>
                <a:ext cx="376526" cy="40285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201" name="Rechthoek 200"/>
              <p:cNvSpPr/>
              <p:nvPr userDrawn="1"/>
            </p:nvSpPr>
            <p:spPr>
              <a:xfrm>
                <a:off x="-1226477" y="-1181940"/>
                <a:ext cx="376526" cy="40285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grpSp>
      </p:grpSp>
      <p:sp>
        <p:nvSpPr>
          <p:cNvPr id="188" name="Tijdelijke aanduiding voor dianummer 5">
            <a:extLst>
              <a:ext uri="{FF2B5EF4-FFF2-40B4-BE49-F238E27FC236}">
                <a16:creationId xmlns:a16="http://schemas.microsoft.com/office/drawing/2014/main" id="{F13FA5A3-A4E4-41E4-9F51-A1E1DA5ACCE2}"/>
              </a:ext>
            </a:extLst>
          </p:cNvPr>
          <p:cNvSpPr>
            <a:spLocks noGrp="1"/>
          </p:cNvSpPr>
          <p:nvPr>
            <p:ph type="sldNum" sz="quarter" idx="4"/>
          </p:nvPr>
        </p:nvSpPr>
        <p:spPr>
          <a:xfrm>
            <a:off x="228601" y="4878013"/>
            <a:ext cx="405000" cy="270250"/>
          </a:xfrm>
          <a:prstGeom prst="rect">
            <a:avLst/>
          </a:prstGeom>
          <a:noFill/>
        </p:spPr>
        <p:txBody>
          <a:bodyPr vert="horz" lIns="0" tIns="0" rIns="36000" bIns="0" rtlCol="0" anchor="t">
            <a:noAutofit/>
          </a:bodyPr>
          <a:lstStyle>
            <a:lvl1pPr algn="l">
              <a:defRPr sz="825">
                <a:solidFill>
                  <a:schemeClr val="bg2"/>
                </a:solidFill>
                <a:latin typeface="+mj-lt"/>
              </a:defRPr>
            </a:lvl1pPr>
          </a:lstStyle>
          <a:p>
            <a:fld id="{08FB8D69-6C59-48FC-BA16-A3387376AC04}" type="slidenum">
              <a:rPr lang="nl-NL" smtClean="0"/>
              <a:pPr/>
              <a:t>‹#›</a:t>
            </a:fld>
            <a:endParaRPr lang="nl-NL" dirty="0"/>
          </a:p>
        </p:txBody>
      </p:sp>
    </p:spTree>
    <p:extLst>
      <p:ext uri="{BB962C8B-B14F-4D97-AF65-F5344CB8AC3E}">
        <p14:creationId xmlns:p14="http://schemas.microsoft.com/office/powerpoint/2010/main" val="2017670913"/>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abel (2x)">
    <p:spTree>
      <p:nvGrpSpPr>
        <p:cNvPr id="1" name=""/>
        <p:cNvGrpSpPr/>
        <p:nvPr/>
      </p:nvGrpSpPr>
      <p:grpSpPr>
        <a:xfrm>
          <a:off x="0" y="0"/>
          <a:ext cx="0" cy="0"/>
          <a:chOff x="0" y="0"/>
          <a:chExt cx="0" cy="0"/>
        </a:xfrm>
      </p:grpSpPr>
      <p:sp>
        <p:nvSpPr>
          <p:cNvPr id="7" name="Tekstvak 6"/>
          <p:cNvSpPr txBox="1"/>
          <p:nvPr userDrawn="1"/>
        </p:nvSpPr>
        <p:spPr>
          <a:xfrm>
            <a:off x="2219160" y="-388961"/>
            <a:ext cx="4705682" cy="260203"/>
          </a:xfrm>
          <a:prstGeom prst="rect">
            <a:avLst/>
          </a:prstGeom>
          <a:noFill/>
        </p:spPr>
        <p:txBody>
          <a:bodyPr wrap="square" rtlCol="0">
            <a:noAutofit/>
          </a:bodyPr>
          <a:lstStyle/>
          <a:p>
            <a:pPr algn="ctr"/>
            <a:r>
              <a:rPr kumimoji="0" lang="nl-NL" sz="1350" b="0" i="0" u="none" strike="noStrike" kern="1200" cap="none" spc="0" normalizeH="0" baseline="0" noProof="0">
                <a:ln>
                  <a:noFill/>
                </a:ln>
                <a:solidFill>
                  <a:schemeClr val="tx2"/>
                </a:solidFill>
                <a:effectLst/>
                <a:uLnTx/>
                <a:uFillTx/>
                <a:latin typeface="Georgia"/>
                <a:ea typeface="+mn-ea"/>
                <a:cs typeface="+mn-cs"/>
              </a:rPr>
              <a:t>50% tekst, 50% tabel</a:t>
            </a:r>
            <a:endParaRPr lang="nl-NL" sz="1350">
              <a:solidFill>
                <a:schemeClr val="tx2"/>
              </a:solidFill>
            </a:endParaRPr>
          </a:p>
        </p:txBody>
      </p:sp>
      <p:sp>
        <p:nvSpPr>
          <p:cNvPr id="80" name="Tijdelijke aanduiding voor tabel 2"/>
          <p:cNvSpPr>
            <a:spLocks noGrp="1"/>
          </p:cNvSpPr>
          <p:nvPr>
            <p:ph type="tbl" sz="quarter" idx="17" hasCustomPrompt="1"/>
          </p:nvPr>
        </p:nvSpPr>
        <p:spPr>
          <a:xfrm>
            <a:off x="4706541" y="856351"/>
            <a:ext cx="4206478" cy="3934394"/>
          </a:xfrm>
        </p:spPr>
        <p:txBody>
          <a:bodyPr bIns="1044000" anchor="ctr"/>
          <a:lstStyle>
            <a:lvl1pPr algn="ctr">
              <a:defRPr>
                <a:solidFill>
                  <a:schemeClr val="tx2"/>
                </a:solidFill>
                <a:latin typeface="+mj-lt"/>
              </a:defRPr>
            </a:lvl1pPr>
          </a:lstStyle>
          <a:p>
            <a:r>
              <a:rPr lang="nl-NL"/>
              <a:t>Klik op onderstaand icoon</a:t>
            </a:r>
            <a:br>
              <a:rPr lang="nl-NL"/>
            </a:br>
            <a:r>
              <a:rPr lang="nl-NL"/>
              <a:t>om een tabel in te voegen</a:t>
            </a:r>
          </a:p>
        </p:txBody>
      </p:sp>
      <p:sp>
        <p:nvSpPr>
          <p:cNvPr id="32" name="Tijdelijke aanduiding voor tabel 2"/>
          <p:cNvSpPr>
            <a:spLocks noGrp="1"/>
          </p:cNvSpPr>
          <p:nvPr>
            <p:ph type="tbl" sz="quarter" idx="18" hasCustomPrompt="1"/>
          </p:nvPr>
        </p:nvSpPr>
        <p:spPr>
          <a:xfrm>
            <a:off x="228182" y="856351"/>
            <a:ext cx="4209278" cy="3934394"/>
          </a:xfrm>
        </p:spPr>
        <p:txBody>
          <a:bodyPr bIns="1044000" anchor="ctr"/>
          <a:lstStyle>
            <a:lvl1pPr algn="ctr">
              <a:defRPr>
                <a:solidFill>
                  <a:schemeClr val="tx2"/>
                </a:solidFill>
                <a:latin typeface="+mj-lt"/>
              </a:defRPr>
            </a:lvl1pPr>
          </a:lstStyle>
          <a:p>
            <a:r>
              <a:rPr lang="nl-NL"/>
              <a:t>Klik op onderstaand icoon</a:t>
            </a:r>
            <a:br>
              <a:rPr lang="nl-NL"/>
            </a:br>
            <a:r>
              <a:rPr lang="nl-NL"/>
              <a:t>om een tabel in te voegen</a:t>
            </a:r>
          </a:p>
        </p:txBody>
      </p:sp>
      <p:sp>
        <p:nvSpPr>
          <p:cNvPr id="35" name="Tijdelijke aanduiding voor tekst 6">
            <a:extLst>
              <a:ext uri="{FF2B5EF4-FFF2-40B4-BE49-F238E27FC236}">
                <a16:creationId xmlns:a16="http://schemas.microsoft.com/office/drawing/2014/main" id="{36EA191D-EAE4-49B6-8C02-AC9A2C0EEB50}"/>
              </a:ext>
            </a:extLst>
          </p:cNvPr>
          <p:cNvSpPr>
            <a:spLocks noGrp="1"/>
          </p:cNvSpPr>
          <p:nvPr>
            <p:ph type="body" sz="quarter" idx="13" hasCustomPrompt="1"/>
          </p:nvPr>
        </p:nvSpPr>
        <p:spPr>
          <a:xfrm>
            <a:off x="228600" y="417925"/>
            <a:ext cx="8684904" cy="241851"/>
          </a:xfrm>
        </p:spPr>
        <p:txBody>
          <a:bodyPr/>
          <a:lstStyle>
            <a:lvl1pPr>
              <a:defRPr sz="1500" b="1" i="0">
                <a:solidFill>
                  <a:schemeClr val="accent2"/>
                </a:solidFill>
                <a:latin typeface="+mn-lt"/>
                <a:cs typeface="Segoe UI" panose="020B0502040204020203" pitchFamily="34" charset="0"/>
              </a:defRPr>
            </a:lvl1pPr>
            <a:lvl2pPr>
              <a:defRPr sz="1200"/>
            </a:lvl2pPr>
            <a:lvl3pPr>
              <a:defRPr sz="1200"/>
            </a:lvl3pPr>
            <a:lvl4pPr>
              <a:defRPr sz="1200"/>
            </a:lvl4pPr>
            <a:lvl5pPr>
              <a:defRPr sz="1200"/>
            </a:lvl5pPr>
          </a:lstStyle>
          <a:p>
            <a:pPr lvl="0"/>
            <a:r>
              <a:rPr lang="nl-NL" dirty="0"/>
              <a:t>Voeg hier de titel in</a:t>
            </a:r>
          </a:p>
        </p:txBody>
      </p:sp>
      <p:grpSp>
        <p:nvGrpSpPr>
          <p:cNvPr id="34" name="Instructie"/>
          <p:cNvGrpSpPr/>
          <p:nvPr userDrawn="1"/>
        </p:nvGrpSpPr>
        <p:grpSpPr>
          <a:xfrm>
            <a:off x="9293701" y="0"/>
            <a:ext cx="2644934" cy="2566022"/>
            <a:chOff x="12391601" y="0"/>
            <a:chExt cx="3526579" cy="3418198"/>
          </a:xfrm>
        </p:grpSpPr>
        <p:grpSp>
          <p:nvGrpSpPr>
            <p:cNvPr id="36" name="Meer informatie"/>
            <p:cNvGrpSpPr/>
            <p:nvPr userDrawn="1"/>
          </p:nvGrpSpPr>
          <p:grpSpPr>
            <a:xfrm>
              <a:off x="12396764" y="2622893"/>
              <a:ext cx="3178515" cy="795305"/>
              <a:chOff x="-3741486" y="3347116"/>
              <a:chExt cx="3178515" cy="795305"/>
            </a:xfrm>
          </p:grpSpPr>
          <p:sp>
            <p:nvSpPr>
              <p:cNvPr id="58" name="Freeform 101"/>
              <p:cNvSpPr>
                <a:spLocks noEditPoints="1"/>
              </p:cNvSpPr>
              <p:nvPr/>
            </p:nvSpPr>
            <p:spPr bwMode="auto">
              <a:xfrm>
                <a:off x="-3741486" y="3347116"/>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825" noProof="0"/>
              </a:p>
            </p:txBody>
          </p:sp>
          <p:sp>
            <p:nvSpPr>
              <p:cNvPr id="59" name="Rechthoek 58"/>
              <p:cNvSpPr/>
              <p:nvPr userDrawn="1"/>
            </p:nvSpPr>
            <p:spPr>
              <a:xfrm>
                <a:off x="-3380966" y="3419145"/>
                <a:ext cx="2817995" cy="592123"/>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sp>
          <p:nvSpPr>
            <p:cNvPr id="37" name="Rechthoek 36"/>
            <p:cNvSpPr/>
            <p:nvPr userDrawn="1"/>
          </p:nvSpPr>
          <p:spPr>
            <a:xfrm>
              <a:off x="12397262" y="0"/>
              <a:ext cx="3520918" cy="191611"/>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80000"/>
                </a:lnSpc>
                <a:spcBef>
                  <a:spcPts val="0"/>
                </a:spcBef>
                <a:spcAft>
                  <a:spcPts val="0"/>
                </a:spcAft>
                <a:buClrTx/>
                <a:buSzTx/>
                <a:buFontTx/>
                <a:buNone/>
                <a:tabLst/>
                <a:defRPr/>
              </a:pPr>
              <a:r>
                <a:rPr kumimoji="0" lang="nl-NL" sz="1050" b="1" i="0" u="none" strike="noStrike" kern="0" cap="all" spc="0" normalizeH="0" baseline="0" noProof="0" dirty="0">
                  <a:ln>
                    <a:noFill/>
                  </a:ln>
                  <a:solidFill>
                    <a:schemeClr val="accent1"/>
                  </a:solidFill>
                  <a:effectLst/>
                  <a:uLnTx/>
                  <a:uFillTx/>
                  <a:latin typeface="+mj-lt"/>
                  <a:cs typeface="Segoe UI Light" panose="020B0502040204020203" pitchFamily="34" charset="0"/>
                </a:rPr>
                <a:t>Tabel invoegen/veranderen</a:t>
              </a:r>
            </a:p>
          </p:txBody>
        </p:sp>
        <p:sp>
          <p:nvSpPr>
            <p:cNvPr id="38" name="Ovaal 37"/>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39" name="Rechte verbindingslijn 38"/>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40" name="Rechte verbindingslijn 39"/>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41" name="Rechthoek 40"/>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
                  <a:schemeClr val="accent1"/>
                </a:buClr>
                <a:buSzTx/>
                <a:buFont typeface="Arial" panose="020B0604020202020204" pitchFamily="34" charset="0"/>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tabel d.m.v. de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tabel in te voegen. </a:t>
              </a:r>
              <a:r>
                <a:rPr kumimoji="0" lang="nl-NL" sz="825"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42" name="Ovaal 41"/>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43" name="Rechthoek 42"/>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
                  <a:schemeClr val="accent1"/>
                </a:buClr>
                <a:buSzTx/>
                <a:buFont typeface="Arial" panose="020B0604020202020204" pitchFamily="34" charset="0"/>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het gewenste aantal rijen en kolommen en klik op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‘OK’</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44" name="Groep 43"/>
            <p:cNvGrpSpPr/>
            <p:nvPr userDrawn="1"/>
          </p:nvGrpSpPr>
          <p:grpSpPr>
            <a:xfrm>
              <a:off x="12757282" y="2184550"/>
              <a:ext cx="825500" cy="209550"/>
              <a:chOff x="13504624" y="2482850"/>
              <a:chExt cx="825500" cy="209550"/>
            </a:xfrm>
          </p:grpSpPr>
          <p:sp>
            <p:nvSpPr>
              <p:cNvPr id="55" name="Rechthoek 54"/>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00" b="0" noProof="0" dirty="0">
                    <a:solidFill>
                      <a:schemeClr val="tx1"/>
                    </a:solidFill>
                    <a:latin typeface="Arial" panose="020B0604020202020204" pitchFamily="34" charset="0"/>
                    <a:cs typeface="Arial" panose="020B0604020202020204" pitchFamily="34" charset="0"/>
                  </a:rPr>
                  <a:t>OK</a:t>
                </a:r>
              </a:p>
            </p:txBody>
          </p:sp>
          <p:cxnSp>
            <p:nvCxnSpPr>
              <p:cNvPr id="56" name="Rechte verbindingslijn 55"/>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cxnSp>
          <p:nvCxnSpPr>
            <p:cNvPr id="45" name="Rechte verbindingslijn 44"/>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46" name="Tabel icoon"/>
            <p:cNvGrpSpPr/>
            <p:nvPr userDrawn="1"/>
          </p:nvGrpSpPr>
          <p:grpSpPr>
            <a:xfrm>
              <a:off x="12757283" y="1133664"/>
              <a:ext cx="375500" cy="339168"/>
              <a:chOff x="6072040" y="3376043"/>
              <a:chExt cx="1227920" cy="1109109"/>
            </a:xfrm>
          </p:grpSpPr>
          <p:sp>
            <p:nvSpPr>
              <p:cNvPr id="47" name="Rechthoek 46"/>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48" name="Rechthoek 47"/>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cxnSp>
            <p:nvCxnSpPr>
              <p:cNvPr id="49" name="Rechte verbindingslijn 48"/>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50" name="Rechte verbindingslijn 49"/>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51" name="Rechte verbindingslijn 50"/>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52" name="Rechte verbindingslijn 51"/>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52"/>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54" name="Rechthoek 53"/>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grpSp>
      </p:grpSp>
      <p:sp>
        <p:nvSpPr>
          <p:cNvPr id="61" name="Tijdelijke aanduiding voor dianummer 5">
            <a:extLst>
              <a:ext uri="{FF2B5EF4-FFF2-40B4-BE49-F238E27FC236}">
                <a16:creationId xmlns:a16="http://schemas.microsoft.com/office/drawing/2014/main" id="{E1754AF3-2ACE-456E-BEBB-E27DF9C28AA0}"/>
              </a:ext>
            </a:extLst>
          </p:cNvPr>
          <p:cNvSpPr>
            <a:spLocks noGrp="1"/>
          </p:cNvSpPr>
          <p:nvPr>
            <p:ph type="sldNum" sz="quarter" idx="4"/>
          </p:nvPr>
        </p:nvSpPr>
        <p:spPr>
          <a:xfrm>
            <a:off x="228601" y="4878013"/>
            <a:ext cx="405000" cy="270250"/>
          </a:xfrm>
          <a:prstGeom prst="rect">
            <a:avLst/>
          </a:prstGeom>
          <a:noFill/>
        </p:spPr>
        <p:txBody>
          <a:bodyPr vert="horz" lIns="0" tIns="0" rIns="36000" bIns="0" rtlCol="0" anchor="t">
            <a:noAutofit/>
          </a:bodyPr>
          <a:lstStyle>
            <a:lvl1pPr algn="l">
              <a:defRPr sz="825">
                <a:solidFill>
                  <a:schemeClr val="bg2"/>
                </a:solidFill>
                <a:latin typeface="+mj-lt"/>
              </a:defRPr>
            </a:lvl1pPr>
          </a:lstStyle>
          <a:p>
            <a:fld id="{08FB8D69-6C59-48FC-BA16-A3387376AC04}" type="slidenum">
              <a:rPr lang="nl-NL" smtClean="0"/>
              <a:pPr/>
              <a:t>‹#›</a:t>
            </a:fld>
            <a:endParaRPr lang="nl-NL" dirty="0"/>
          </a:p>
        </p:txBody>
      </p:sp>
    </p:spTree>
    <p:extLst>
      <p:ext uri="{BB962C8B-B14F-4D97-AF65-F5344CB8AC3E}">
        <p14:creationId xmlns:p14="http://schemas.microsoft.com/office/powerpoint/2010/main" val="3603767322"/>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00% tekst (custom zonder animatie)">
    <p:spTree>
      <p:nvGrpSpPr>
        <p:cNvPr id="1" name=""/>
        <p:cNvGrpSpPr/>
        <p:nvPr/>
      </p:nvGrpSpPr>
      <p:grpSpPr>
        <a:xfrm>
          <a:off x="0" y="0"/>
          <a:ext cx="0" cy="0"/>
          <a:chOff x="0" y="0"/>
          <a:chExt cx="0" cy="0"/>
        </a:xfrm>
      </p:grpSpPr>
      <p:sp>
        <p:nvSpPr>
          <p:cNvPr id="21" name="Tijdelijke aanduiding voor tekst 20"/>
          <p:cNvSpPr>
            <a:spLocks noGrp="1"/>
          </p:cNvSpPr>
          <p:nvPr>
            <p:ph type="body" sz="quarter" idx="14" hasCustomPrompt="1"/>
          </p:nvPr>
        </p:nvSpPr>
        <p:spPr>
          <a:xfrm>
            <a:off x="228600" y="856349"/>
            <a:ext cx="4208860" cy="3934396"/>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dirty="0"/>
              <a:t>Klik hier om tekst in te voegen</a:t>
            </a:r>
          </a:p>
          <a:p>
            <a:pPr lvl="1"/>
            <a:r>
              <a:rPr lang="nl-NL" dirty="0"/>
              <a:t>Niveau 2 – opsomming </a:t>
            </a:r>
            <a:r>
              <a:rPr lang="nl-NL" dirty="0" err="1"/>
              <a:t>bullet</a:t>
            </a:r>
            <a:endParaRPr lang="nl-NL" dirty="0"/>
          </a:p>
          <a:p>
            <a:pPr lvl="2"/>
            <a:r>
              <a:rPr lang="nl-NL" dirty="0"/>
              <a:t>Niveau 3 – opsomming 2</a:t>
            </a:r>
          </a:p>
          <a:p>
            <a:pPr lvl="3"/>
            <a:r>
              <a:rPr lang="nl-NL" dirty="0"/>
              <a:t>Niveau 4 – </a:t>
            </a:r>
            <a:r>
              <a:rPr lang="nl-NL" dirty="0" err="1"/>
              <a:t>subkop</a:t>
            </a:r>
            <a:r>
              <a:rPr lang="nl-NL" dirty="0"/>
              <a:t> A</a:t>
            </a:r>
          </a:p>
          <a:p>
            <a:pPr lvl="4"/>
            <a:r>
              <a:rPr lang="nl-NL" dirty="0"/>
              <a:t>Niveau 5 – </a:t>
            </a:r>
            <a:r>
              <a:rPr lang="nl-NL" dirty="0" err="1"/>
              <a:t>subkop</a:t>
            </a:r>
            <a:r>
              <a:rPr lang="nl-NL" dirty="0"/>
              <a:t> B</a:t>
            </a:r>
          </a:p>
          <a:p>
            <a:pPr lvl="5"/>
            <a:r>
              <a:rPr lang="nl-NL" dirty="0"/>
              <a:t>Niveau 6 – standaard tekst italic</a:t>
            </a:r>
          </a:p>
          <a:p>
            <a:pPr lvl="6"/>
            <a:r>
              <a:rPr lang="nl-NL" dirty="0"/>
              <a:t>Niveau 7 – opsomming cijfer</a:t>
            </a:r>
          </a:p>
          <a:p>
            <a:pPr lvl="7"/>
            <a:r>
              <a:rPr lang="nl-NL" dirty="0"/>
              <a:t>Niveau 8 – opsomming 2</a:t>
            </a:r>
          </a:p>
          <a:p>
            <a:pPr lvl="8"/>
            <a:r>
              <a:rPr lang="nl-NL" dirty="0"/>
              <a:t>Niveau 9 – standaard tekst wit</a:t>
            </a:r>
          </a:p>
        </p:txBody>
      </p:sp>
      <p:sp>
        <p:nvSpPr>
          <p:cNvPr id="7" name="Tekstvak 6"/>
          <p:cNvSpPr txBox="1"/>
          <p:nvPr userDrawn="1"/>
        </p:nvSpPr>
        <p:spPr>
          <a:xfrm>
            <a:off x="2219160" y="-388961"/>
            <a:ext cx="4705682" cy="260203"/>
          </a:xfrm>
          <a:prstGeom prst="rect">
            <a:avLst/>
          </a:prstGeom>
          <a:noFill/>
        </p:spPr>
        <p:txBody>
          <a:bodyPr wrap="square" rtlCol="0">
            <a:noAutofit/>
          </a:bodyPr>
          <a:lstStyle/>
          <a:p>
            <a:pPr algn="ctr"/>
            <a:r>
              <a:rPr kumimoji="0" lang="nl-NL" sz="1350" b="0" i="0" u="none" strike="noStrike" kern="1200" cap="none" spc="0" normalizeH="0" baseline="0" noProof="0">
                <a:ln>
                  <a:noFill/>
                </a:ln>
                <a:solidFill>
                  <a:schemeClr val="tx2"/>
                </a:solidFill>
                <a:effectLst/>
                <a:uLnTx/>
                <a:uFillTx/>
                <a:latin typeface="Georgia"/>
                <a:ea typeface="+mj-ea"/>
                <a:cs typeface="+mj-cs"/>
              </a:rPr>
              <a:t>100% tekst (custom, geen animatie)</a:t>
            </a:r>
            <a:endParaRPr lang="nl-NL" sz="1350">
              <a:solidFill>
                <a:schemeClr val="tx2"/>
              </a:solidFill>
            </a:endParaRPr>
          </a:p>
        </p:txBody>
      </p:sp>
      <p:sp>
        <p:nvSpPr>
          <p:cNvPr id="9" name="Tijdelijke aanduiding voor tekst 6">
            <a:extLst>
              <a:ext uri="{FF2B5EF4-FFF2-40B4-BE49-F238E27FC236}">
                <a16:creationId xmlns:a16="http://schemas.microsoft.com/office/drawing/2014/main" id="{CFED623F-3F50-478D-BEB7-8F13C00AC121}"/>
              </a:ext>
            </a:extLst>
          </p:cNvPr>
          <p:cNvSpPr>
            <a:spLocks noGrp="1"/>
          </p:cNvSpPr>
          <p:nvPr>
            <p:ph type="body" sz="quarter" idx="13" hasCustomPrompt="1"/>
          </p:nvPr>
        </p:nvSpPr>
        <p:spPr>
          <a:xfrm>
            <a:off x="228600" y="417925"/>
            <a:ext cx="8684904" cy="241851"/>
          </a:xfrm>
        </p:spPr>
        <p:txBody>
          <a:bodyPr/>
          <a:lstStyle>
            <a:lvl1pPr>
              <a:defRPr sz="1500" b="1" i="0">
                <a:solidFill>
                  <a:schemeClr val="accent2"/>
                </a:solidFill>
                <a:latin typeface="+mn-lt"/>
                <a:cs typeface="Segoe UI" panose="020B0502040204020203" pitchFamily="34" charset="0"/>
              </a:defRPr>
            </a:lvl1pPr>
            <a:lvl2pPr>
              <a:defRPr sz="1200"/>
            </a:lvl2pPr>
            <a:lvl3pPr>
              <a:defRPr sz="1200"/>
            </a:lvl3pPr>
            <a:lvl4pPr>
              <a:defRPr sz="1200"/>
            </a:lvl4pPr>
            <a:lvl5pPr>
              <a:defRPr sz="1200"/>
            </a:lvl5pPr>
          </a:lstStyle>
          <a:p>
            <a:pPr lvl="0"/>
            <a:r>
              <a:rPr lang="nl-NL" dirty="0"/>
              <a:t>Voeg hier de titel in</a:t>
            </a:r>
          </a:p>
        </p:txBody>
      </p:sp>
      <p:grpSp>
        <p:nvGrpSpPr>
          <p:cNvPr id="92" name="Groep 91"/>
          <p:cNvGrpSpPr/>
          <p:nvPr userDrawn="1"/>
        </p:nvGrpSpPr>
        <p:grpSpPr>
          <a:xfrm>
            <a:off x="-2578160" y="1076"/>
            <a:ext cx="2407050" cy="4505041"/>
            <a:chOff x="-3437547" y="1434"/>
            <a:chExt cx="3209400" cy="6001164"/>
          </a:xfrm>
        </p:grpSpPr>
        <p:grpSp>
          <p:nvGrpSpPr>
            <p:cNvPr id="93" name="Instructie"/>
            <p:cNvGrpSpPr/>
            <p:nvPr userDrawn="1"/>
          </p:nvGrpSpPr>
          <p:grpSpPr>
            <a:xfrm>
              <a:off x="-3437547" y="1434"/>
              <a:ext cx="3201327" cy="6001164"/>
              <a:chOff x="-3437547" y="1434"/>
              <a:chExt cx="3201327" cy="6001164"/>
            </a:xfrm>
          </p:grpSpPr>
          <p:cxnSp>
            <p:nvCxnSpPr>
              <p:cNvPr id="95" name="Rechte verbindingslijn 94"/>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96" name="Ovaal 95"/>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7" name="Rechthoek 96"/>
              <p:cNvSpPr/>
              <p:nvPr userDrawn="1"/>
            </p:nvSpPr>
            <p:spPr>
              <a:xfrm>
                <a:off x="-3059324" y="3225971"/>
                <a:ext cx="2823104" cy="255963"/>
              </a:xfrm>
              <a:prstGeom prst="rect">
                <a:avLst/>
              </a:prstGeom>
              <a:noFill/>
              <a:ln w="25400" cap="flat" cmpd="sng" algn="ctr">
                <a:noFill/>
                <a:prstDash val="solid"/>
              </a:ln>
              <a:effectLst/>
            </p:spPr>
            <p:txBody>
              <a:bodyPr lIns="0" tIns="0" rIns="0" bIns="0" rtlCol="0" anchor="ctr"/>
              <a:lstStyle/>
              <a:p>
                <a:pPr marL="0" marR="0" lvl="4" indent="0" algn="l" defTabSz="685800" rtl="0" eaLnBrk="1" fontAlgn="auto" latinLnBrk="0" hangingPunct="1">
                  <a:lnSpc>
                    <a:spcPct val="100000"/>
                  </a:lnSpc>
                  <a:spcBef>
                    <a:spcPts val="225"/>
                  </a:spcBef>
                  <a:spcAft>
                    <a:spcPts val="450"/>
                  </a:spcAft>
                  <a:buClr>
                    <a:schemeClr val="accent2"/>
                  </a:buClr>
                  <a:buSzTx/>
                  <a:buFont typeface="Arial" panose="020B0604020202020204" pitchFamily="34" charset="0"/>
                  <a:buNone/>
                  <a:tabLst/>
                  <a:defRPr/>
                </a:pPr>
                <a:r>
                  <a:rPr lang="nl-NL" sz="1050" b="1" i="0" kern="1200" noProof="0" dirty="0">
                    <a:solidFill>
                      <a:schemeClr val="accent1"/>
                    </a:solidFill>
                    <a:latin typeface="+mj-lt"/>
                    <a:ea typeface="+mn-ea"/>
                    <a:cs typeface="+mn-cs"/>
                  </a:rPr>
                  <a:t>Subtitel (Georgia)</a:t>
                </a:r>
              </a:p>
            </p:txBody>
          </p:sp>
          <p:sp>
            <p:nvSpPr>
              <p:cNvPr id="98" name="Ovaal 97"/>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99" name="Rechthoek 98"/>
              <p:cNvSpPr/>
              <p:nvPr userDrawn="1"/>
            </p:nvSpPr>
            <p:spPr>
              <a:xfrm>
                <a:off x="-3059324" y="3600147"/>
                <a:ext cx="2823104" cy="255963"/>
              </a:xfrm>
              <a:prstGeom prst="rect">
                <a:avLst/>
              </a:prstGeom>
              <a:noFill/>
              <a:ln w="25400" cap="flat" cmpd="sng" algn="ctr">
                <a:noFill/>
                <a:prstDash val="solid"/>
              </a:ln>
              <a:effectLst/>
            </p:spPr>
            <p:txBody>
              <a:bodyPr lIns="0" tIns="0" rIns="0" bIns="0" rtlCol="0" anchor="ctr"/>
              <a:lstStyle/>
              <a:p>
                <a:pPr marL="0" marR="0" lvl="5" indent="0" algn="l" defTabSz="685800" rtl="0" eaLnBrk="1" fontAlgn="auto" latinLnBrk="0" hangingPunct="1">
                  <a:lnSpc>
                    <a:spcPct val="100000"/>
                  </a:lnSpc>
                  <a:spcBef>
                    <a:spcPts val="225"/>
                  </a:spcBef>
                  <a:spcAft>
                    <a:spcPts val="450"/>
                  </a:spcAft>
                  <a:buClr>
                    <a:schemeClr val="tx2"/>
                  </a:buClr>
                  <a:buSzTx/>
                  <a:buFont typeface="+mj-lt"/>
                  <a:buNone/>
                  <a:tabLst/>
                  <a:defRPr/>
                </a:pPr>
                <a:r>
                  <a:rPr lang="nl-NL" sz="1050" b="0" i="1" kern="1200" noProof="0" dirty="0">
                    <a:solidFill>
                      <a:schemeClr val="tx1"/>
                    </a:solidFill>
                    <a:latin typeface="+mn-lt"/>
                    <a:ea typeface="+mn-ea"/>
                    <a:cs typeface="+mn-cs"/>
                  </a:rPr>
                  <a:t>Cursief</a:t>
                </a:r>
              </a:p>
            </p:txBody>
          </p:sp>
          <p:sp>
            <p:nvSpPr>
              <p:cNvPr id="100" name="Ovaal 99"/>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01" name="Rechthoek 100"/>
              <p:cNvSpPr/>
              <p:nvPr userDrawn="1"/>
            </p:nvSpPr>
            <p:spPr>
              <a:xfrm>
                <a:off x="-3059324" y="3972792"/>
                <a:ext cx="2823104" cy="255963"/>
              </a:xfrm>
              <a:prstGeom prst="rect">
                <a:avLst/>
              </a:prstGeom>
              <a:noFill/>
              <a:ln w="25400" cap="flat" cmpd="sng" algn="ctr">
                <a:noFill/>
                <a:prstDash val="solid"/>
              </a:ln>
              <a:effectLst/>
            </p:spPr>
            <p:txBody>
              <a:bodyPr lIns="0" tIns="0" rIns="0" bIns="0" rtlCol="0" anchor="ctr"/>
              <a:lstStyle/>
              <a:p>
                <a:pPr marL="200025" marR="0" lvl="6" indent="-200025" algn="l" defTabSz="685800" rtl="0" eaLnBrk="1" fontAlgn="auto" latinLnBrk="0" hangingPunct="1">
                  <a:lnSpc>
                    <a:spcPct val="100000"/>
                  </a:lnSpc>
                  <a:spcBef>
                    <a:spcPts val="225"/>
                  </a:spcBef>
                  <a:spcAft>
                    <a:spcPts val="225"/>
                  </a:spcAft>
                  <a:buClr>
                    <a:schemeClr val="accent1"/>
                  </a:buClr>
                  <a:buSzTx/>
                  <a:buFont typeface="+mj-lt"/>
                  <a:buAutoNum type="arabicPeriod"/>
                  <a:tabLst>
                    <a:tab pos="333375" algn="l"/>
                  </a:tabLst>
                  <a:defRPr/>
                </a:pPr>
                <a:r>
                  <a:rPr lang="nl-NL" sz="1050" kern="1200" noProof="0" dirty="0">
                    <a:solidFill>
                      <a:schemeClr val="tx1"/>
                    </a:solidFill>
                    <a:latin typeface="+mn-lt"/>
                    <a:ea typeface="+mn-ea"/>
                    <a:cs typeface="Segoe UI" panose="020B0502040204020203" pitchFamily="34" charset="0"/>
                  </a:rPr>
                  <a:t>Numerieke </a:t>
                </a:r>
                <a:r>
                  <a:rPr lang="nl-NL" sz="1050" kern="1200" noProof="0" dirty="0" err="1">
                    <a:solidFill>
                      <a:schemeClr val="tx1"/>
                    </a:solidFill>
                    <a:latin typeface="+mn-lt"/>
                    <a:ea typeface="+mn-ea"/>
                    <a:cs typeface="Segoe UI" panose="020B0502040204020203" pitchFamily="34" charset="0"/>
                  </a:rPr>
                  <a:t>bullet</a:t>
                </a:r>
                <a:endParaRPr lang="nl-NL" sz="1050" kern="1200" noProof="0" dirty="0">
                  <a:solidFill>
                    <a:schemeClr val="tx1"/>
                  </a:solidFill>
                  <a:latin typeface="+mn-lt"/>
                  <a:ea typeface="+mn-ea"/>
                  <a:cs typeface="Segoe UI" panose="020B0502040204020203" pitchFamily="34" charset="0"/>
                </a:endParaRPr>
              </a:p>
            </p:txBody>
          </p:sp>
          <p:sp>
            <p:nvSpPr>
              <p:cNvPr id="102" name="Ovaal 101"/>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03" name="Rechthoek 102"/>
              <p:cNvSpPr/>
              <p:nvPr userDrawn="1"/>
            </p:nvSpPr>
            <p:spPr>
              <a:xfrm>
                <a:off x="-3059324" y="4346057"/>
                <a:ext cx="2823104" cy="255963"/>
              </a:xfrm>
              <a:prstGeom prst="rect">
                <a:avLst/>
              </a:prstGeom>
              <a:noFill/>
              <a:ln w="25400" cap="flat" cmpd="sng" algn="ctr">
                <a:noFill/>
                <a:prstDash val="solid"/>
              </a:ln>
              <a:effectLst/>
            </p:spPr>
            <p:txBody>
              <a:bodyPr lIns="0" tIns="0" rIns="0" bIns="0" rtlCol="0" anchor="ctr"/>
              <a:lstStyle/>
              <a:p>
                <a:pPr marL="357188" marR="0" lvl="7" indent="-171450" algn="l" defTabSz="685800" rtl="0" eaLnBrk="1" fontAlgn="auto" latinLnBrk="0" hangingPunct="1">
                  <a:lnSpc>
                    <a:spcPct val="100000"/>
                  </a:lnSpc>
                  <a:spcBef>
                    <a:spcPts val="225"/>
                  </a:spcBef>
                  <a:spcAft>
                    <a:spcPts val="225"/>
                  </a:spcAft>
                  <a:buClr>
                    <a:schemeClr val="accent2"/>
                  </a:buClr>
                  <a:buSzTx/>
                  <a:buFont typeface="Segoe UI" panose="020B0502040204020203" pitchFamily="34" charset="0"/>
                  <a:buChar char="-"/>
                  <a:tabLst>
                    <a:tab pos="333375" algn="l"/>
                  </a:tabLst>
                  <a:defRPr/>
                </a:pPr>
                <a:r>
                  <a:rPr lang="nl-NL" sz="1050" kern="1200" noProof="0" dirty="0">
                    <a:solidFill>
                      <a:schemeClr val="tx1"/>
                    </a:solidFill>
                    <a:latin typeface="+mn-lt"/>
                    <a:ea typeface="+mn-ea"/>
                    <a:cs typeface="Segoe UI" panose="020B0502040204020203" pitchFamily="34" charset="0"/>
                  </a:rPr>
                  <a:t>Sub-</a:t>
                </a:r>
                <a:r>
                  <a:rPr lang="nl-NL" sz="1050" kern="1200" noProof="0" dirty="0" err="1">
                    <a:solidFill>
                      <a:schemeClr val="tx1"/>
                    </a:solidFill>
                    <a:latin typeface="+mn-lt"/>
                    <a:ea typeface="+mn-ea"/>
                    <a:cs typeface="Segoe UI" panose="020B0502040204020203" pitchFamily="34" charset="0"/>
                  </a:rPr>
                  <a:t>bullet</a:t>
                </a:r>
                <a:endParaRPr lang="nl-NL" sz="1050" kern="1200" noProof="0" dirty="0">
                  <a:solidFill>
                    <a:schemeClr val="tx1"/>
                  </a:solidFill>
                  <a:latin typeface="+mn-lt"/>
                  <a:ea typeface="+mn-ea"/>
                  <a:cs typeface="Segoe UI" panose="020B0502040204020203" pitchFamily="34" charset="0"/>
                </a:endParaRPr>
              </a:p>
            </p:txBody>
          </p:sp>
          <p:grpSp>
            <p:nvGrpSpPr>
              <p:cNvPr id="104" name="Meer informatie"/>
              <p:cNvGrpSpPr/>
              <p:nvPr userDrawn="1"/>
            </p:nvGrpSpPr>
            <p:grpSpPr>
              <a:xfrm>
                <a:off x="-3421298" y="5206936"/>
                <a:ext cx="3178515" cy="795662"/>
                <a:chOff x="-3741486" y="3387723"/>
                <a:chExt cx="3178515" cy="795662"/>
              </a:xfrm>
            </p:grpSpPr>
            <p:sp>
              <p:nvSpPr>
                <p:cNvPr id="171" name="Freeform 101"/>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825" noProof="0"/>
                </a:p>
              </p:txBody>
            </p:sp>
            <p:sp>
              <p:nvSpPr>
                <p:cNvPr id="172" name="Rechthoek 171"/>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73" name="Rechte verbindingslijn 172"/>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05" name="Rechthoek 104"/>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80000"/>
                  </a:lnSpc>
                  <a:spcBef>
                    <a:spcPts val="0"/>
                  </a:spcBef>
                  <a:spcAft>
                    <a:spcPts val="0"/>
                  </a:spcAft>
                  <a:buClrTx/>
                  <a:buSzTx/>
                  <a:buFontTx/>
                  <a:buNone/>
                  <a:tabLst/>
                  <a:defRPr/>
                </a:pPr>
                <a:r>
                  <a:rPr kumimoji="0" lang="nl-NL" sz="1050" b="1" i="0" u="none" strike="noStrike" kern="0" cap="all" spc="0" normalizeH="0" baseline="0" noProof="0" dirty="0">
                    <a:ln>
                      <a:noFill/>
                    </a:ln>
                    <a:solidFill>
                      <a:schemeClr val="accent1"/>
                    </a:solidFill>
                    <a:effectLst/>
                    <a:uLnTx/>
                    <a:uFillTx/>
                    <a:latin typeface="+mj-lt"/>
                    <a:cs typeface="Segoe UI Light" panose="020B0502040204020203" pitchFamily="34" charset="0"/>
                  </a:rPr>
                  <a:t>Hoe werken tekstniveaus?</a:t>
                </a:r>
              </a:p>
            </p:txBody>
          </p:sp>
          <p:sp>
            <p:nvSpPr>
              <p:cNvPr id="106" name="Ovaal 105"/>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7" name="Rechte verbindingslijn 106"/>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08" name="Groep 107"/>
              <p:cNvGrpSpPr/>
              <p:nvPr userDrawn="1"/>
            </p:nvGrpSpPr>
            <p:grpSpPr>
              <a:xfrm>
                <a:off x="-3437547" y="349413"/>
                <a:ext cx="2933825" cy="558875"/>
                <a:chOff x="-3419346" y="368233"/>
                <a:chExt cx="3904920" cy="743862"/>
              </a:xfrm>
            </p:grpSpPr>
            <p:sp>
              <p:nvSpPr>
                <p:cNvPr id="119" name="Rechthoek 118"/>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600" b="0" noProof="0" dirty="0">
                      <a:solidFill>
                        <a:srgbClr val="C00000"/>
                      </a:solidFill>
                      <a:latin typeface="Arial" panose="020B0604020202020204" pitchFamily="34" charset="0"/>
                      <a:cs typeface="Arial" panose="020B0604020202020204" pitchFamily="34" charset="0"/>
                    </a:rPr>
                    <a:t>Start</a:t>
                  </a:r>
                </a:p>
              </p:txBody>
            </p:sp>
            <p:cxnSp>
              <p:nvCxnSpPr>
                <p:cNvPr id="120" name="Rechte verbindingslijn 119"/>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Rechte verbindingslijn 120"/>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2" name="Rechthoek 121"/>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nvGrpSpPr>
                <p:cNvPr id="123" name="Groep 122"/>
                <p:cNvGrpSpPr/>
                <p:nvPr userDrawn="1"/>
              </p:nvGrpSpPr>
              <p:grpSpPr>
                <a:xfrm>
                  <a:off x="-3002834" y="720303"/>
                  <a:ext cx="182598" cy="143759"/>
                  <a:chOff x="-3310843" y="700986"/>
                  <a:chExt cx="182598" cy="143759"/>
                </a:xfrm>
              </p:grpSpPr>
              <p:grpSp>
                <p:nvGrpSpPr>
                  <p:cNvPr id="162" name="Groep 161"/>
                  <p:cNvGrpSpPr/>
                  <p:nvPr userDrawn="1"/>
                </p:nvGrpSpPr>
                <p:grpSpPr>
                  <a:xfrm>
                    <a:off x="-3310843" y="700986"/>
                    <a:ext cx="182598" cy="143759"/>
                    <a:chOff x="-3310843" y="700986"/>
                    <a:chExt cx="182598" cy="143759"/>
                  </a:xfrm>
                </p:grpSpPr>
                <p:cxnSp>
                  <p:nvCxnSpPr>
                    <p:cNvPr id="166" name="Rechte verbindingslijn 165"/>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167" name="Rechte verbindingslijn 166"/>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168" name="Rechte verbindingslijn 167"/>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169" name="Rechte verbindingslijn 168"/>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170" name="Rechte verbindingslijn 169"/>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163" name="Groep 162"/>
                  <p:cNvGrpSpPr/>
                  <p:nvPr userDrawn="1"/>
                </p:nvGrpSpPr>
                <p:grpSpPr>
                  <a:xfrm flipH="1">
                    <a:off x="-3310774" y="735854"/>
                    <a:ext cx="88801" cy="72568"/>
                    <a:chOff x="-2091059" y="1395403"/>
                    <a:chExt cx="157316" cy="128558"/>
                  </a:xfrm>
                </p:grpSpPr>
                <p:sp>
                  <p:nvSpPr>
                    <p:cNvPr id="164" name="Rechthoek 163"/>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165" name="Pijl: punthaak 164"/>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grpSp>
              <p:nvGrpSpPr>
                <p:cNvPr id="124" name="Groep 123"/>
                <p:cNvGrpSpPr/>
                <p:nvPr userDrawn="1"/>
              </p:nvGrpSpPr>
              <p:grpSpPr>
                <a:xfrm>
                  <a:off x="-3326107" y="720303"/>
                  <a:ext cx="182598" cy="143759"/>
                  <a:chOff x="-3634116" y="700986"/>
                  <a:chExt cx="182598" cy="143759"/>
                </a:xfrm>
              </p:grpSpPr>
              <p:grpSp>
                <p:nvGrpSpPr>
                  <p:cNvPr id="153" name="Groep 152"/>
                  <p:cNvGrpSpPr/>
                  <p:nvPr userDrawn="1"/>
                </p:nvGrpSpPr>
                <p:grpSpPr>
                  <a:xfrm>
                    <a:off x="-3634116" y="700986"/>
                    <a:ext cx="182598" cy="143759"/>
                    <a:chOff x="-3634116" y="700986"/>
                    <a:chExt cx="182598" cy="143759"/>
                  </a:xfrm>
                </p:grpSpPr>
                <p:cxnSp>
                  <p:nvCxnSpPr>
                    <p:cNvPr id="157" name="Rechte verbindingslijn 156"/>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158" name="Rechte verbindingslijn 157"/>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159" name="Rechte verbindingslijn 158"/>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160" name="Rechte verbindingslijn 159"/>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161" name="Rechte verbindingslijn 160"/>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154" name="Groep 153"/>
                  <p:cNvGrpSpPr/>
                  <p:nvPr userDrawn="1"/>
                </p:nvGrpSpPr>
                <p:grpSpPr>
                  <a:xfrm>
                    <a:off x="-3634047" y="735854"/>
                    <a:ext cx="88801" cy="72568"/>
                    <a:chOff x="-2091059" y="1395403"/>
                    <a:chExt cx="157316" cy="128558"/>
                  </a:xfrm>
                </p:grpSpPr>
                <p:sp>
                  <p:nvSpPr>
                    <p:cNvPr id="155" name="Rechthoek 154"/>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156" name="Pijl: punthaak 155"/>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cxnSp>
              <p:nvCxnSpPr>
                <p:cNvPr id="125" name="Rechte verbindingslijn 124"/>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26" name="Rechte verbindingslijn 125"/>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27" name="Groep 126"/>
                <p:cNvGrpSpPr/>
                <p:nvPr userDrawn="1"/>
              </p:nvGrpSpPr>
              <p:grpSpPr>
                <a:xfrm>
                  <a:off x="-2425037" y="370226"/>
                  <a:ext cx="357690" cy="330595"/>
                  <a:chOff x="-2721817" y="347336"/>
                  <a:chExt cx="432805" cy="400021"/>
                </a:xfrm>
              </p:grpSpPr>
              <p:sp>
                <p:nvSpPr>
                  <p:cNvPr id="142" name="Rechthoek 141"/>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a:solidFill>
                        <a:srgbClr val="FF0000"/>
                      </a:solidFill>
                      <a:latin typeface="Arial" panose="020B0604020202020204" pitchFamily="34" charset="0"/>
                      <a:cs typeface="Arial" panose="020B0604020202020204" pitchFamily="34" charset="0"/>
                    </a:endParaRPr>
                  </a:p>
                </p:txBody>
              </p:sp>
              <p:grpSp>
                <p:nvGrpSpPr>
                  <p:cNvPr id="143" name="Groep 142"/>
                  <p:cNvGrpSpPr/>
                  <p:nvPr userDrawn="1"/>
                </p:nvGrpSpPr>
                <p:grpSpPr>
                  <a:xfrm>
                    <a:off x="-2652453" y="431583"/>
                    <a:ext cx="294076" cy="231526"/>
                    <a:chOff x="-3634116" y="700986"/>
                    <a:chExt cx="182598" cy="143759"/>
                  </a:xfrm>
                </p:grpSpPr>
                <p:grpSp>
                  <p:nvGrpSpPr>
                    <p:cNvPr id="144" name="Groep 143"/>
                    <p:cNvGrpSpPr/>
                    <p:nvPr userDrawn="1"/>
                  </p:nvGrpSpPr>
                  <p:grpSpPr>
                    <a:xfrm>
                      <a:off x="-3634116" y="700986"/>
                      <a:ext cx="182598" cy="143759"/>
                      <a:chOff x="-3634116" y="700986"/>
                      <a:chExt cx="182598" cy="143759"/>
                    </a:xfrm>
                  </p:grpSpPr>
                  <p:cxnSp>
                    <p:nvCxnSpPr>
                      <p:cNvPr id="148" name="Rechte verbindingslijn 147"/>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149" name="Rechte verbindingslijn 148"/>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150" name="Rechte verbindingslijn 149"/>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151" name="Rechte verbindingslijn 150"/>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152" name="Rechte verbindingslijn 151"/>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145" name="Groep 144"/>
                    <p:cNvGrpSpPr/>
                    <p:nvPr userDrawn="1"/>
                  </p:nvGrpSpPr>
                  <p:grpSpPr>
                    <a:xfrm>
                      <a:off x="-3634047" y="735854"/>
                      <a:ext cx="88801" cy="72568"/>
                      <a:chOff x="-2091059" y="1395403"/>
                      <a:chExt cx="157316" cy="128558"/>
                    </a:xfrm>
                  </p:grpSpPr>
                  <p:sp>
                    <p:nvSpPr>
                      <p:cNvPr id="146" name="Rechthoek 145"/>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147" name="Pijl: punthaak 146"/>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grpSp>
            <p:grpSp>
              <p:nvGrpSpPr>
                <p:cNvPr id="128" name="Groep 127"/>
                <p:cNvGrpSpPr/>
                <p:nvPr userDrawn="1"/>
              </p:nvGrpSpPr>
              <p:grpSpPr>
                <a:xfrm>
                  <a:off x="-2425037" y="781500"/>
                  <a:ext cx="357690" cy="330595"/>
                  <a:chOff x="-2721817" y="782525"/>
                  <a:chExt cx="432805" cy="400021"/>
                </a:xfrm>
              </p:grpSpPr>
              <p:sp>
                <p:nvSpPr>
                  <p:cNvPr id="131" name="Rechthoek 130"/>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a:solidFill>
                        <a:srgbClr val="FF0000"/>
                      </a:solidFill>
                      <a:latin typeface="Arial" panose="020B0604020202020204" pitchFamily="34" charset="0"/>
                      <a:cs typeface="Arial" panose="020B0604020202020204" pitchFamily="34" charset="0"/>
                    </a:endParaRPr>
                  </a:p>
                </p:txBody>
              </p:sp>
              <p:grpSp>
                <p:nvGrpSpPr>
                  <p:cNvPr id="132" name="Groep 131"/>
                  <p:cNvGrpSpPr/>
                  <p:nvPr userDrawn="1"/>
                </p:nvGrpSpPr>
                <p:grpSpPr>
                  <a:xfrm>
                    <a:off x="-2652453" y="866772"/>
                    <a:ext cx="294076" cy="231526"/>
                    <a:chOff x="-3310843" y="700986"/>
                    <a:chExt cx="182598" cy="143759"/>
                  </a:xfrm>
                </p:grpSpPr>
                <p:grpSp>
                  <p:nvGrpSpPr>
                    <p:cNvPr id="133" name="Groep 132"/>
                    <p:cNvGrpSpPr/>
                    <p:nvPr userDrawn="1"/>
                  </p:nvGrpSpPr>
                  <p:grpSpPr>
                    <a:xfrm>
                      <a:off x="-3310843" y="700986"/>
                      <a:ext cx="182598" cy="143759"/>
                      <a:chOff x="-3310843" y="700986"/>
                      <a:chExt cx="182598" cy="143759"/>
                    </a:xfrm>
                  </p:grpSpPr>
                  <p:cxnSp>
                    <p:nvCxnSpPr>
                      <p:cNvPr id="137" name="Rechte verbindingslijn 136"/>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38" name="Rechte verbindingslijn 137"/>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39" name="Rechte verbindingslijn 138"/>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40" name="Rechte verbindingslijn 139"/>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41" name="Rechte verbindingslijn 140"/>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34" name="Groep 133"/>
                    <p:cNvGrpSpPr/>
                    <p:nvPr userDrawn="1"/>
                  </p:nvGrpSpPr>
                  <p:grpSpPr>
                    <a:xfrm flipH="1">
                      <a:off x="-3310774" y="735854"/>
                      <a:ext cx="88801" cy="72568"/>
                      <a:chOff x="-2091059" y="1395403"/>
                      <a:chExt cx="157316" cy="128558"/>
                    </a:xfrm>
                  </p:grpSpPr>
                  <p:sp>
                    <p:nvSpPr>
                      <p:cNvPr id="135" name="Rechthoek 134"/>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136" name="Pijl: punthaak 135"/>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grpSp>
            <p:sp>
              <p:nvSpPr>
                <p:cNvPr id="129" name="Rechthoek 128"/>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130" name="Rechthoek 129"/>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09" name="Rechte verbindingslijn 108"/>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10" name="Rechthoek 109"/>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0" marR="0" lvl="0" indent="0" algn="l" defTabSz="685800" rtl="0" eaLnBrk="1" fontAlgn="auto" latinLnBrk="0" hangingPunct="1">
                  <a:lnSpc>
                    <a:spcPct val="100000"/>
                  </a:lnSpc>
                  <a:spcBef>
                    <a:spcPts val="225"/>
                  </a:spcBef>
                  <a:spcAft>
                    <a:spcPts val="225"/>
                  </a:spcAft>
                  <a:buClr>
                    <a:schemeClr val="accent2"/>
                  </a:buClr>
                  <a:buSzTx/>
                  <a:buFont typeface="Arial" panose="020B0604020202020204" pitchFamily="34" charset="0"/>
                  <a:buNone/>
                  <a:tabLst/>
                  <a:defRPr/>
                </a:pPr>
                <a:r>
                  <a:rPr lang="nl-NL" sz="1050" kern="1200" baseline="0" noProof="0" dirty="0" err="1">
                    <a:solidFill>
                      <a:schemeClr val="tx1"/>
                    </a:solidFill>
                    <a:latin typeface="+mn-lt"/>
                    <a:ea typeface="+mn-ea"/>
                    <a:cs typeface="Segoe UI" panose="020B0502040204020203" pitchFamily="34" charset="0"/>
                  </a:rPr>
                  <a:t>Bullet</a:t>
                </a:r>
                <a:endParaRPr lang="nl-NL" sz="1050" kern="1200" baseline="0" noProof="0" dirty="0">
                  <a:solidFill>
                    <a:schemeClr val="tx1"/>
                  </a:solidFill>
                  <a:latin typeface="+mn-lt"/>
                  <a:ea typeface="+mn-ea"/>
                  <a:cs typeface="Segoe UI" panose="020B0502040204020203" pitchFamily="34" charset="0"/>
                </a:endParaRPr>
              </a:p>
            </p:txBody>
          </p:sp>
          <p:sp>
            <p:nvSpPr>
              <p:cNvPr id="111" name="Ovaal 110"/>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12" name="Rechthoek 111"/>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214313" marR="0" lvl="1" indent="-214313" algn="l" defTabSz="685800" rtl="0" eaLnBrk="1" fontAlgn="auto" latinLnBrk="0" hangingPunct="1">
                  <a:lnSpc>
                    <a:spcPct val="100000"/>
                  </a:lnSpc>
                  <a:spcBef>
                    <a:spcPts val="225"/>
                  </a:spcBef>
                  <a:spcAft>
                    <a:spcPts val="225"/>
                  </a:spcAft>
                  <a:buClr>
                    <a:schemeClr val="tx2"/>
                  </a:buClr>
                  <a:buSzTx/>
                  <a:buFont typeface="Arial" panose="020B0604020202020204" pitchFamily="34" charset="0"/>
                  <a:buChar char="•"/>
                  <a:tabLst>
                    <a:tab pos="333375" algn="l"/>
                  </a:tabLst>
                  <a:defRPr/>
                </a:pPr>
                <a:r>
                  <a:rPr lang="nl-NL" sz="1050" kern="1200" noProof="0" dirty="0">
                    <a:solidFill>
                      <a:schemeClr val="tx1"/>
                    </a:solidFill>
                    <a:latin typeface="+mn-lt"/>
                    <a:ea typeface="+mn-ea"/>
                    <a:cs typeface="Segoe UI" panose="020B0502040204020203" pitchFamily="34" charset="0"/>
                  </a:rPr>
                  <a:t>Sub-</a:t>
                </a:r>
                <a:r>
                  <a:rPr lang="nl-NL" sz="1050" kern="1200" noProof="0" dirty="0" err="1">
                    <a:solidFill>
                      <a:schemeClr val="tx1"/>
                    </a:solidFill>
                    <a:latin typeface="+mn-lt"/>
                    <a:ea typeface="+mn-ea"/>
                    <a:cs typeface="Segoe UI" panose="020B0502040204020203" pitchFamily="34" charset="0"/>
                  </a:rPr>
                  <a:t>bullet</a:t>
                </a:r>
                <a:endParaRPr lang="nl-NL" sz="1050" kern="1200" noProof="0" dirty="0">
                  <a:solidFill>
                    <a:schemeClr val="tx1"/>
                  </a:solidFill>
                  <a:latin typeface="+mn-lt"/>
                  <a:ea typeface="+mn-ea"/>
                  <a:cs typeface="Segoe UI" panose="020B0502040204020203" pitchFamily="34" charset="0"/>
                </a:endParaRPr>
              </a:p>
            </p:txBody>
          </p:sp>
          <p:sp>
            <p:nvSpPr>
              <p:cNvPr id="113" name="Ovaal 112"/>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4" name="Rechthoek 113"/>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407194" marR="0" lvl="2" indent="-207169" algn="l" defTabSz="685800" rtl="0" eaLnBrk="1" fontAlgn="auto" latinLnBrk="0" hangingPunct="1">
                  <a:lnSpc>
                    <a:spcPct val="100000"/>
                  </a:lnSpc>
                  <a:spcBef>
                    <a:spcPts val="225"/>
                  </a:spcBef>
                  <a:spcAft>
                    <a:spcPts val="225"/>
                  </a:spcAft>
                  <a:buClr>
                    <a:schemeClr val="accent2"/>
                  </a:buClr>
                  <a:buSzTx/>
                  <a:buFont typeface="Segoe UI" panose="020B0502040204020203" pitchFamily="34" charset="0"/>
                  <a:buChar char="-"/>
                  <a:tabLst/>
                  <a:defRPr/>
                </a:pPr>
                <a:r>
                  <a:rPr lang="en-US" sz="1050" kern="1200" noProof="0" dirty="0">
                    <a:solidFill>
                      <a:schemeClr val="tx1"/>
                    </a:solidFill>
                    <a:latin typeface="+mn-lt"/>
                    <a:ea typeface="+mn-ea"/>
                    <a:cs typeface="Segoe UI" panose="020B0502040204020203" pitchFamily="34" charset="0"/>
                  </a:rPr>
                  <a:t>Sub-bullet</a:t>
                </a:r>
              </a:p>
            </p:txBody>
          </p:sp>
          <p:sp>
            <p:nvSpPr>
              <p:cNvPr id="115" name="Ovaal 114"/>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16" name="Rechthoek 115"/>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685800" rtl="0" eaLnBrk="1" fontAlgn="auto" latinLnBrk="0" hangingPunct="1">
                  <a:lnSpc>
                    <a:spcPct val="100000"/>
                  </a:lnSpc>
                  <a:spcBef>
                    <a:spcPts val="225"/>
                  </a:spcBef>
                  <a:spcAft>
                    <a:spcPts val="450"/>
                  </a:spcAft>
                  <a:buClrTx/>
                  <a:buSzTx/>
                  <a:buFont typeface="Arial" panose="020B0604020202020204" pitchFamily="34" charset="0"/>
                  <a:buNone/>
                  <a:tabLst/>
                  <a:defRPr/>
                </a:pPr>
                <a:r>
                  <a:rPr lang="nl-NL" sz="1050" b="1" kern="1200" noProof="0" dirty="0">
                    <a:solidFill>
                      <a:schemeClr val="accent2"/>
                    </a:solidFill>
                    <a:latin typeface="+mn-lt"/>
                    <a:ea typeface="+mn-ea"/>
                    <a:cs typeface="+mn-cs"/>
                  </a:rPr>
                  <a:t>Subtitel (</a:t>
                </a:r>
                <a:r>
                  <a:rPr lang="nl-NL" sz="1050" b="1" kern="1200" noProof="0" dirty="0" err="1">
                    <a:solidFill>
                      <a:schemeClr val="accent2"/>
                    </a:solidFill>
                    <a:latin typeface="+mn-lt"/>
                    <a:ea typeface="+mn-ea"/>
                    <a:cs typeface="+mn-cs"/>
                  </a:rPr>
                  <a:t>Segoe</a:t>
                </a:r>
                <a:r>
                  <a:rPr lang="nl-NL" sz="1050" b="1" kern="1200" noProof="0" dirty="0">
                    <a:solidFill>
                      <a:schemeClr val="accent2"/>
                    </a:solidFill>
                    <a:latin typeface="+mn-lt"/>
                    <a:ea typeface="+mn-ea"/>
                    <a:cs typeface="+mn-cs"/>
                  </a:rPr>
                  <a:t> UI)</a:t>
                </a:r>
              </a:p>
            </p:txBody>
          </p:sp>
          <p:sp>
            <p:nvSpPr>
              <p:cNvPr id="117" name="Ovaal 116"/>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18" name="Rechthoek 117"/>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94" name="Rechthoek 93"/>
            <p:cNvSpPr/>
            <p:nvPr userDrawn="1"/>
          </p:nvSpPr>
          <p:spPr>
            <a:xfrm>
              <a:off x="-3051251" y="4714893"/>
              <a:ext cx="2823104" cy="255963"/>
            </a:xfrm>
            <a:prstGeom prst="rect">
              <a:avLst/>
            </a:prstGeom>
            <a:noFill/>
            <a:ln w="25400" cap="flat" cmpd="sng" algn="ctr">
              <a:noFill/>
              <a:prstDash val="solid"/>
            </a:ln>
            <a:effectLst/>
          </p:spPr>
          <p:txBody>
            <a:bodyPr lIns="0" tIns="0" rIns="0" bIns="0" rtlCol="0" anchor="ctr"/>
            <a:lstStyle/>
            <a:p>
              <a:pPr marL="0" marR="0" lvl="8" indent="0" algn="l" defTabSz="685800" rtl="0" eaLnBrk="1" fontAlgn="auto" latinLnBrk="0" hangingPunct="1">
                <a:lnSpc>
                  <a:spcPct val="100000"/>
                </a:lnSpc>
                <a:spcBef>
                  <a:spcPts val="225"/>
                </a:spcBef>
                <a:spcAft>
                  <a:spcPts val="225"/>
                </a:spcAft>
                <a:buClrTx/>
                <a:buSzTx/>
                <a:buFont typeface="Arial" panose="020B0604020202020204" pitchFamily="34" charset="0"/>
                <a:buNone/>
                <a:tabLst/>
                <a:defRPr/>
              </a:pPr>
              <a:r>
                <a:rPr lang="nl-NL" sz="1050" b="0" kern="1200" spc="23" baseline="0" noProof="0" dirty="0">
                  <a:solidFill>
                    <a:schemeClr val="bg1"/>
                  </a:solidFill>
                  <a:effectLst>
                    <a:outerShdw blurRad="38100" dist="38100" dir="2700000" algn="tl">
                      <a:srgbClr val="000000">
                        <a:alpha val="43137"/>
                      </a:srgbClr>
                    </a:outerShdw>
                  </a:effectLst>
                  <a:latin typeface="+mn-lt"/>
                  <a:ea typeface="+mn-ea"/>
                  <a:cs typeface="+mn-cs"/>
                </a:rPr>
                <a:t>Wit met schaduw</a:t>
              </a:r>
            </a:p>
          </p:txBody>
        </p:sp>
      </p:grpSp>
      <p:grpSp>
        <p:nvGrpSpPr>
          <p:cNvPr id="197" name="Groep 196"/>
          <p:cNvGrpSpPr/>
          <p:nvPr userDrawn="1"/>
        </p:nvGrpSpPr>
        <p:grpSpPr>
          <a:xfrm>
            <a:off x="-2578394" y="4768870"/>
            <a:ext cx="2385678" cy="765331"/>
            <a:chOff x="-3437858" y="-1536276"/>
            <a:chExt cx="3180904" cy="1019497"/>
          </a:xfrm>
        </p:grpSpPr>
        <p:sp>
          <p:nvSpPr>
            <p:cNvPr id="198" name="Rechthoek 197"/>
            <p:cNvSpPr/>
            <p:nvPr userDrawn="1"/>
          </p:nvSpPr>
          <p:spPr>
            <a:xfrm>
              <a:off x="-3432966" y="-1536276"/>
              <a:ext cx="3176012" cy="191611"/>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80000"/>
                </a:lnSpc>
                <a:spcBef>
                  <a:spcPts val="0"/>
                </a:spcBef>
                <a:spcAft>
                  <a:spcPts val="0"/>
                </a:spcAft>
                <a:buClrTx/>
                <a:buSzTx/>
                <a:buFontTx/>
                <a:buNone/>
                <a:tabLst/>
                <a:defRPr/>
              </a:pPr>
              <a:r>
                <a:rPr kumimoji="0" lang="nl-NL" sz="1050" b="1" i="0" u="none" strike="noStrike" kern="0" cap="all" spc="0" normalizeH="0" baseline="0" noProof="0" dirty="0">
                  <a:ln>
                    <a:noFill/>
                  </a:ln>
                  <a:solidFill>
                    <a:schemeClr val="accent1"/>
                  </a:solidFill>
                  <a:effectLst/>
                  <a:uLnTx/>
                  <a:uFillTx/>
                  <a:latin typeface="+mj-lt"/>
                  <a:cs typeface="Segoe UI Light" panose="020B0502040204020203" pitchFamily="34" charset="0"/>
                </a:rPr>
                <a:t>kleurenpalet</a:t>
              </a:r>
            </a:p>
          </p:txBody>
        </p:sp>
        <p:cxnSp>
          <p:nvCxnSpPr>
            <p:cNvPr id="199" name="Rechte verbindingslijn 198"/>
            <p:cNvCxnSpPr>
              <a:cxnSpLocks/>
            </p:cNvCxnSpPr>
            <p:nvPr userDrawn="1"/>
          </p:nvCxnSpPr>
          <p:spPr>
            <a:xfrm>
              <a:off x="-3432967" y="-1294641"/>
              <a:ext cx="3176013" cy="0"/>
            </a:xfrm>
            <a:prstGeom prst="line">
              <a:avLst/>
            </a:prstGeom>
            <a:noFill/>
            <a:ln w="3175" cap="flat" cmpd="sng" algn="ctr">
              <a:solidFill>
                <a:schemeClr val="accent1"/>
              </a:solidFill>
              <a:prstDash val="solid"/>
            </a:ln>
            <a:effectLst/>
          </p:spPr>
        </p:cxnSp>
        <p:cxnSp>
          <p:nvCxnSpPr>
            <p:cNvPr id="200" name="Rechte verbindingslijn 199"/>
            <p:cNvCxnSpPr>
              <a:cxnSpLocks/>
            </p:cNvCxnSpPr>
            <p:nvPr userDrawn="1"/>
          </p:nvCxnSpPr>
          <p:spPr>
            <a:xfrm>
              <a:off x="-3432967" y="-516779"/>
              <a:ext cx="3176013" cy="0"/>
            </a:xfrm>
            <a:prstGeom prst="line">
              <a:avLst/>
            </a:prstGeom>
            <a:noFill/>
            <a:ln w="3175" cap="flat" cmpd="sng" algn="ctr">
              <a:solidFill>
                <a:schemeClr val="accent1"/>
              </a:solidFill>
              <a:prstDash val="solid"/>
            </a:ln>
            <a:effectLst/>
          </p:spPr>
        </p:cxnSp>
        <p:sp>
          <p:nvSpPr>
            <p:cNvPr id="201" name="Textfield placeholder"/>
            <p:cNvSpPr txBox="1">
              <a:spLocks/>
            </p:cNvSpPr>
            <p:nvPr userDrawn="1"/>
          </p:nvSpPr>
          <p:spPr>
            <a:xfrm>
              <a:off x="-3428292" y="-812129"/>
              <a:ext cx="1437362"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1" indent="0" algn="ctr" defTabSz="815262" rtl="0" eaLnBrk="1" fontAlgn="auto" latinLnBrk="0" hangingPunct="1">
                <a:lnSpc>
                  <a:spcPts val="1350"/>
                </a:lnSpc>
                <a:spcBef>
                  <a:spcPts val="300"/>
                </a:spcBef>
                <a:spcAft>
                  <a:spcPts val="300"/>
                </a:spcAft>
                <a:buClr>
                  <a:srgbClr val="002952"/>
                </a:buClr>
                <a:buSzPct val="100000"/>
                <a:buFont typeface="Arial" panose="020B0604020202020204" pitchFamily="34" charset="0"/>
                <a:buNone/>
                <a:tabLst/>
                <a:defRPr/>
              </a:pPr>
              <a:r>
                <a:rPr kumimoji="0" lang="nl-NL" sz="750" b="0" i="0" u="none" strike="noStrike" kern="1200" cap="all" spc="0" normalizeH="0" baseline="0" noProof="0" dirty="0">
                  <a:ln>
                    <a:noFill/>
                  </a:ln>
                  <a:solidFill>
                    <a:schemeClr val="bg1">
                      <a:lumMod val="75000"/>
                    </a:schemeClr>
                  </a:solidFill>
                  <a:effectLst/>
                  <a:uLnTx/>
                  <a:uFillTx/>
                  <a:latin typeface="+mn-lt"/>
                  <a:ea typeface="+mn-ea"/>
                  <a:cs typeface="Segoe UI" panose="020B0502040204020203" pitchFamily="34" charset="0"/>
                </a:rPr>
                <a:t>Primair</a:t>
              </a:r>
            </a:p>
          </p:txBody>
        </p:sp>
        <p:sp>
          <p:nvSpPr>
            <p:cNvPr id="202" name="Textfield placeholder"/>
            <p:cNvSpPr txBox="1">
              <a:spLocks/>
            </p:cNvSpPr>
            <p:nvPr userDrawn="1"/>
          </p:nvSpPr>
          <p:spPr>
            <a:xfrm>
              <a:off x="-1755026" y="-812129"/>
              <a:ext cx="1487142"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1" indent="0" algn="ctr" defTabSz="815262" rtl="0" eaLnBrk="1" fontAlgn="auto" latinLnBrk="0" hangingPunct="1">
                <a:lnSpc>
                  <a:spcPts val="1350"/>
                </a:lnSpc>
                <a:spcBef>
                  <a:spcPts val="300"/>
                </a:spcBef>
                <a:spcAft>
                  <a:spcPts val="300"/>
                </a:spcAft>
                <a:buClr>
                  <a:srgbClr val="002952"/>
                </a:buClr>
                <a:buSzPct val="100000"/>
                <a:buFont typeface="Arial" panose="020B0604020202020204" pitchFamily="34" charset="0"/>
                <a:buNone/>
                <a:tabLst/>
                <a:defRPr/>
              </a:pPr>
              <a:r>
                <a:rPr kumimoji="0" lang="nl-NL" sz="750" b="0" i="0" u="none" strike="noStrike" kern="1200" cap="all" spc="0" normalizeH="0" baseline="0" noProof="0" dirty="0">
                  <a:ln>
                    <a:noFill/>
                  </a:ln>
                  <a:solidFill>
                    <a:schemeClr val="bg1">
                      <a:lumMod val="75000"/>
                    </a:schemeClr>
                  </a:solidFill>
                  <a:effectLst/>
                  <a:uLnTx/>
                  <a:uFillTx/>
                  <a:latin typeface="+mn-lt"/>
                  <a:ea typeface="+mn-ea"/>
                  <a:cs typeface="Segoe UI" panose="020B0502040204020203" pitchFamily="34" charset="0"/>
                </a:rPr>
                <a:t>Secundair</a:t>
              </a:r>
            </a:p>
          </p:txBody>
        </p:sp>
        <p:grpSp>
          <p:nvGrpSpPr>
            <p:cNvPr id="203" name="Groep 202"/>
            <p:cNvGrpSpPr/>
            <p:nvPr userDrawn="1"/>
          </p:nvGrpSpPr>
          <p:grpSpPr>
            <a:xfrm>
              <a:off x="-3437858" y="-1197181"/>
              <a:ext cx="3178378" cy="402864"/>
              <a:chOff x="-3437858" y="-1181941"/>
              <a:chExt cx="2587907" cy="402864"/>
            </a:xfrm>
          </p:grpSpPr>
          <p:grpSp>
            <p:nvGrpSpPr>
              <p:cNvPr id="204" name="Groep 203"/>
              <p:cNvGrpSpPr/>
              <p:nvPr userDrawn="1"/>
            </p:nvGrpSpPr>
            <p:grpSpPr>
              <a:xfrm>
                <a:off x="-3437858" y="-1181934"/>
                <a:ext cx="1178121" cy="402857"/>
                <a:chOff x="9077858" y="6298131"/>
                <a:chExt cx="317306" cy="1036263"/>
              </a:xfrm>
            </p:grpSpPr>
            <p:sp>
              <p:nvSpPr>
                <p:cNvPr id="208" name="Rechthoek 207"/>
                <p:cNvSpPr/>
                <p:nvPr userDrawn="1"/>
              </p:nvSpPr>
              <p:spPr>
                <a:xfrm>
                  <a:off x="9077858" y="6298131"/>
                  <a:ext cx="154404" cy="10362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209" name="Rechthoek 208"/>
                <p:cNvSpPr/>
                <p:nvPr userDrawn="1"/>
              </p:nvSpPr>
              <p:spPr>
                <a:xfrm>
                  <a:off x="9239958" y="6298131"/>
                  <a:ext cx="155206" cy="10362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grpSp>
          <p:sp>
            <p:nvSpPr>
              <p:cNvPr id="205" name="Rechthoek 204"/>
              <p:cNvSpPr/>
              <p:nvPr userDrawn="1"/>
            </p:nvSpPr>
            <p:spPr>
              <a:xfrm>
                <a:off x="-2067658" y="-1181941"/>
                <a:ext cx="376525" cy="4028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206" name="Rechthoek 205"/>
              <p:cNvSpPr/>
              <p:nvPr userDrawn="1"/>
            </p:nvSpPr>
            <p:spPr>
              <a:xfrm>
                <a:off x="-1647068" y="-1181937"/>
                <a:ext cx="376526" cy="40285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207" name="Rechthoek 206"/>
              <p:cNvSpPr/>
              <p:nvPr userDrawn="1"/>
            </p:nvSpPr>
            <p:spPr>
              <a:xfrm>
                <a:off x="-1226477" y="-1181940"/>
                <a:ext cx="376526" cy="40285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grpSp>
      </p:grpSp>
      <p:sp>
        <p:nvSpPr>
          <p:cNvPr id="174" name="Tijdelijke aanduiding voor dianummer 5">
            <a:extLst>
              <a:ext uri="{FF2B5EF4-FFF2-40B4-BE49-F238E27FC236}">
                <a16:creationId xmlns:a16="http://schemas.microsoft.com/office/drawing/2014/main" id="{3C6CCEEA-CBDF-470C-A16B-347E25EBA0C6}"/>
              </a:ext>
            </a:extLst>
          </p:cNvPr>
          <p:cNvSpPr>
            <a:spLocks noGrp="1"/>
          </p:cNvSpPr>
          <p:nvPr>
            <p:ph type="sldNum" sz="quarter" idx="4"/>
          </p:nvPr>
        </p:nvSpPr>
        <p:spPr>
          <a:xfrm>
            <a:off x="228601" y="4878013"/>
            <a:ext cx="405000" cy="270250"/>
          </a:xfrm>
          <a:prstGeom prst="rect">
            <a:avLst/>
          </a:prstGeom>
          <a:noFill/>
        </p:spPr>
        <p:txBody>
          <a:bodyPr vert="horz" lIns="0" tIns="0" rIns="36000" bIns="0" rtlCol="0" anchor="t">
            <a:noAutofit/>
          </a:bodyPr>
          <a:lstStyle>
            <a:lvl1pPr algn="l">
              <a:defRPr sz="825">
                <a:solidFill>
                  <a:schemeClr val="bg2"/>
                </a:solidFill>
                <a:latin typeface="+mj-lt"/>
              </a:defRPr>
            </a:lvl1pPr>
          </a:lstStyle>
          <a:p>
            <a:fld id="{08FB8D69-6C59-48FC-BA16-A3387376AC04}" type="slidenum">
              <a:rPr lang="nl-NL" smtClean="0"/>
              <a:pPr/>
              <a:t>‹#›</a:t>
            </a:fld>
            <a:endParaRPr lang="nl-NL" dirty="0"/>
          </a:p>
        </p:txBody>
      </p:sp>
    </p:spTree>
    <p:extLst>
      <p:ext uri="{BB962C8B-B14F-4D97-AF65-F5344CB8AC3E}">
        <p14:creationId xmlns:p14="http://schemas.microsoft.com/office/powerpoint/2010/main" val="412604015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0% tekst, 50% grafiek">
    <p:spTree>
      <p:nvGrpSpPr>
        <p:cNvPr id="1" name=""/>
        <p:cNvGrpSpPr/>
        <p:nvPr/>
      </p:nvGrpSpPr>
      <p:grpSpPr>
        <a:xfrm>
          <a:off x="0" y="0"/>
          <a:ext cx="0" cy="0"/>
          <a:chOff x="0" y="0"/>
          <a:chExt cx="0" cy="0"/>
        </a:xfrm>
      </p:grpSpPr>
      <p:sp>
        <p:nvSpPr>
          <p:cNvPr id="7" name="Tekstvak 6"/>
          <p:cNvSpPr txBox="1"/>
          <p:nvPr userDrawn="1"/>
        </p:nvSpPr>
        <p:spPr>
          <a:xfrm>
            <a:off x="2219160" y="-388961"/>
            <a:ext cx="4705682" cy="260203"/>
          </a:xfrm>
          <a:prstGeom prst="rect">
            <a:avLst/>
          </a:prstGeom>
          <a:noFill/>
        </p:spPr>
        <p:txBody>
          <a:bodyPr wrap="square" rtlCol="0">
            <a:noAutofit/>
          </a:bodyPr>
          <a:lstStyle/>
          <a:p>
            <a:pPr algn="ctr"/>
            <a:r>
              <a:rPr kumimoji="0" lang="nl-NL" sz="1350" b="0" i="0" u="none" strike="noStrike" kern="1200" cap="none" spc="0" normalizeH="0" baseline="0" noProof="0">
                <a:ln>
                  <a:noFill/>
                </a:ln>
                <a:solidFill>
                  <a:schemeClr val="tx2"/>
                </a:solidFill>
                <a:effectLst/>
                <a:uLnTx/>
                <a:uFillTx/>
                <a:latin typeface="Georgia"/>
                <a:ea typeface="+mn-ea"/>
                <a:cs typeface="+mn-cs"/>
              </a:rPr>
              <a:t>50% tekst, 50% grafiek</a:t>
            </a:r>
            <a:endParaRPr lang="nl-NL" sz="1350">
              <a:solidFill>
                <a:schemeClr val="tx2"/>
              </a:solidFill>
            </a:endParaRPr>
          </a:p>
        </p:txBody>
      </p:sp>
      <p:sp>
        <p:nvSpPr>
          <p:cNvPr id="10" name="Tijdelijke aanduiding voor grafiek 2"/>
          <p:cNvSpPr>
            <a:spLocks noGrp="1"/>
          </p:cNvSpPr>
          <p:nvPr>
            <p:ph type="chart" sz="quarter" idx="16" hasCustomPrompt="1"/>
          </p:nvPr>
        </p:nvSpPr>
        <p:spPr>
          <a:xfrm>
            <a:off x="4706541" y="856350"/>
            <a:ext cx="4206478" cy="3936514"/>
          </a:xfrm>
          <a:noFill/>
        </p:spPr>
        <p:txBody>
          <a:bodyPr rIns="0" bIns="1080000" anchor="ctr"/>
          <a:lstStyle>
            <a:lvl1pPr algn="ctr">
              <a:defRPr baseline="0">
                <a:solidFill>
                  <a:schemeClr val="tx2"/>
                </a:solidFill>
                <a:latin typeface="+mj-lt"/>
              </a:defRPr>
            </a:lvl1pPr>
          </a:lstStyle>
          <a:p>
            <a:pPr lvl="0" algn="ctr"/>
            <a:r>
              <a:rPr lang="nl-NL"/>
              <a:t>Klik op onderstaand icoon</a:t>
            </a:r>
            <a:br>
              <a:rPr lang="nl-NL"/>
            </a:br>
            <a:r>
              <a:rPr lang="nl-NL"/>
              <a:t>om een grafiek in te voegen</a:t>
            </a:r>
          </a:p>
        </p:txBody>
      </p:sp>
      <p:sp>
        <p:nvSpPr>
          <p:cNvPr id="9" name="Tijdelijke aanduiding voor tekst 20"/>
          <p:cNvSpPr>
            <a:spLocks noGrp="1"/>
          </p:cNvSpPr>
          <p:nvPr>
            <p:ph type="body" sz="quarter" idx="14" hasCustomPrompt="1"/>
          </p:nvPr>
        </p:nvSpPr>
        <p:spPr>
          <a:xfrm>
            <a:off x="228600" y="856349"/>
            <a:ext cx="4208860" cy="3936514"/>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dirty="0"/>
              <a:t>Klik hier om tekst in te voegen</a:t>
            </a:r>
          </a:p>
          <a:p>
            <a:pPr lvl="1"/>
            <a:r>
              <a:rPr lang="nl-NL" dirty="0"/>
              <a:t>Niveau 2 – opsomming </a:t>
            </a:r>
            <a:r>
              <a:rPr lang="nl-NL" dirty="0" err="1"/>
              <a:t>bullet</a:t>
            </a:r>
            <a:endParaRPr lang="nl-NL" dirty="0"/>
          </a:p>
          <a:p>
            <a:pPr lvl="2"/>
            <a:r>
              <a:rPr lang="nl-NL" dirty="0"/>
              <a:t>Niveau 3 – opsomming 2</a:t>
            </a:r>
          </a:p>
          <a:p>
            <a:pPr lvl="3"/>
            <a:r>
              <a:rPr lang="nl-NL" dirty="0"/>
              <a:t>Niveau 4 – </a:t>
            </a:r>
            <a:r>
              <a:rPr lang="nl-NL" dirty="0" err="1"/>
              <a:t>subkop</a:t>
            </a:r>
            <a:r>
              <a:rPr lang="nl-NL" dirty="0"/>
              <a:t> A</a:t>
            </a:r>
          </a:p>
          <a:p>
            <a:pPr lvl="4"/>
            <a:r>
              <a:rPr lang="nl-NL" dirty="0"/>
              <a:t>Niveau 5 – </a:t>
            </a:r>
            <a:r>
              <a:rPr lang="nl-NL" dirty="0" err="1"/>
              <a:t>subkop</a:t>
            </a:r>
            <a:r>
              <a:rPr lang="nl-NL" dirty="0"/>
              <a:t> B</a:t>
            </a:r>
          </a:p>
          <a:p>
            <a:pPr lvl="5"/>
            <a:r>
              <a:rPr lang="nl-NL" dirty="0"/>
              <a:t>Niveau 6 – standaard tekst italic</a:t>
            </a:r>
          </a:p>
          <a:p>
            <a:pPr lvl="6"/>
            <a:r>
              <a:rPr lang="nl-NL" dirty="0"/>
              <a:t>Niveau 7 – opsomming cijfer</a:t>
            </a:r>
          </a:p>
          <a:p>
            <a:pPr lvl="7"/>
            <a:r>
              <a:rPr lang="nl-NL" dirty="0"/>
              <a:t>Niveau 8 – opsomming 2</a:t>
            </a:r>
          </a:p>
          <a:p>
            <a:pPr lvl="8"/>
            <a:r>
              <a:rPr lang="nl-NL" dirty="0"/>
              <a:t>Niveau 9 – standaard tekst wit</a:t>
            </a:r>
          </a:p>
        </p:txBody>
      </p:sp>
      <p:sp>
        <p:nvSpPr>
          <p:cNvPr id="82" name="Tijdelijke aanduiding voor tekst 6">
            <a:extLst>
              <a:ext uri="{FF2B5EF4-FFF2-40B4-BE49-F238E27FC236}">
                <a16:creationId xmlns:a16="http://schemas.microsoft.com/office/drawing/2014/main" id="{3336E4EB-0F9B-4E35-BF41-D955EE6852A2}"/>
              </a:ext>
            </a:extLst>
          </p:cNvPr>
          <p:cNvSpPr>
            <a:spLocks noGrp="1"/>
          </p:cNvSpPr>
          <p:nvPr>
            <p:ph type="body" sz="quarter" idx="13" hasCustomPrompt="1"/>
          </p:nvPr>
        </p:nvSpPr>
        <p:spPr>
          <a:xfrm>
            <a:off x="228600" y="417925"/>
            <a:ext cx="8684904" cy="241851"/>
          </a:xfrm>
        </p:spPr>
        <p:txBody>
          <a:bodyPr/>
          <a:lstStyle>
            <a:lvl1pPr>
              <a:defRPr sz="1500" b="1" i="0">
                <a:solidFill>
                  <a:schemeClr val="accent2"/>
                </a:solidFill>
                <a:latin typeface="+mn-lt"/>
                <a:cs typeface="Segoe UI" panose="020B0502040204020203" pitchFamily="34" charset="0"/>
              </a:defRPr>
            </a:lvl1pPr>
            <a:lvl2pPr>
              <a:defRPr sz="1200"/>
            </a:lvl2pPr>
            <a:lvl3pPr>
              <a:defRPr sz="1200"/>
            </a:lvl3pPr>
            <a:lvl4pPr>
              <a:defRPr sz="1200"/>
            </a:lvl4pPr>
            <a:lvl5pPr>
              <a:defRPr sz="1200"/>
            </a:lvl5pPr>
          </a:lstStyle>
          <a:p>
            <a:pPr lvl="0"/>
            <a:r>
              <a:rPr lang="nl-NL" dirty="0"/>
              <a:t>Voeg hier de titel in</a:t>
            </a:r>
          </a:p>
        </p:txBody>
      </p:sp>
      <p:grpSp>
        <p:nvGrpSpPr>
          <p:cNvPr id="81" name="Instructie"/>
          <p:cNvGrpSpPr/>
          <p:nvPr userDrawn="1"/>
        </p:nvGrpSpPr>
        <p:grpSpPr>
          <a:xfrm>
            <a:off x="9292286" y="2286846"/>
            <a:ext cx="2697308" cy="1911733"/>
            <a:chOff x="12389714" y="4327164"/>
            <a:chExt cx="3596411" cy="2546619"/>
          </a:xfrm>
        </p:grpSpPr>
        <p:grpSp>
          <p:nvGrpSpPr>
            <p:cNvPr id="83" name="Meer informatie"/>
            <p:cNvGrpSpPr/>
            <p:nvPr userDrawn="1"/>
          </p:nvGrpSpPr>
          <p:grpSpPr>
            <a:xfrm>
              <a:off x="12394875" y="6090510"/>
              <a:ext cx="3178515" cy="783273"/>
              <a:chOff x="-3741486" y="3359148"/>
              <a:chExt cx="3178515" cy="783273"/>
            </a:xfrm>
          </p:grpSpPr>
          <p:sp>
            <p:nvSpPr>
              <p:cNvPr id="121" name="Freeform 101"/>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825" noProof="0"/>
              </a:p>
            </p:txBody>
          </p:sp>
          <p:sp>
            <p:nvSpPr>
              <p:cNvPr id="122" name="Rechthoek 121"/>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23" name="Rechte verbindingslijn 122"/>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84" name="Rechte verbindingslijn 83"/>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85" name="Rechthoek 84"/>
            <p:cNvSpPr/>
            <p:nvPr userDrawn="1"/>
          </p:nvSpPr>
          <p:spPr>
            <a:xfrm>
              <a:off x="12395375" y="4327164"/>
              <a:ext cx="3590750" cy="191611"/>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80000"/>
                </a:lnSpc>
                <a:spcBef>
                  <a:spcPts val="0"/>
                </a:spcBef>
                <a:spcAft>
                  <a:spcPts val="0"/>
                </a:spcAft>
                <a:buClrTx/>
                <a:buSzTx/>
                <a:buFontTx/>
                <a:buNone/>
                <a:tabLst/>
                <a:defRPr/>
              </a:pPr>
              <a:r>
                <a:rPr kumimoji="0" lang="nl-NL" sz="1050" b="1" i="0" u="none" strike="noStrike" kern="0" cap="all" spc="0" normalizeH="0" baseline="0" noProof="0" dirty="0">
                  <a:ln>
                    <a:noFill/>
                  </a:ln>
                  <a:solidFill>
                    <a:schemeClr val="accent1"/>
                  </a:solidFill>
                  <a:effectLst/>
                  <a:uLnTx/>
                  <a:uFillTx/>
                  <a:latin typeface="+mj-lt"/>
                  <a:cs typeface="Segoe UI Light" panose="020B0502040204020203" pitchFamily="34" charset="0"/>
                </a:rPr>
                <a:t>Data van de Grafiek Bewerken</a:t>
              </a:r>
            </a:p>
          </p:txBody>
        </p:sp>
        <p:sp>
          <p:nvSpPr>
            <p:cNvPr id="86" name="Ovaal 85"/>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87" name="Rechte verbindingslijn 86"/>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88" name="Rechthoek 87"/>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825" kern="0" noProof="0" dirty="0">
                  <a:solidFill>
                    <a:schemeClr val="tx1"/>
                  </a:solidFill>
                  <a:latin typeface="+mn-lt"/>
                  <a:cs typeface="Segoe UI Light" panose="020B0502040204020203" pitchFamily="34" charset="0"/>
                </a:rPr>
                <a:t>Selecteer de grafiek, klik met de rechter muisknop en kies </a:t>
              </a:r>
              <a:r>
                <a:rPr lang="nl-NL" sz="825" b="1" kern="0" noProof="0" dirty="0">
                  <a:solidFill>
                    <a:schemeClr val="tx1"/>
                  </a:solidFill>
                  <a:latin typeface="+mn-lt"/>
                  <a:cs typeface="Segoe UI Light" panose="020B0502040204020203" pitchFamily="34" charset="0"/>
                </a:rPr>
                <a:t>‘Gegevens bewerken’</a:t>
              </a:r>
            </a:p>
          </p:txBody>
        </p:sp>
        <p:grpSp>
          <p:nvGrpSpPr>
            <p:cNvPr id="89" name="Groep 88"/>
            <p:cNvGrpSpPr/>
            <p:nvPr userDrawn="1"/>
          </p:nvGrpSpPr>
          <p:grpSpPr>
            <a:xfrm>
              <a:off x="12755394" y="5222855"/>
              <a:ext cx="1714530" cy="732301"/>
              <a:chOff x="12757283" y="4365594"/>
              <a:chExt cx="1714530" cy="732301"/>
            </a:xfrm>
          </p:grpSpPr>
          <p:sp>
            <p:nvSpPr>
              <p:cNvPr id="90" name="Rechthoek 89"/>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91" name="Rechthoek 90"/>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92" name="Tekstvak 91"/>
              <p:cNvSpPr txBox="1"/>
              <p:nvPr userDrawn="1"/>
            </p:nvSpPr>
            <p:spPr>
              <a:xfrm>
                <a:off x="12997648" y="4404704"/>
                <a:ext cx="1248154" cy="372065"/>
              </a:xfrm>
              <a:prstGeom prst="rect">
                <a:avLst/>
              </a:prstGeom>
              <a:noFill/>
            </p:spPr>
            <p:txBody>
              <a:bodyPr wrap="square" rtlCol="0">
                <a:spAutoFit/>
              </a:bodyPr>
              <a:lstStyle/>
              <a:p>
                <a:pPr marL="0" algn="l" defTabSz="913134" rtl="0" eaLnBrk="1" latinLnBrk="0" hangingPunct="1">
                  <a:lnSpc>
                    <a:spcPct val="90000"/>
                  </a:lnSpc>
                  <a:spcBef>
                    <a:spcPts val="450"/>
                  </a:spcBef>
                  <a:spcAft>
                    <a:spcPts val="450"/>
                  </a:spcAft>
                </a:pPr>
                <a:r>
                  <a:rPr lang="nl-NL" sz="675" b="0" kern="1200" noProof="0" dirty="0">
                    <a:solidFill>
                      <a:schemeClr val="tx1"/>
                    </a:solidFill>
                    <a:latin typeface="Arial" panose="020B0604020202020204" pitchFamily="34" charset="0"/>
                    <a:ea typeface="+mn-ea"/>
                    <a:cs typeface="Arial" panose="020B0604020202020204" pitchFamily="34" charset="0"/>
                  </a:rPr>
                  <a:t>Grafiektype wijzigen</a:t>
                </a:r>
              </a:p>
            </p:txBody>
          </p:sp>
          <p:sp>
            <p:nvSpPr>
              <p:cNvPr id="93" name="Tekstvak 92"/>
              <p:cNvSpPr txBox="1"/>
              <p:nvPr userDrawn="1"/>
            </p:nvSpPr>
            <p:spPr>
              <a:xfrm>
                <a:off x="12984219" y="4725830"/>
                <a:ext cx="1274711" cy="372065"/>
              </a:xfrm>
              <a:prstGeom prst="rect">
                <a:avLst/>
              </a:prstGeom>
              <a:noFill/>
            </p:spPr>
            <p:txBody>
              <a:bodyPr wrap="square" rtlCol="0">
                <a:spAutoFit/>
              </a:bodyPr>
              <a:lstStyle/>
              <a:p>
                <a:pPr marL="0" algn="l" defTabSz="913134" rtl="0" eaLnBrk="1" latinLnBrk="0" hangingPunct="1">
                  <a:lnSpc>
                    <a:spcPct val="90000"/>
                  </a:lnSpc>
                  <a:spcBef>
                    <a:spcPts val="450"/>
                  </a:spcBef>
                  <a:spcAft>
                    <a:spcPts val="450"/>
                  </a:spcAft>
                </a:pPr>
                <a:r>
                  <a:rPr lang="nl-NL" sz="675" b="0" kern="1200" noProof="0" dirty="0">
                    <a:solidFill>
                      <a:schemeClr val="tx1"/>
                    </a:solidFill>
                    <a:latin typeface="Arial" panose="020B0604020202020204" pitchFamily="34" charset="0"/>
                    <a:ea typeface="+mn-ea"/>
                    <a:cs typeface="Arial" panose="020B0604020202020204" pitchFamily="34" charset="0"/>
                  </a:rPr>
                  <a:t>Gegevens bewerken</a:t>
                </a:r>
              </a:p>
            </p:txBody>
          </p:sp>
          <p:pic>
            <p:nvPicPr>
              <p:cNvPr id="94" name="Picture 3"/>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5" name="Groep 94"/>
              <p:cNvGrpSpPr/>
              <p:nvPr userDrawn="1"/>
            </p:nvGrpSpPr>
            <p:grpSpPr>
              <a:xfrm>
                <a:off x="12831198" y="4432250"/>
                <a:ext cx="139861" cy="152244"/>
                <a:chOff x="12574450" y="6053892"/>
                <a:chExt cx="169232" cy="184215"/>
              </a:xfrm>
            </p:grpSpPr>
            <p:sp>
              <p:nvSpPr>
                <p:cNvPr id="118" name="Rechthoek 117"/>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500" noProof="0">
                    <a:solidFill>
                      <a:schemeClr val="tx2"/>
                    </a:solidFill>
                    <a:latin typeface="+mn-lt"/>
                  </a:endParaRPr>
                </a:p>
              </p:txBody>
            </p:sp>
            <p:sp>
              <p:nvSpPr>
                <p:cNvPr id="119" name="Rechthoek 118"/>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500" noProof="0">
                    <a:solidFill>
                      <a:schemeClr val="tx2"/>
                    </a:solidFill>
                    <a:latin typeface="+mn-lt"/>
                  </a:endParaRPr>
                </a:p>
              </p:txBody>
            </p:sp>
            <p:sp>
              <p:nvSpPr>
                <p:cNvPr id="120" name="Rechthoek 119"/>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500" noProof="0">
                    <a:solidFill>
                      <a:schemeClr val="tx2"/>
                    </a:solidFill>
                    <a:latin typeface="+mn-lt"/>
                  </a:endParaRPr>
                </a:p>
              </p:txBody>
            </p:sp>
          </p:grpSp>
          <p:grpSp>
            <p:nvGrpSpPr>
              <p:cNvPr id="96" name="Groep 95"/>
              <p:cNvGrpSpPr/>
              <p:nvPr userDrawn="1"/>
            </p:nvGrpSpPr>
            <p:grpSpPr>
              <a:xfrm>
                <a:off x="12831198" y="4748585"/>
                <a:ext cx="184916" cy="120210"/>
                <a:chOff x="8815516" y="1076284"/>
                <a:chExt cx="503174" cy="327105"/>
              </a:xfrm>
            </p:grpSpPr>
            <p:sp>
              <p:nvSpPr>
                <p:cNvPr id="97" name="Rechthoek 96"/>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grpSp>
              <p:nvGrpSpPr>
                <p:cNvPr id="98" name="Groep 97"/>
                <p:cNvGrpSpPr/>
                <p:nvPr userDrawn="1"/>
              </p:nvGrpSpPr>
              <p:grpSpPr>
                <a:xfrm>
                  <a:off x="8815517" y="1076284"/>
                  <a:ext cx="503173" cy="327105"/>
                  <a:chOff x="1351248" y="-683635"/>
                  <a:chExt cx="503173" cy="327105"/>
                </a:xfrm>
              </p:grpSpPr>
              <p:grpSp>
                <p:nvGrpSpPr>
                  <p:cNvPr id="99" name="Groep 98"/>
                  <p:cNvGrpSpPr/>
                  <p:nvPr userDrawn="1"/>
                </p:nvGrpSpPr>
                <p:grpSpPr>
                  <a:xfrm>
                    <a:off x="1351248" y="-683635"/>
                    <a:ext cx="375186" cy="293652"/>
                    <a:chOff x="1094874" y="-884923"/>
                    <a:chExt cx="884668" cy="692417"/>
                  </a:xfrm>
                </p:grpSpPr>
                <p:sp>
                  <p:nvSpPr>
                    <p:cNvPr id="104" name="Rechthoek 103"/>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grpSp>
                  <p:nvGrpSpPr>
                    <p:cNvPr id="105" name="Groep 104"/>
                    <p:cNvGrpSpPr/>
                    <p:nvPr userDrawn="1"/>
                  </p:nvGrpSpPr>
                  <p:grpSpPr>
                    <a:xfrm>
                      <a:off x="1094874" y="-878306"/>
                      <a:ext cx="867364" cy="685800"/>
                      <a:chOff x="1094874" y="-878306"/>
                      <a:chExt cx="867364" cy="613611"/>
                    </a:xfrm>
                  </p:grpSpPr>
                  <p:cxnSp>
                    <p:nvCxnSpPr>
                      <p:cNvPr id="111" name="Rechte verbindingslijn 110"/>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12" name="Rechte verbindingslijn 111"/>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13" name="Groep 112"/>
                      <p:cNvGrpSpPr/>
                      <p:nvPr userDrawn="1"/>
                    </p:nvGrpSpPr>
                    <p:grpSpPr>
                      <a:xfrm>
                        <a:off x="1270535" y="-878306"/>
                        <a:ext cx="526983" cy="613611"/>
                        <a:chOff x="1270535" y="-745959"/>
                        <a:chExt cx="526983" cy="481264"/>
                      </a:xfrm>
                    </p:grpSpPr>
                    <p:cxnSp>
                      <p:nvCxnSpPr>
                        <p:cNvPr id="114" name="Rechte verbindingslijn 113"/>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15" name="Rechte verbindingslijn 114"/>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16" name="Rechte verbindingslijn 115"/>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17" name="Rechte verbindingslijn 116"/>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106" name="Rechte verbindingslijn 105"/>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07" name="Groep 106"/>
                    <p:cNvGrpSpPr/>
                    <p:nvPr userDrawn="1"/>
                  </p:nvGrpSpPr>
                  <p:grpSpPr>
                    <a:xfrm>
                      <a:off x="1094874" y="-607596"/>
                      <a:ext cx="878306" cy="276726"/>
                      <a:chOff x="1106905" y="-607596"/>
                      <a:chExt cx="878307" cy="276726"/>
                    </a:xfrm>
                  </p:grpSpPr>
                  <p:cxnSp>
                    <p:nvCxnSpPr>
                      <p:cNvPr id="108" name="Rechte verbindingslijn 107"/>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09" name="Rechte verbindingslijn 108"/>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10" name="Rechte verbindingslijn 109"/>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100" name="Groep 99"/>
                  <p:cNvGrpSpPr/>
                  <p:nvPr userDrawn="1"/>
                </p:nvGrpSpPr>
                <p:grpSpPr>
                  <a:xfrm rot="2700000">
                    <a:off x="1605871" y="-605080"/>
                    <a:ext cx="90079" cy="407021"/>
                    <a:chOff x="3130062" y="-817193"/>
                    <a:chExt cx="131884" cy="595920"/>
                  </a:xfrm>
                  <a:solidFill>
                    <a:srgbClr val="3399FF"/>
                  </a:solidFill>
                </p:grpSpPr>
                <p:sp>
                  <p:nvSpPr>
                    <p:cNvPr id="101" name="Rechthoek 100"/>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102" name="Rechthoek: afgeronde bovenhoeken 101"/>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103" name="Gelijkbenige driehoek 102"/>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grpSp>
            </p:grpSp>
          </p:grpSp>
        </p:grpSp>
      </p:grpSp>
      <p:grpSp>
        <p:nvGrpSpPr>
          <p:cNvPr id="124" name="Instructie"/>
          <p:cNvGrpSpPr/>
          <p:nvPr userDrawn="1"/>
        </p:nvGrpSpPr>
        <p:grpSpPr>
          <a:xfrm>
            <a:off x="9293701" y="0"/>
            <a:ext cx="2607787" cy="1876578"/>
            <a:chOff x="12391601" y="0"/>
            <a:chExt cx="3477049" cy="2499789"/>
          </a:xfrm>
        </p:grpSpPr>
        <p:sp>
          <p:nvSpPr>
            <p:cNvPr id="125" name="Rechthoek 124"/>
            <p:cNvSpPr/>
            <p:nvPr userDrawn="1"/>
          </p:nvSpPr>
          <p:spPr>
            <a:xfrm>
              <a:off x="12397262" y="0"/>
              <a:ext cx="3471388" cy="191611"/>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80000"/>
                </a:lnSpc>
                <a:spcBef>
                  <a:spcPts val="0"/>
                </a:spcBef>
                <a:spcAft>
                  <a:spcPts val="0"/>
                </a:spcAft>
                <a:buClrTx/>
                <a:buSzTx/>
                <a:buFontTx/>
                <a:buNone/>
                <a:tabLst/>
                <a:defRPr/>
              </a:pPr>
              <a:r>
                <a:rPr kumimoji="0" lang="nl-NL" sz="1050" b="1" i="0" u="none" strike="noStrike" kern="0" cap="all" spc="0" normalizeH="0" baseline="0" noProof="0" dirty="0">
                  <a:ln>
                    <a:noFill/>
                  </a:ln>
                  <a:solidFill>
                    <a:schemeClr val="accent1"/>
                  </a:solidFill>
                  <a:effectLst/>
                  <a:uLnTx/>
                  <a:uFillTx/>
                  <a:latin typeface="+mj-lt"/>
                  <a:cs typeface="Segoe UI Light" panose="020B0502040204020203" pitchFamily="34" charset="0"/>
                </a:rPr>
                <a:t>Grafiek invoegen/veranderen</a:t>
              </a:r>
            </a:p>
          </p:txBody>
        </p:sp>
        <p:sp>
          <p:nvSpPr>
            <p:cNvPr id="126" name="Ovaal 125"/>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27" name="Rechte verbindingslijn 126"/>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28" name="Rechte verbindingslijn 127"/>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29" name="Rechthoek 128"/>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
                  <a:schemeClr val="accent1"/>
                </a:buClr>
                <a:buSzTx/>
                <a:buFont typeface="Arial" panose="020B0604020202020204" pitchFamily="34" charset="0"/>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grafiek d.m.v. de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825"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30" name="Ovaal 129"/>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31" name="Rechthoek 130"/>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
                  <a:schemeClr val="accent1"/>
                </a:buClr>
                <a:buSzTx/>
                <a:buFont typeface="Arial" panose="020B0604020202020204" pitchFamily="34" charset="0"/>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grafiek</a:t>
              </a:r>
              <a:b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32" name="Groep 131"/>
            <p:cNvGrpSpPr/>
            <p:nvPr userDrawn="1"/>
          </p:nvGrpSpPr>
          <p:grpSpPr>
            <a:xfrm>
              <a:off x="12757282" y="2184550"/>
              <a:ext cx="825500" cy="209550"/>
              <a:chOff x="13504624" y="2482850"/>
              <a:chExt cx="825500" cy="209550"/>
            </a:xfrm>
          </p:grpSpPr>
          <p:sp>
            <p:nvSpPr>
              <p:cNvPr id="138" name="Rechthoek 137"/>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00" b="0" noProof="0">
                    <a:solidFill>
                      <a:schemeClr val="tx1"/>
                    </a:solidFill>
                    <a:latin typeface="Arial" panose="020B0604020202020204" pitchFamily="34" charset="0"/>
                    <a:cs typeface="Arial" panose="020B0604020202020204" pitchFamily="34" charset="0"/>
                  </a:rPr>
                  <a:t>Invoegen</a:t>
                </a:r>
              </a:p>
            </p:txBody>
          </p:sp>
          <p:cxnSp>
            <p:nvCxnSpPr>
              <p:cNvPr id="139" name="Rechte verbindingslijn 138"/>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40" name="Gelijkbenige driehoek 139"/>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cxnSp>
          <p:nvCxnSpPr>
            <p:cNvPr id="133" name="Rechte verbindingslijn 132"/>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34" name="Groep 133"/>
            <p:cNvGrpSpPr/>
            <p:nvPr userDrawn="1"/>
          </p:nvGrpSpPr>
          <p:grpSpPr>
            <a:xfrm>
              <a:off x="12751697" y="1147804"/>
              <a:ext cx="289372" cy="314992"/>
              <a:chOff x="7322769" y="-310267"/>
              <a:chExt cx="289372" cy="314992"/>
            </a:xfrm>
          </p:grpSpPr>
          <p:sp>
            <p:nvSpPr>
              <p:cNvPr id="135" name="Rechthoek 134"/>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136" name="Rechthoek 135"/>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137" name="Rechthoek 136"/>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grpSp>
      </p:grpSp>
      <p:grpSp>
        <p:nvGrpSpPr>
          <p:cNvPr id="223" name="Groep 222"/>
          <p:cNvGrpSpPr/>
          <p:nvPr userDrawn="1"/>
        </p:nvGrpSpPr>
        <p:grpSpPr>
          <a:xfrm>
            <a:off x="-2578160" y="1076"/>
            <a:ext cx="2407050" cy="4505041"/>
            <a:chOff x="-3437547" y="1434"/>
            <a:chExt cx="3209400" cy="6001164"/>
          </a:xfrm>
        </p:grpSpPr>
        <p:grpSp>
          <p:nvGrpSpPr>
            <p:cNvPr id="224" name="Instructie"/>
            <p:cNvGrpSpPr/>
            <p:nvPr userDrawn="1"/>
          </p:nvGrpSpPr>
          <p:grpSpPr>
            <a:xfrm>
              <a:off x="-3437547" y="1434"/>
              <a:ext cx="3201327" cy="6001164"/>
              <a:chOff x="-3437547" y="1434"/>
              <a:chExt cx="3201327" cy="6001164"/>
            </a:xfrm>
          </p:grpSpPr>
          <p:cxnSp>
            <p:nvCxnSpPr>
              <p:cNvPr id="226" name="Rechte verbindingslijn 225"/>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227" name="Ovaal 226"/>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228" name="Rechthoek 227"/>
              <p:cNvSpPr/>
              <p:nvPr userDrawn="1"/>
            </p:nvSpPr>
            <p:spPr>
              <a:xfrm>
                <a:off x="-3059324" y="3225971"/>
                <a:ext cx="2823104" cy="255963"/>
              </a:xfrm>
              <a:prstGeom prst="rect">
                <a:avLst/>
              </a:prstGeom>
              <a:noFill/>
              <a:ln w="25400" cap="flat" cmpd="sng" algn="ctr">
                <a:noFill/>
                <a:prstDash val="solid"/>
              </a:ln>
              <a:effectLst/>
            </p:spPr>
            <p:txBody>
              <a:bodyPr lIns="0" tIns="0" rIns="0" bIns="0" rtlCol="0" anchor="ctr"/>
              <a:lstStyle/>
              <a:p>
                <a:pPr marL="0" marR="0" lvl="4" indent="0" algn="l" defTabSz="685800" rtl="0" eaLnBrk="1" fontAlgn="auto" latinLnBrk="0" hangingPunct="1">
                  <a:lnSpc>
                    <a:spcPct val="100000"/>
                  </a:lnSpc>
                  <a:spcBef>
                    <a:spcPts val="225"/>
                  </a:spcBef>
                  <a:spcAft>
                    <a:spcPts val="450"/>
                  </a:spcAft>
                  <a:buClr>
                    <a:schemeClr val="accent2"/>
                  </a:buClr>
                  <a:buSzTx/>
                  <a:buFont typeface="Arial" panose="020B0604020202020204" pitchFamily="34" charset="0"/>
                  <a:buNone/>
                  <a:tabLst/>
                  <a:defRPr/>
                </a:pPr>
                <a:r>
                  <a:rPr lang="nl-NL" sz="1050" b="1" i="0" kern="1200" noProof="0" dirty="0">
                    <a:solidFill>
                      <a:schemeClr val="accent1"/>
                    </a:solidFill>
                    <a:latin typeface="+mj-lt"/>
                    <a:ea typeface="+mn-ea"/>
                    <a:cs typeface="+mn-cs"/>
                  </a:rPr>
                  <a:t>Subtitel (Georgia)</a:t>
                </a:r>
              </a:p>
            </p:txBody>
          </p:sp>
          <p:sp>
            <p:nvSpPr>
              <p:cNvPr id="229" name="Ovaal 228"/>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230" name="Rechthoek 229"/>
              <p:cNvSpPr/>
              <p:nvPr userDrawn="1"/>
            </p:nvSpPr>
            <p:spPr>
              <a:xfrm>
                <a:off x="-3059324" y="3600147"/>
                <a:ext cx="2823104" cy="255963"/>
              </a:xfrm>
              <a:prstGeom prst="rect">
                <a:avLst/>
              </a:prstGeom>
              <a:noFill/>
              <a:ln w="25400" cap="flat" cmpd="sng" algn="ctr">
                <a:noFill/>
                <a:prstDash val="solid"/>
              </a:ln>
              <a:effectLst/>
            </p:spPr>
            <p:txBody>
              <a:bodyPr lIns="0" tIns="0" rIns="0" bIns="0" rtlCol="0" anchor="ctr"/>
              <a:lstStyle/>
              <a:p>
                <a:pPr marL="0" marR="0" lvl="5" indent="0" algn="l" defTabSz="685800" rtl="0" eaLnBrk="1" fontAlgn="auto" latinLnBrk="0" hangingPunct="1">
                  <a:lnSpc>
                    <a:spcPct val="100000"/>
                  </a:lnSpc>
                  <a:spcBef>
                    <a:spcPts val="225"/>
                  </a:spcBef>
                  <a:spcAft>
                    <a:spcPts val="450"/>
                  </a:spcAft>
                  <a:buClr>
                    <a:schemeClr val="tx2"/>
                  </a:buClr>
                  <a:buSzTx/>
                  <a:buFont typeface="+mj-lt"/>
                  <a:buNone/>
                  <a:tabLst/>
                  <a:defRPr/>
                </a:pPr>
                <a:r>
                  <a:rPr lang="nl-NL" sz="1050" b="0" i="1" kern="1200" noProof="0" dirty="0">
                    <a:solidFill>
                      <a:schemeClr val="tx1"/>
                    </a:solidFill>
                    <a:latin typeface="+mn-lt"/>
                    <a:ea typeface="+mn-ea"/>
                    <a:cs typeface="+mn-cs"/>
                  </a:rPr>
                  <a:t>Cursief</a:t>
                </a:r>
              </a:p>
            </p:txBody>
          </p:sp>
          <p:sp>
            <p:nvSpPr>
              <p:cNvPr id="231" name="Ovaal 230"/>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232" name="Rechthoek 231"/>
              <p:cNvSpPr/>
              <p:nvPr userDrawn="1"/>
            </p:nvSpPr>
            <p:spPr>
              <a:xfrm>
                <a:off x="-3059324" y="3972792"/>
                <a:ext cx="2823104" cy="255963"/>
              </a:xfrm>
              <a:prstGeom prst="rect">
                <a:avLst/>
              </a:prstGeom>
              <a:noFill/>
              <a:ln w="25400" cap="flat" cmpd="sng" algn="ctr">
                <a:noFill/>
                <a:prstDash val="solid"/>
              </a:ln>
              <a:effectLst/>
            </p:spPr>
            <p:txBody>
              <a:bodyPr lIns="0" tIns="0" rIns="0" bIns="0" rtlCol="0" anchor="ctr"/>
              <a:lstStyle/>
              <a:p>
                <a:pPr marL="200025" marR="0" lvl="6" indent="-200025" algn="l" defTabSz="685800" rtl="0" eaLnBrk="1" fontAlgn="auto" latinLnBrk="0" hangingPunct="1">
                  <a:lnSpc>
                    <a:spcPct val="100000"/>
                  </a:lnSpc>
                  <a:spcBef>
                    <a:spcPts val="225"/>
                  </a:spcBef>
                  <a:spcAft>
                    <a:spcPts val="225"/>
                  </a:spcAft>
                  <a:buClr>
                    <a:schemeClr val="accent1"/>
                  </a:buClr>
                  <a:buSzTx/>
                  <a:buFont typeface="+mj-lt"/>
                  <a:buAutoNum type="arabicPeriod"/>
                  <a:tabLst>
                    <a:tab pos="333375" algn="l"/>
                  </a:tabLst>
                  <a:defRPr/>
                </a:pPr>
                <a:r>
                  <a:rPr lang="nl-NL" sz="1050" kern="1200" noProof="0" dirty="0">
                    <a:solidFill>
                      <a:schemeClr val="tx1"/>
                    </a:solidFill>
                    <a:latin typeface="+mn-lt"/>
                    <a:ea typeface="+mn-ea"/>
                    <a:cs typeface="Segoe UI" panose="020B0502040204020203" pitchFamily="34" charset="0"/>
                  </a:rPr>
                  <a:t>Numerieke </a:t>
                </a:r>
                <a:r>
                  <a:rPr lang="nl-NL" sz="1050" kern="1200" noProof="0" dirty="0" err="1">
                    <a:solidFill>
                      <a:schemeClr val="tx1"/>
                    </a:solidFill>
                    <a:latin typeface="+mn-lt"/>
                    <a:ea typeface="+mn-ea"/>
                    <a:cs typeface="Segoe UI" panose="020B0502040204020203" pitchFamily="34" charset="0"/>
                  </a:rPr>
                  <a:t>bullet</a:t>
                </a:r>
                <a:endParaRPr lang="nl-NL" sz="1050" kern="1200" noProof="0" dirty="0">
                  <a:solidFill>
                    <a:schemeClr val="tx1"/>
                  </a:solidFill>
                  <a:latin typeface="+mn-lt"/>
                  <a:ea typeface="+mn-ea"/>
                  <a:cs typeface="Segoe UI" panose="020B0502040204020203" pitchFamily="34" charset="0"/>
                </a:endParaRPr>
              </a:p>
            </p:txBody>
          </p:sp>
          <p:sp>
            <p:nvSpPr>
              <p:cNvPr id="233" name="Ovaal 232"/>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234" name="Rechthoek 233"/>
              <p:cNvSpPr/>
              <p:nvPr userDrawn="1"/>
            </p:nvSpPr>
            <p:spPr>
              <a:xfrm>
                <a:off x="-3059324" y="4346057"/>
                <a:ext cx="2823104" cy="255963"/>
              </a:xfrm>
              <a:prstGeom prst="rect">
                <a:avLst/>
              </a:prstGeom>
              <a:noFill/>
              <a:ln w="25400" cap="flat" cmpd="sng" algn="ctr">
                <a:noFill/>
                <a:prstDash val="solid"/>
              </a:ln>
              <a:effectLst/>
            </p:spPr>
            <p:txBody>
              <a:bodyPr lIns="0" tIns="0" rIns="0" bIns="0" rtlCol="0" anchor="ctr"/>
              <a:lstStyle/>
              <a:p>
                <a:pPr marL="357188" marR="0" lvl="7" indent="-171450" algn="l" defTabSz="685800" rtl="0" eaLnBrk="1" fontAlgn="auto" latinLnBrk="0" hangingPunct="1">
                  <a:lnSpc>
                    <a:spcPct val="100000"/>
                  </a:lnSpc>
                  <a:spcBef>
                    <a:spcPts val="225"/>
                  </a:spcBef>
                  <a:spcAft>
                    <a:spcPts val="225"/>
                  </a:spcAft>
                  <a:buClr>
                    <a:schemeClr val="accent2"/>
                  </a:buClr>
                  <a:buSzTx/>
                  <a:buFont typeface="Segoe UI" panose="020B0502040204020203" pitchFamily="34" charset="0"/>
                  <a:buChar char="-"/>
                  <a:tabLst>
                    <a:tab pos="333375" algn="l"/>
                  </a:tabLst>
                  <a:defRPr/>
                </a:pPr>
                <a:r>
                  <a:rPr lang="nl-NL" sz="1050" kern="1200" noProof="0" dirty="0">
                    <a:solidFill>
                      <a:schemeClr val="tx1"/>
                    </a:solidFill>
                    <a:latin typeface="+mn-lt"/>
                    <a:ea typeface="+mn-ea"/>
                    <a:cs typeface="Segoe UI" panose="020B0502040204020203" pitchFamily="34" charset="0"/>
                  </a:rPr>
                  <a:t>Sub-</a:t>
                </a:r>
                <a:r>
                  <a:rPr lang="nl-NL" sz="1050" kern="1200" noProof="0" dirty="0" err="1">
                    <a:solidFill>
                      <a:schemeClr val="tx1"/>
                    </a:solidFill>
                    <a:latin typeface="+mn-lt"/>
                    <a:ea typeface="+mn-ea"/>
                    <a:cs typeface="Segoe UI" panose="020B0502040204020203" pitchFamily="34" charset="0"/>
                  </a:rPr>
                  <a:t>bullet</a:t>
                </a:r>
                <a:endParaRPr lang="nl-NL" sz="1050" kern="1200" noProof="0" dirty="0">
                  <a:solidFill>
                    <a:schemeClr val="tx1"/>
                  </a:solidFill>
                  <a:latin typeface="+mn-lt"/>
                  <a:ea typeface="+mn-ea"/>
                  <a:cs typeface="Segoe UI" panose="020B0502040204020203" pitchFamily="34" charset="0"/>
                </a:endParaRPr>
              </a:p>
            </p:txBody>
          </p:sp>
          <p:grpSp>
            <p:nvGrpSpPr>
              <p:cNvPr id="235" name="Meer informatie"/>
              <p:cNvGrpSpPr/>
              <p:nvPr userDrawn="1"/>
            </p:nvGrpSpPr>
            <p:grpSpPr>
              <a:xfrm>
                <a:off x="-3421298" y="5206936"/>
                <a:ext cx="3178515" cy="795662"/>
                <a:chOff x="-3741486" y="3387723"/>
                <a:chExt cx="3178515" cy="795662"/>
              </a:xfrm>
            </p:grpSpPr>
            <p:sp>
              <p:nvSpPr>
                <p:cNvPr id="302" name="Freeform 101"/>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825" noProof="0"/>
                </a:p>
              </p:txBody>
            </p:sp>
            <p:sp>
              <p:nvSpPr>
                <p:cNvPr id="303" name="Rechthoek 302"/>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304" name="Rechte verbindingslijn 303"/>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236" name="Rechthoek 235"/>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80000"/>
                  </a:lnSpc>
                  <a:spcBef>
                    <a:spcPts val="0"/>
                  </a:spcBef>
                  <a:spcAft>
                    <a:spcPts val="0"/>
                  </a:spcAft>
                  <a:buClrTx/>
                  <a:buSzTx/>
                  <a:buFontTx/>
                  <a:buNone/>
                  <a:tabLst/>
                  <a:defRPr/>
                </a:pPr>
                <a:r>
                  <a:rPr kumimoji="0" lang="nl-NL" sz="1050" b="1" i="0" u="none" strike="noStrike" kern="0" cap="all" spc="0" normalizeH="0" baseline="0" noProof="0" dirty="0">
                    <a:ln>
                      <a:noFill/>
                    </a:ln>
                    <a:solidFill>
                      <a:schemeClr val="accent1"/>
                    </a:solidFill>
                    <a:effectLst/>
                    <a:uLnTx/>
                    <a:uFillTx/>
                    <a:latin typeface="+mj-lt"/>
                    <a:cs typeface="Segoe UI Light" panose="020B0502040204020203" pitchFamily="34" charset="0"/>
                  </a:rPr>
                  <a:t>Hoe werken tekstniveaus?</a:t>
                </a:r>
              </a:p>
            </p:txBody>
          </p:sp>
          <p:sp>
            <p:nvSpPr>
              <p:cNvPr id="237" name="Ovaal 236"/>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238" name="Rechte verbindingslijn 237"/>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239" name="Groep 238"/>
              <p:cNvGrpSpPr/>
              <p:nvPr userDrawn="1"/>
            </p:nvGrpSpPr>
            <p:grpSpPr>
              <a:xfrm>
                <a:off x="-3437547" y="349413"/>
                <a:ext cx="2933825" cy="558875"/>
                <a:chOff x="-3419346" y="368233"/>
                <a:chExt cx="3904920" cy="743862"/>
              </a:xfrm>
            </p:grpSpPr>
            <p:sp>
              <p:nvSpPr>
                <p:cNvPr id="250" name="Rechthoek 249"/>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600" b="0" noProof="0" dirty="0">
                      <a:solidFill>
                        <a:srgbClr val="C00000"/>
                      </a:solidFill>
                      <a:latin typeface="Arial" panose="020B0604020202020204" pitchFamily="34" charset="0"/>
                      <a:cs typeface="Arial" panose="020B0604020202020204" pitchFamily="34" charset="0"/>
                    </a:rPr>
                    <a:t>Start</a:t>
                  </a:r>
                </a:p>
              </p:txBody>
            </p:sp>
            <p:cxnSp>
              <p:nvCxnSpPr>
                <p:cNvPr id="251" name="Rechte verbindingslijn 250"/>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2" name="Rechte verbindingslijn 251"/>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3" name="Rechthoek 252"/>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nvGrpSpPr>
                <p:cNvPr id="254" name="Groep 253"/>
                <p:cNvGrpSpPr/>
                <p:nvPr userDrawn="1"/>
              </p:nvGrpSpPr>
              <p:grpSpPr>
                <a:xfrm>
                  <a:off x="-3002834" y="720303"/>
                  <a:ext cx="182598" cy="143759"/>
                  <a:chOff x="-3310843" y="700986"/>
                  <a:chExt cx="182598" cy="143759"/>
                </a:xfrm>
              </p:grpSpPr>
              <p:grpSp>
                <p:nvGrpSpPr>
                  <p:cNvPr id="293" name="Groep 292"/>
                  <p:cNvGrpSpPr/>
                  <p:nvPr userDrawn="1"/>
                </p:nvGrpSpPr>
                <p:grpSpPr>
                  <a:xfrm>
                    <a:off x="-3310843" y="700986"/>
                    <a:ext cx="182598" cy="143759"/>
                    <a:chOff x="-3310843" y="700986"/>
                    <a:chExt cx="182598" cy="143759"/>
                  </a:xfrm>
                </p:grpSpPr>
                <p:cxnSp>
                  <p:nvCxnSpPr>
                    <p:cNvPr id="297" name="Rechte verbindingslijn 296"/>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98" name="Rechte verbindingslijn 297"/>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99" name="Rechte verbindingslijn 298"/>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300" name="Rechte verbindingslijn 299"/>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301" name="Rechte verbindingslijn 300"/>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94" name="Groep 293"/>
                  <p:cNvGrpSpPr/>
                  <p:nvPr userDrawn="1"/>
                </p:nvGrpSpPr>
                <p:grpSpPr>
                  <a:xfrm flipH="1">
                    <a:off x="-3310774" y="735854"/>
                    <a:ext cx="88801" cy="72568"/>
                    <a:chOff x="-2091059" y="1395403"/>
                    <a:chExt cx="157316" cy="128558"/>
                  </a:xfrm>
                </p:grpSpPr>
                <p:sp>
                  <p:nvSpPr>
                    <p:cNvPr id="295" name="Rechthoek 294"/>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296" name="Pijl: punthaak 295"/>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grpSp>
              <p:nvGrpSpPr>
                <p:cNvPr id="255" name="Groep 254"/>
                <p:cNvGrpSpPr/>
                <p:nvPr userDrawn="1"/>
              </p:nvGrpSpPr>
              <p:grpSpPr>
                <a:xfrm>
                  <a:off x="-3326107" y="720303"/>
                  <a:ext cx="182598" cy="143759"/>
                  <a:chOff x="-3634116" y="700986"/>
                  <a:chExt cx="182598" cy="143759"/>
                </a:xfrm>
              </p:grpSpPr>
              <p:grpSp>
                <p:nvGrpSpPr>
                  <p:cNvPr id="284" name="Groep 283"/>
                  <p:cNvGrpSpPr/>
                  <p:nvPr userDrawn="1"/>
                </p:nvGrpSpPr>
                <p:grpSpPr>
                  <a:xfrm>
                    <a:off x="-3634116" y="700986"/>
                    <a:ext cx="182598" cy="143759"/>
                    <a:chOff x="-3634116" y="700986"/>
                    <a:chExt cx="182598" cy="143759"/>
                  </a:xfrm>
                </p:grpSpPr>
                <p:cxnSp>
                  <p:nvCxnSpPr>
                    <p:cNvPr id="288" name="Rechte verbindingslijn 287"/>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89" name="Rechte verbindingslijn 288"/>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90" name="Rechte verbindingslijn 289"/>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91" name="Rechte verbindingslijn 290"/>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92" name="Rechte verbindingslijn 291"/>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85" name="Groep 284"/>
                  <p:cNvGrpSpPr/>
                  <p:nvPr userDrawn="1"/>
                </p:nvGrpSpPr>
                <p:grpSpPr>
                  <a:xfrm>
                    <a:off x="-3634047" y="735854"/>
                    <a:ext cx="88801" cy="72568"/>
                    <a:chOff x="-2091059" y="1395403"/>
                    <a:chExt cx="157316" cy="128558"/>
                  </a:xfrm>
                </p:grpSpPr>
                <p:sp>
                  <p:nvSpPr>
                    <p:cNvPr id="286" name="Rechthoek 285"/>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287" name="Pijl: punthaak 286"/>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cxnSp>
              <p:nvCxnSpPr>
                <p:cNvPr id="256" name="Rechte verbindingslijn 255"/>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257" name="Rechte verbindingslijn 256"/>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258" name="Groep 257"/>
                <p:cNvGrpSpPr/>
                <p:nvPr userDrawn="1"/>
              </p:nvGrpSpPr>
              <p:grpSpPr>
                <a:xfrm>
                  <a:off x="-2425037" y="370226"/>
                  <a:ext cx="357690" cy="330595"/>
                  <a:chOff x="-2721817" y="347336"/>
                  <a:chExt cx="432805" cy="400021"/>
                </a:xfrm>
              </p:grpSpPr>
              <p:sp>
                <p:nvSpPr>
                  <p:cNvPr id="273" name="Rechthoek 272"/>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a:solidFill>
                        <a:srgbClr val="FF0000"/>
                      </a:solidFill>
                      <a:latin typeface="Arial" panose="020B0604020202020204" pitchFamily="34" charset="0"/>
                      <a:cs typeface="Arial" panose="020B0604020202020204" pitchFamily="34" charset="0"/>
                    </a:endParaRPr>
                  </a:p>
                </p:txBody>
              </p:sp>
              <p:grpSp>
                <p:nvGrpSpPr>
                  <p:cNvPr id="274" name="Groep 273"/>
                  <p:cNvGrpSpPr/>
                  <p:nvPr userDrawn="1"/>
                </p:nvGrpSpPr>
                <p:grpSpPr>
                  <a:xfrm>
                    <a:off x="-2652453" y="431583"/>
                    <a:ext cx="294076" cy="231526"/>
                    <a:chOff x="-3634116" y="700986"/>
                    <a:chExt cx="182598" cy="143759"/>
                  </a:xfrm>
                </p:grpSpPr>
                <p:grpSp>
                  <p:nvGrpSpPr>
                    <p:cNvPr id="275" name="Groep 274"/>
                    <p:cNvGrpSpPr/>
                    <p:nvPr userDrawn="1"/>
                  </p:nvGrpSpPr>
                  <p:grpSpPr>
                    <a:xfrm>
                      <a:off x="-3634116" y="700986"/>
                      <a:ext cx="182598" cy="143759"/>
                      <a:chOff x="-3634116" y="700986"/>
                      <a:chExt cx="182598" cy="143759"/>
                    </a:xfrm>
                  </p:grpSpPr>
                  <p:cxnSp>
                    <p:nvCxnSpPr>
                      <p:cNvPr id="279" name="Rechte verbindingslijn 278"/>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80" name="Rechte verbindingslijn 279"/>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81" name="Rechte verbindingslijn 280"/>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82" name="Rechte verbindingslijn 281"/>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83" name="Rechte verbindingslijn 282"/>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76" name="Groep 275"/>
                    <p:cNvGrpSpPr/>
                    <p:nvPr userDrawn="1"/>
                  </p:nvGrpSpPr>
                  <p:grpSpPr>
                    <a:xfrm>
                      <a:off x="-3634047" y="735854"/>
                      <a:ext cx="88801" cy="72568"/>
                      <a:chOff x="-2091059" y="1395403"/>
                      <a:chExt cx="157316" cy="128558"/>
                    </a:xfrm>
                  </p:grpSpPr>
                  <p:sp>
                    <p:nvSpPr>
                      <p:cNvPr id="277" name="Rechthoek 276"/>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278" name="Pijl: punthaak 277"/>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grpSp>
            <p:grpSp>
              <p:nvGrpSpPr>
                <p:cNvPr id="259" name="Groep 258"/>
                <p:cNvGrpSpPr/>
                <p:nvPr userDrawn="1"/>
              </p:nvGrpSpPr>
              <p:grpSpPr>
                <a:xfrm>
                  <a:off x="-2425037" y="781500"/>
                  <a:ext cx="357690" cy="330595"/>
                  <a:chOff x="-2721817" y="782525"/>
                  <a:chExt cx="432805" cy="400021"/>
                </a:xfrm>
              </p:grpSpPr>
              <p:sp>
                <p:nvSpPr>
                  <p:cNvPr id="262" name="Rechthoek 261"/>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a:solidFill>
                        <a:srgbClr val="FF0000"/>
                      </a:solidFill>
                      <a:latin typeface="Arial" panose="020B0604020202020204" pitchFamily="34" charset="0"/>
                      <a:cs typeface="Arial" panose="020B0604020202020204" pitchFamily="34" charset="0"/>
                    </a:endParaRPr>
                  </a:p>
                </p:txBody>
              </p:sp>
              <p:grpSp>
                <p:nvGrpSpPr>
                  <p:cNvPr id="263" name="Groep 262"/>
                  <p:cNvGrpSpPr/>
                  <p:nvPr userDrawn="1"/>
                </p:nvGrpSpPr>
                <p:grpSpPr>
                  <a:xfrm>
                    <a:off x="-2652453" y="866772"/>
                    <a:ext cx="294076" cy="231526"/>
                    <a:chOff x="-3310843" y="700986"/>
                    <a:chExt cx="182598" cy="143759"/>
                  </a:xfrm>
                </p:grpSpPr>
                <p:grpSp>
                  <p:nvGrpSpPr>
                    <p:cNvPr id="264" name="Groep 263"/>
                    <p:cNvGrpSpPr/>
                    <p:nvPr userDrawn="1"/>
                  </p:nvGrpSpPr>
                  <p:grpSpPr>
                    <a:xfrm>
                      <a:off x="-3310843" y="700986"/>
                      <a:ext cx="182598" cy="143759"/>
                      <a:chOff x="-3310843" y="700986"/>
                      <a:chExt cx="182598" cy="143759"/>
                    </a:xfrm>
                  </p:grpSpPr>
                  <p:cxnSp>
                    <p:nvCxnSpPr>
                      <p:cNvPr id="268" name="Rechte verbindingslijn 267"/>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69" name="Rechte verbindingslijn 268"/>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70" name="Rechte verbindingslijn 269"/>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71" name="Rechte verbindingslijn 270"/>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72" name="Rechte verbindingslijn 271"/>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65" name="Groep 264"/>
                    <p:cNvGrpSpPr/>
                    <p:nvPr userDrawn="1"/>
                  </p:nvGrpSpPr>
                  <p:grpSpPr>
                    <a:xfrm flipH="1">
                      <a:off x="-3310774" y="735854"/>
                      <a:ext cx="88801" cy="72568"/>
                      <a:chOff x="-2091059" y="1395403"/>
                      <a:chExt cx="157316" cy="128558"/>
                    </a:xfrm>
                  </p:grpSpPr>
                  <p:sp>
                    <p:nvSpPr>
                      <p:cNvPr id="266" name="Rechthoek 265"/>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267" name="Pijl: punthaak 266"/>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grpSp>
            <p:sp>
              <p:nvSpPr>
                <p:cNvPr id="260" name="Rechthoek 259"/>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261" name="Rechthoek 260"/>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240" name="Rechte verbindingslijn 239"/>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241" name="Rechthoek 240"/>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0" marR="0" lvl="0" indent="0" algn="l" defTabSz="685800" rtl="0" eaLnBrk="1" fontAlgn="auto" latinLnBrk="0" hangingPunct="1">
                  <a:lnSpc>
                    <a:spcPct val="100000"/>
                  </a:lnSpc>
                  <a:spcBef>
                    <a:spcPts val="225"/>
                  </a:spcBef>
                  <a:spcAft>
                    <a:spcPts val="225"/>
                  </a:spcAft>
                  <a:buClr>
                    <a:schemeClr val="accent2"/>
                  </a:buClr>
                  <a:buSzTx/>
                  <a:buFont typeface="Arial" panose="020B0604020202020204" pitchFamily="34" charset="0"/>
                  <a:buNone/>
                  <a:tabLst/>
                  <a:defRPr/>
                </a:pPr>
                <a:r>
                  <a:rPr lang="nl-NL" sz="1050" kern="1200" baseline="0" noProof="0" dirty="0" err="1">
                    <a:solidFill>
                      <a:schemeClr val="tx1"/>
                    </a:solidFill>
                    <a:latin typeface="+mn-lt"/>
                    <a:ea typeface="+mn-ea"/>
                    <a:cs typeface="Segoe UI" panose="020B0502040204020203" pitchFamily="34" charset="0"/>
                  </a:rPr>
                  <a:t>Bullet</a:t>
                </a:r>
                <a:endParaRPr lang="nl-NL" sz="1050" kern="1200" baseline="0" noProof="0" dirty="0">
                  <a:solidFill>
                    <a:schemeClr val="tx1"/>
                  </a:solidFill>
                  <a:latin typeface="+mn-lt"/>
                  <a:ea typeface="+mn-ea"/>
                  <a:cs typeface="Segoe UI" panose="020B0502040204020203" pitchFamily="34" charset="0"/>
                </a:endParaRPr>
              </a:p>
            </p:txBody>
          </p:sp>
          <p:sp>
            <p:nvSpPr>
              <p:cNvPr id="242" name="Ovaal 241"/>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43" name="Rechthoek 242"/>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214313" marR="0" lvl="1" indent="-214313" algn="l" defTabSz="685800" rtl="0" eaLnBrk="1" fontAlgn="auto" latinLnBrk="0" hangingPunct="1">
                  <a:lnSpc>
                    <a:spcPct val="100000"/>
                  </a:lnSpc>
                  <a:spcBef>
                    <a:spcPts val="225"/>
                  </a:spcBef>
                  <a:spcAft>
                    <a:spcPts val="225"/>
                  </a:spcAft>
                  <a:buClr>
                    <a:schemeClr val="tx2"/>
                  </a:buClr>
                  <a:buSzTx/>
                  <a:buFont typeface="Arial" panose="020B0604020202020204" pitchFamily="34" charset="0"/>
                  <a:buChar char="•"/>
                  <a:tabLst>
                    <a:tab pos="333375" algn="l"/>
                  </a:tabLst>
                  <a:defRPr/>
                </a:pPr>
                <a:r>
                  <a:rPr lang="nl-NL" sz="1050" kern="1200" noProof="0" dirty="0">
                    <a:solidFill>
                      <a:schemeClr val="tx1"/>
                    </a:solidFill>
                    <a:latin typeface="+mn-lt"/>
                    <a:ea typeface="+mn-ea"/>
                    <a:cs typeface="Segoe UI" panose="020B0502040204020203" pitchFamily="34" charset="0"/>
                  </a:rPr>
                  <a:t>Sub-</a:t>
                </a:r>
                <a:r>
                  <a:rPr lang="nl-NL" sz="1050" kern="1200" noProof="0" dirty="0" err="1">
                    <a:solidFill>
                      <a:schemeClr val="tx1"/>
                    </a:solidFill>
                    <a:latin typeface="+mn-lt"/>
                    <a:ea typeface="+mn-ea"/>
                    <a:cs typeface="Segoe UI" panose="020B0502040204020203" pitchFamily="34" charset="0"/>
                  </a:rPr>
                  <a:t>bullet</a:t>
                </a:r>
                <a:endParaRPr lang="nl-NL" sz="1050" kern="1200" noProof="0" dirty="0">
                  <a:solidFill>
                    <a:schemeClr val="tx1"/>
                  </a:solidFill>
                  <a:latin typeface="+mn-lt"/>
                  <a:ea typeface="+mn-ea"/>
                  <a:cs typeface="Segoe UI" panose="020B0502040204020203" pitchFamily="34" charset="0"/>
                </a:endParaRPr>
              </a:p>
            </p:txBody>
          </p:sp>
          <p:sp>
            <p:nvSpPr>
              <p:cNvPr id="244" name="Ovaal 243"/>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45" name="Rechthoek 244"/>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407194" marR="0" lvl="2" indent="-207169" algn="l" defTabSz="685800" rtl="0" eaLnBrk="1" fontAlgn="auto" latinLnBrk="0" hangingPunct="1">
                  <a:lnSpc>
                    <a:spcPct val="100000"/>
                  </a:lnSpc>
                  <a:spcBef>
                    <a:spcPts val="225"/>
                  </a:spcBef>
                  <a:spcAft>
                    <a:spcPts val="225"/>
                  </a:spcAft>
                  <a:buClr>
                    <a:schemeClr val="accent2"/>
                  </a:buClr>
                  <a:buSzTx/>
                  <a:buFont typeface="Segoe UI" panose="020B0502040204020203" pitchFamily="34" charset="0"/>
                  <a:buChar char="-"/>
                  <a:tabLst/>
                  <a:defRPr/>
                </a:pPr>
                <a:r>
                  <a:rPr lang="en-US" sz="1050" kern="1200" noProof="0" dirty="0">
                    <a:solidFill>
                      <a:schemeClr val="tx1"/>
                    </a:solidFill>
                    <a:latin typeface="+mn-lt"/>
                    <a:ea typeface="+mn-ea"/>
                    <a:cs typeface="Segoe UI" panose="020B0502040204020203" pitchFamily="34" charset="0"/>
                  </a:rPr>
                  <a:t>Sub-bullet</a:t>
                </a:r>
              </a:p>
            </p:txBody>
          </p:sp>
          <p:sp>
            <p:nvSpPr>
              <p:cNvPr id="246" name="Ovaal 245"/>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247" name="Rechthoek 246"/>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685800" rtl="0" eaLnBrk="1" fontAlgn="auto" latinLnBrk="0" hangingPunct="1">
                  <a:lnSpc>
                    <a:spcPct val="100000"/>
                  </a:lnSpc>
                  <a:spcBef>
                    <a:spcPts val="225"/>
                  </a:spcBef>
                  <a:spcAft>
                    <a:spcPts val="450"/>
                  </a:spcAft>
                  <a:buClrTx/>
                  <a:buSzTx/>
                  <a:buFont typeface="Arial" panose="020B0604020202020204" pitchFamily="34" charset="0"/>
                  <a:buNone/>
                  <a:tabLst/>
                  <a:defRPr/>
                </a:pPr>
                <a:r>
                  <a:rPr lang="nl-NL" sz="1050" b="1" kern="1200" noProof="0" dirty="0">
                    <a:solidFill>
                      <a:schemeClr val="accent2"/>
                    </a:solidFill>
                    <a:latin typeface="+mn-lt"/>
                    <a:ea typeface="+mn-ea"/>
                    <a:cs typeface="+mn-cs"/>
                  </a:rPr>
                  <a:t>Subtitel (</a:t>
                </a:r>
                <a:r>
                  <a:rPr lang="nl-NL" sz="1050" b="1" kern="1200" noProof="0" dirty="0" err="1">
                    <a:solidFill>
                      <a:schemeClr val="accent2"/>
                    </a:solidFill>
                    <a:latin typeface="+mn-lt"/>
                    <a:ea typeface="+mn-ea"/>
                    <a:cs typeface="+mn-cs"/>
                  </a:rPr>
                  <a:t>Segoe</a:t>
                </a:r>
                <a:r>
                  <a:rPr lang="nl-NL" sz="1050" b="1" kern="1200" noProof="0" dirty="0">
                    <a:solidFill>
                      <a:schemeClr val="accent2"/>
                    </a:solidFill>
                    <a:latin typeface="+mn-lt"/>
                    <a:ea typeface="+mn-ea"/>
                    <a:cs typeface="+mn-cs"/>
                  </a:rPr>
                  <a:t> UI)</a:t>
                </a:r>
              </a:p>
            </p:txBody>
          </p:sp>
          <p:sp>
            <p:nvSpPr>
              <p:cNvPr id="248" name="Ovaal 247"/>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249" name="Rechthoek 248"/>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225" name="Rechthoek 224"/>
            <p:cNvSpPr/>
            <p:nvPr userDrawn="1"/>
          </p:nvSpPr>
          <p:spPr>
            <a:xfrm>
              <a:off x="-3051251" y="4714893"/>
              <a:ext cx="2823104" cy="255963"/>
            </a:xfrm>
            <a:prstGeom prst="rect">
              <a:avLst/>
            </a:prstGeom>
            <a:noFill/>
            <a:ln w="25400" cap="flat" cmpd="sng" algn="ctr">
              <a:noFill/>
              <a:prstDash val="solid"/>
            </a:ln>
            <a:effectLst/>
          </p:spPr>
          <p:txBody>
            <a:bodyPr lIns="0" tIns="0" rIns="0" bIns="0" rtlCol="0" anchor="ctr"/>
            <a:lstStyle/>
            <a:p>
              <a:pPr marL="0" marR="0" lvl="8" indent="0" algn="l" defTabSz="685800" rtl="0" eaLnBrk="1" fontAlgn="auto" latinLnBrk="0" hangingPunct="1">
                <a:lnSpc>
                  <a:spcPct val="100000"/>
                </a:lnSpc>
                <a:spcBef>
                  <a:spcPts val="225"/>
                </a:spcBef>
                <a:spcAft>
                  <a:spcPts val="225"/>
                </a:spcAft>
                <a:buClrTx/>
                <a:buSzTx/>
                <a:buFont typeface="Arial" panose="020B0604020202020204" pitchFamily="34" charset="0"/>
                <a:buNone/>
                <a:tabLst/>
                <a:defRPr/>
              </a:pPr>
              <a:r>
                <a:rPr lang="nl-NL" sz="1050" b="0" kern="1200" spc="23" baseline="0" noProof="0" dirty="0">
                  <a:solidFill>
                    <a:schemeClr val="bg1"/>
                  </a:solidFill>
                  <a:effectLst>
                    <a:outerShdw blurRad="38100" dist="38100" dir="2700000" algn="tl">
                      <a:srgbClr val="000000">
                        <a:alpha val="43137"/>
                      </a:srgbClr>
                    </a:outerShdw>
                  </a:effectLst>
                  <a:latin typeface="+mn-lt"/>
                  <a:ea typeface="+mn-ea"/>
                  <a:cs typeface="+mn-cs"/>
                </a:rPr>
                <a:t>Wit met schaduw</a:t>
              </a:r>
            </a:p>
          </p:txBody>
        </p:sp>
      </p:grpSp>
      <p:grpSp>
        <p:nvGrpSpPr>
          <p:cNvPr id="175" name="Groep 174"/>
          <p:cNvGrpSpPr/>
          <p:nvPr userDrawn="1"/>
        </p:nvGrpSpPr>
        <p:grpSpPr>
          <a:xfrm>
            <a:off x="-2578394" y="4768870"/>
            <a:ext cx="2385678" cy="765331"/>
            <a:chOff x="-3437858" y="-1536276"/>
            <a:chExt cx="3180904" cy="1019497"/>
          </a:xfrm>
        </p:grpSpPr>
        <p:sp>
          <p:nvSpPr>
            <p:cNvPr id="176" name="Rechthoek 175"/>
            <p:cNvSpPr/>
            <p:nvPr userDrawn="1"/>
          </p:nvSpPr>
          <p:spPr>
            <a:xfrm>
              <a:off x="-3432966" y="-1536276"/>
              <a:ext cx="3176012" cy="191611"/>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80000"/>
                </a:lnSpc>
                <a:spcBef>
                  <a:spcPts val="0"/>
                </a:spcBef>
                <a:spcAft>
                  <a:spcPts val="0"/>
                </a:spcAft>
                <a:buClrTx/>
                <a:buSzTx/>
                <a:buFontTx/>
                <a:buNone/>
                <a:tabLst/>
                <a:defRPr/>
              </a:pPr>
              <a:r>
                <a:rPr kumimoji="0" lang="nl-NL" sz="1050" b="1" i="0" u="none" strike="noStrike" kern="0" cap="all" spc="0" normalizeH="0" baseline="0" noProof="0" dirty="0">
                  <a:ln>
                    <a:noFill/>
                  </a:ln>
                  <a:solidFill>
                    <a:schemeClr val="accent1"/>
                  </a:solidFill>
                  <a:effectLst/>
                  <a:uLnTx/>
                  <a:uFillTx/>
                  <a:latin typeface="+mj-lt"/>
                  <a:cs typeface="Segoe UI Light" panose="020B0502040204020203" pitchFamily="34" charset="0"/>
                </a:rPr>
                <a:t>kleurenpalet</a:t>
              </a:r>
            </a:p>
          </p:txBody>
        </p:sp>
        <p:cxnSp>
          <p:nvCxnSpPr>
            <p:cNvPr id="177" name="Rechte verbindingslijn 176"/>
            <p:cNvCxnSpPr>
              <a:cxnSpLocks/>
            </p:cNvCxnSpPr>
            <p:nvPr userDrawn="1"/>
          </p:nvCxnSpPr>
          <p:spPr>
            <a:xfrm>
              <a:off x="-3432967" y="-1294641"/>
              <a:ext cx="3176013" cy="0"/>
            </a:xfrm>
            <a:prstGeom prst="line">
              <a:avLst/>
            </a:prstGeom>
            <a:noFill/>
            <a:ln w="3175" cap="flat" cmpd="sng" algn="ctr">
              <a:solidFill>
                <a:schemeClr val="accent1"/>
              </a:solidFill>
              <a:prstDash val="solid"/>
            </a:ln>
            <a:effectLst/>
          </p:spPr>
        </p:cxnSp>
        <p:cxnSp>
          <p:nvCxnSpPr>
            <p:cNvPr id="178" name="Rechte verbindingslijn 177"/>
            <p:cNvCxnSpPr>
              <a:cxnSpLocks/>
            </p:cNvCxnSpPr>
            <p:nvPr userDrawn="1"/>
          </p:nvCxnSpPr>
          <p:spPr>
            <a:xfrm>
              <a:off x="-3432967" y="-516779"/>
              <a:ext cx="3176013" cy="0"/>
            </a:xfrm>
            <a:prstGeom prst="line">
              <a:avLst/>
            </a:prstGeom>
            <a:noFill/>
            <a:ln w="3175" cap="flat" cmpd="sng" algn="ctr">
              <a:solidFill>
                <a:schemeClr val="accent1"/>
              </a:solidFill>
              <a:prstDash val="solid"/>
            </a:ln>
            <a:effectLst/>
          </p:spPr>
        </p:cxnSp>
        <p:sp>
          <p:nvSpPr>
            <p:cNvPr id="179" name="Textfield placeholder"/>
            <p:cNvSpPr txBox="1">
              <a:spLocks/>
            </p:cNvSpPr>
            <p:nvPr userDrawn="1"/>
          </p:nvSpPr>
          <p:spPr>
            <a:xfrm>
              <a:off x="-3428292" y="-812129"/>
              <a:ext cx="1437362"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1" indent="0" algn="ctr" defTabSz="815262" rtl="0" eaLnBrk="1" fontAlgn="auto" latinLnBrk="0" hangingPunct="1">
                <a:lnSpc>
                  <a:spcPts val="1350"/>
                </a:lnSpc>
                <a:spcBef>
                  <a:spcPts val="300"/>
                </a:spcBef>
                <a:spcAft>
                  <a:spcPts val="300"/>
                </a:spcAft>
                <a:buClr>
                  <a:srgbClr val="002952"/>
                </a:buClr>
                <a:buSzPct val="100000"/>
                <a:buFont typeface="Arial" panose="020B0604020202020204" pitchFamily="34" charset="0"/>
                <a:buNone/>
                <a:tabLst/>
                <a:defRPr/>
              </a:pPr>
              <a:r>
                <a:rPr kumimoji="0" lang="nl-NL" sz="750" b="0" i="0" u="none" strike="noStrike" kern="1200" cap="all" spc="0" normalizeH="0" baseline="0" noProof="0" dirty="0">
                  <a:ln>
                    <a:noFill/>
                  </a:ln>
                  <a:solidFill>
                    <a:schemeClr val="bg1">
                      <a:lumMod val="75000"/>
                    </a:schemeClr>
                  </a:solidFill>
                  <a:effectLst/>
                  <a:uLnTx/>
                  <a:uFillTx/>
                  <a:latin typeface="+mn-lt"/>
                  <a:ea typeface="+mn-ea"/>
                  <a:cs typeface="Segoe UI" panose="020B0502040204020203" pitchFamily="34" charset="0"/>
                </a:rPr>
                <a:t>Primair</a:t>
              </a:r>
            </a:p>
          </p:txBody>
        </p:sp>
        <p:sp>
          <p:nvSpPr>
            <p:cNvPr id="180" name="Textfield placeholder"/>
            <p:cNvSpPr txBox="1">
              <a:spLocks/>
            </p:cNvSpPr>
            <p:nvPr userDrawn="1"/>
          </p:nvSpPr>
          <p:spPr>
            <a:xfrm>
              <a:off x="-1755026" y="-812129"/>
              <a:ext cx="1487142"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1" indent="0" algn="ctr" defTabSz="815262" rtl="0" eaLnBrk="1" fontAlgn="auto" latinLnBrk="0" hangingPunct="1">
                <a:lnSpc>
                  <a:spcPts val="1350"/>
                </a:lnSpc>
                <a:spcBef>
                  <a:spcPts val="300"/>
                </a:spcBef>
                <a:spcAft>
                  <a:spcPts val="300"/>
                </a:spcAft>
                <a:buClr>
                  <a:srgbClr val="002952"/>
                </a:buClr>
                <a:buSzPct val="100000"/>
                <a:buFont typeface="Arial" panose="020B0604020202020204" pitchFamily="34" charset="0"/>
                <a:buNone/>
                <a:tabLst/>
                <a:defRPr/>
              </a:pPr>
              <a:r>
                <a:rPr kumimoji="0" lang="nl-NL" sz="750" b="0" i="0" u="none" strike="noStrike" kern="1200" cap="all" spc="0" normalizeH="0" baseline="0" noProof="0" dirty="0">
                  <a:ln>
                    <a:noFill/>
                  </a:ln>
                  <a:solidFill>
                    <a:schemeClr val="bg1">
                      <a:lumMod val="75000"/>
                    </a:schemeClr>
                  </a:solidFill>
                  <a:effectLst/>
                  <a:uLnTx/>
                  <a:uFillTx/>
                  <a:latin typeface="+mn-lt"/>
                  <a:ea typeface="+mn-ea"/>
                  <a:cs typeface="Segoe UI" panose="020B0502040204020203" pitchFamily="34" charset="0"/>
                </a:rPr>
                <a:t>Secundair</a:t>
              </a:r>
            </a:p>
          </p:txBody>
        </p:sp>
        <p:grpSp>
          <p:nvGrpSpPr>
            <p:cNvPr id="181" name="Groep 180"/>
            <p:cNvGrpSpPr/>
            <p:nvPr userDrawn="1"/>
          </p:nvGrpSpPr>
          <p:grpSpPr>
            <a:xfrm>
              <a:off x="-3437858" y="-1197181"/>
              <a:ext cx="3178378" cy="402864"/>
              <a:chOff x="-3437858" y="-1181941"/>
              <a:chExt cx="2587907" cy="402864"/>
            </a:xfrm>
          </p:grpSpPr>
          <p:grpSp>
            <p:nvGrpSpPr>
              <p:cNvPr id="182" name="Groep 181"/>
              <p:cNvGrpSpPr/>
              <p:nvPr userDrawn="1"/>
            </p:nvGrpSpPr>
            <p:grpSpPr>
              <a:xfrm>
                <a:off x="-3437858" y="-1181934"/>
                <a:ext cx="1178121" cy="402857"/>
                <a:chOff x="9077858" y="6298131"/>
                <a:chExt cx="317306" cy="1036263"/>
              </a:xfrm>
            </p:grpSpPr>
            <p:sp>
              <p:nvSpPr>
                <p:cNvPr id="186" name="Rechthoek 185"/>
                <p:cNvSpPr/>
                <p:nvPr userDrawn="1"/>
              </p:nvSpPr>
              <p:spPr>
                <a:xfrm>
                  <a:off x="9077858" y="6298131"/>
                  <a:ext cx="154404" cy="10362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187" name="Rechthoek 186"/>
                <p:cNvSpPr/>
                <p:nvPr userDrawn="1"/>
              </p:nvSpPr>
              <p:spPr>
                <a:xfrm>
                  <a:off x="9239958" y="6298131"/>
                  <a:ext cx="155206" cy="10362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grpSp>
          <p:sp>
            <p:nvSpPr>
              <p:cNvPr id="183" name="Rechthoek 182"/>
              <p:cNvSpPr/>
              <p:nvPr userDrawn="1"/>
            </p:nvSpPr>
            <p:spPr>
              <a:xfrm>
                <a:off x="-2067658" y="-1181941"/>
                <a:ext cx="376525" cy="4028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184" name="Rechthoek 183"/>
              <p:cNvSpPr/>
              <p:nvPr userDrawn="1"/>
            </p:nvSpPr>
            <p:spPr>
              <a:xfrm>
                <a:off x="-1647068" y="-1181937"/>
                <a:ext cx="376526" cy="40285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185" name="Rechthoek 184"/>
              <p:cNvSpPr/>
              <p:nvPr userDrawn="1"/>
            </p:nvSpPr>
            <p:spPr>
              <a:xfrm>
                <a:off x="-1226477" y="-1181940"/>
                <a:ext cx="376526" cy="40285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grpSp>
      </p:grpSp>
      <p:sp>
        <p:nvSpPr>
          <p:cNvPr id="161" name="Tijdelijke aanduiding voor dianummer 5">
            <a:extLst>
              <a:ext uri="{FF2B5EF4-FFF2-40B4-BE49-F238E27FC236}">
                <a16:creationId xmlns:a16="http://schemas.microsoft.com/office/drawing/2014/main" id="{F3BAECE6-1A53-4CC0-BFC0-ABA99B662FA3}"/>
              </a:ext>
            </a:extLst>
          </p:cNvPr>
          <p:cNvSpPr>
            <a:spLocks noGrp="1"/>
          </p:cNvSpPr>
          <p:nvPr>
            <p:ph type="sldNum" sz="quarter" idx="4"/>
          </p:nvPr>
        </p:nvSpPr>
        <p:spPr>
          <a:xfrm>
            <a:off x="228601" y="4878013"/>
            <a:ext cx="405000" cy="270250"/>
          </a:xfrm>
          <a:prstGeom prst="rect">
            <a:avLst/>
          </a:prstGeom>
          <a:noFill/>
        </p:spPr>
        <p:txBody>
          <a:bodyPr vert="horz" lIns="0" tIns="0" rIns="36000" bIns="0" rtlCol="0" anchor="t">
            <a:noAutofit/>
          </a:bodyPr>
          <a:lstStyle>
            <a:lvl1pPr algn="l">
              <a:defRPr sz="825">
                <a:solidFill>
                  <a:schemeClr val="bg2"/>
                </a:solidFill>
                <a:latin typeface="+mj-lt"/>
              </a:defRPr>
            </a:lvl1pPr>
          </a:lstStyle>
          <a:p>
            <a:fld id="{08FB8D69-6C59-48FC-BA16-A3387376AC04}" type="slidenum">
              <a:rPr lang="nl-NL" smtClean="0"/>
              <a:pPr/>
              <a:t>‹#›</a:t>
            </a:fld>
            <a:endParaRPr lang="nl-NL" dirty="0"/>
          </a:p>
        </p:txBody>
      </p:sp>
    </p:spTree>
    <p:extLst>
      <p:ext uri="{BB962C8B-B14F-4D97-AF65-F5344CB8AC3E}">
        <p14:creationId xmlns:p14="http://schemas.microsoft.com/office/powerpoint/2010/main" val="4261500922"/>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ver_option 1">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AD6220C6-5EEB-8342-A09D-8F9FF052FD81}"/>
              </a:ext>
            </a:extLst>
          </p:cNvPr>
          <p:cNvSpPr/>
          <p:nvPr userDrawn="1"/>
        </p:nvSpPr>
        <p:spPr>
          <a:xfrm>
            <a:off x="71440" y="71504"/>
            <a:ext cx="9001125" cy="5005256"/>
          </a:xfrm>
          <a:custGeom>
            <a:avLst/>
            <a:gdLst/>
            <a:ahLst/>
            <a:cxnLst/>
            <a:rect l="l" t="t" r="r" b="b"/>
            <a:pathLst>
              <a:path w="14401800" h="8001000">
                <a:moveTo>
                  <a:pt x="0" y="8001000"/>
                </a:moveTo>
                <a:lnTo>
                  <a:pt x="14401800" y="8001000"/>
                </a:lnTo>
                <a:lnTo>
                  <a:pt x="14401800" y="0"/>
                </a:lnTo>
                <a:lnTo>
                  <a:pt x="0" y="0"/>
                </a:lnTo>
                <a:lnTo>
                  <a:pt x="0" y="8001000"/>
                </a:lnTo>
                <a:close/>
              </a:path>
            </a:pathLst>
          </a:custGeom>
          <a:solidFill>
            <a:schemeClr val="tx1"/>
          </a:solidFill>
        </p:spPr>
        <p:txBody>
          <a:bodyPr wrap="square" lIns="0" tIns="0" rIns="0" bIns="0" rtlCol="0"/>
          <a:lstStyle/>
          <a:p>
            <a:endParaRPr sz="937" dirty="0"/>
          </a:p>
        </p:txBody>
      </p:sp>
      <p:sp>
        <p:nvSpPr>
          <p:cNvPr id="6" name="Rectangle 5">
            <a:extLst>
              <a:ext uri="{FF2B5EF4-FFF2-40B4-BE49-F238E27FC236}">
                <a16:creationId xmlns:a16="http://schemas.microsoft.com/office/drawing/2014/main" id="{B9C6538A-7D16-434A-B207-C835B6123132}"/>
              </a:ext>
            </a:extLst>
          </p:cNvPr>
          <p:cNvSpPr/>
          <p:nvPr userDrawn="1"/>
        </p:nvSpPr>
        <p:spPr>
          <a:xfrm>
            <a:off x="449089" y="2821578"/>
            <a:ext cx="866885" cy="895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sp>
        <p:nvSpPr>
          <p:cNvPr id="25" name="Title 24">
            <a:extLst>
              <a:ext uri="{FF2B5EF4-FFF2-40B4-BE49-F238E27FC236}">
                <a16:creationId xmlns:a16="http://schemas.microsoft.com/office/drawing/2014/main" id="{D819790F-5096-B54E-A9AF-A1619D5976C1}"/>
              </a:ext>
            </a:extLst>
          </p:cNvPr>
          <p:cNvSpPr>
            <a:spLocks noGrp="1"/>
          </p:cNvSpPr>
          <p:nvPr>
            <p:ph type="title" hasCustomPrompt="1"/>
          </p:nvPr>
        </p:nvSpPr>
        <p:spPr>
          <a:xfrm>
            <a:off x="360268" y="1257087"/>
            <a:ext cx="5092725" cy="1574536"/>
          </a:xfrm>
        </p:spPr>
        <p:txBody>
          <a:bodyPr anchor="b"/>
          <a:lstStyle>
            <a:lvl1pPr>
              <a:defRPr sz="3600">
                <a:solidFill>
                  <a:schemeClr val="bg1"/>
                </a:solidFill>
              </a:defRPr>
            </a:lvl1pPr>
          </a:lstStyle>
          <a:p>
            <a:r>
              <a:rPr lang="en-GB" dirty="0"/>
              <a:t>Presentation Title Slide</a:t>
            </a:r>
            <a:endParaRPr lang="en-US" dirty="0"/>
          </a:p>
        </p:txBody>
      </p:sp>
      <p:pic>
        <p:nvPicPr>
          <p:cNvPr id="12" name="Picture 11">
            <a:extLst>
              <a:ext uri="{FF2B5EF4-FFF2-40B4-BE49-F238E27FC236}">
                <a16:creationId xmlns:a16="http://schemas.microsoft.com/office/drawing/2014/main" id="{F16A9152-8F7D-4728-BF47-93AF533714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81640" y="71504"/>
            <a:ext cx="3590924" cy="4938519"/>
          </a:xfrm>
          <a:prstGeom prst="rect">
            <a:avLst/>
          </a:prstGeom>
        </p:spPr>
      </p:pic>
      <p:sp>
        <p:nvSpPr>
          <p:cNvPr id="15" name="Text Placeholder 28">
            <a:extLst>
              <a:ext uri="{FF2B5EF4-FFF2-40B4-BE49-F238E27FC236}">
                <a16:creationId xmlns:a16="http://schemas.microsoft.com/office/drawing/2014/main" id="{BECAAB32-F09F-B949-A657-711581412CFB}"/>
              </a:ext>
            </a:extLst>
          </p:cNvPr>
          <p:cNvSpPr>
            <a:spLocks noGrp="1"/>
          </p:cNvSpPr>
          <p:nvPr>
            <p:ph type="body" sz="quarter" idx="15" hasCustomPrompt="1"/>
          </p:nvPr>
        </p:nvSpPr>
        <p:spPr>
          <a:xfrm>
            <a:off x="360268" y="4230185"/>
            <a:ext cx="5803106" cy="375843"/>
          </a:xfrm>
        </p:spPr>
        <p:txBody>
          <a:bodyPr anchor="b">
            <a:normAutofit/>
          </a:bodyPr>
          <a:lstStyle>
            <a:lvl1pPr marL="0" indent="0">
              <a:buNone/>
              <a:defRPr sz="1200" b="1">
                <a:solidFill>
                  <a:schemeClr val="bg1"/>
                </a:solidFill>
              </a:defRPr>
            </a:lvl1pPr>
            <a:lvl2pPr marL="342908" indent="0">
              <a:buNone/>
              <a:defRPr b="1"/>
            </a:lvl2pPr>
            <a:lvl3pPr marL="685815" indent="0">
              <a:buNone/>
              <a:defRPr b="1"/>
            </a:lvl3pPr>
            <a:lvl4pPr marL="1028723" indent="0">
              <a:buNone/>
              <a:defRPr b="1"/>
            </a:lvl4pPr>
            <a:lvl5pPr marL="1371631" indent="0">
              <a:buNone/>
              <a:defRPr b="1"/>
            </a:lvl5pPr>
          </a:lstStyle>
          <a:p>
            <a:pPr lvl="0"/>
            <a:r>
              <a:rPr lang="en-GB" dirty="0"/>
              <a:t>Date</a:t>
            </a:r>
            <a:endParaRPr lang="en-US" dirty="0"/>
          </a:p>
        </p:txBody>
      </p:sp>
      <p:sp>
        <p:nvSpPr>
          <p:cNvPr id="16" name="Text Placeholder 30">
            <a:extLst>
              <a:ext uri="{FF2B5EF4-FFF2-40B4-BE49-F238E27FC236}">
                <a16:creationId xmlns:a16="http://schemas.microsoft.com/office/drawing/2014/main" id="{99AFD9C9-959B-A24B-A6A9-A946AC7AB0CF}"/>
              </a:ext>
            </a:extLst>
          </p:cNvPr>
          <p:cNvSpPr>
            <a:spLocks noGrp="1"/>
          </p:cNvSpPr>
          <p:nvPr>
            <p:ph type="body" sz="quarter" idx="16" hasCustomPrompt="1"/>
          </p:nvPr>
        </p:nvSpPr>
        <p:spPr>
          <a:xfrm>
            <a:off x="360269" y="3942078"/>
            <a:ext cx="5803600" cy="288107"/>
          </a:xfrm>
        </p:spPr>
        <p:txBody>
          <a:bodyPr anchor="b">
            <a:noAutofit/>
          </a:bodyPr>
          <a:lstStyle>
            <a:lvl1pPr marL="0" marR="0" indent="0" algn="l" defTabSz="685815" rtl="0" eaLnBrk="1" fontAlgn="auto" latinLnBrk="0" hangingPunct="1">
              <a:lnSpc>
                <a:spcPct val="100000"/>
              </a:lnSpc>
              <a:spcBef>
                <a:spcPts val="450"/>
              </a:spcBef>
              <a:spcAft>
                <a:spcPts val="0"/>
              </a:spcAft>
              <a:buClr>
                <a:srgbClr val="7692DD"/>
              </a:buClr>
              <a:buSzPct val="125000"/>
              <a:buFont typeface="Arial" panose="020B0604020202020204" pitchFamily="34" charset="0"/>
              <a:buNone/>
              <a:tabLst/>
              <a:defRPr sz="1200" b="1">
                <a:solidFill>
                  <a:srgbClr val="5987DA"/>
                </a:solidFill>
              </a:defRPr>
            </a:lvl1pPr>
            <a:lvl2pPr marL="342908" indent="0">
              <a:buNone/>
              <a:defRPr sz="1349" b="1">
                <a:solidFill>
                  <a:srgbClr val="7692DD"/>
                </a:solidFill>
              </a:defRPr>
            </a:lvl2pPr>
            <a:lvl3pPr marL="685815" indent="0">
              <a:buNone/>
              <a:defRPr sz="1349" b="1">
                <a:solidFill>
                  <a:srgbClr val="7692DD"/>
                </a:solidFill>
              </a:defRPr>
            </a:lvl3pPr>
            <a:lvl4pPr marL="1028723" indent="0">
              <a:buNone/>
              <a:defRPr sz="1349" b="1">
                <a:solidFill>
                  <a:srgbClr val="7692DD"/>
                </a:solidFill>
              </a:defRPr>
            </a:lvl4pPr>
            <a:lvl5pPr marL="1371631" indent="0">
              <a:buNone/>
              <a:defRPr sz="1349" b="1">
                <a:solidFill>
                  <a:srgbClr val="7692DD"/>
                </a:solidFill>
              </a:defRPr>
            </a:lvl5pPr>
          </a:lstStyle>
          <a:p>
            <a:pPr marL="0" marR="0" lvl="0" indent="0" algn="l" defTabSz="685815" rtl="0" eaLnBrk="1" fontAlgn="auto" latinLnBrk="0" hangingPunct="1">
              <a:lnSpc>
                <a:spcPct val="95000"/>
              </a:lnSpc>
              <a:spcBef>
                <a:spcPts val="750"/>
              </a:spcBef>
              <a:spcAft>
                <a:spcPts val="0"/>
              </a:spcAft>
              <a:buClr>
                <a:srgbClr val="7692DD"/>
              </a:buClr>
              <a:buSzPct val="125000"/>
              <a:buFont typeface="Arial" panose="020B0604020202020204" pitchFamily="34" charset="0"/>
              <a:buNone/>
              <a:tabLst/>
              <a:defRPr/>
            </a:pPr>
            <a:r>
              <a:rPr lang="en-GB" dirty="0"/>
              <a:t>Presented by</a:t>
            </a:r>
            <a:endParaRPr lang="en-US" dirty="0"/>
          </a:p>
        </p:txBody>
      </p:sp>
      <p:sp>
        <p:nvSpPr>
          <p:cNvPr id="17" name="Text Placeholder 30">
            <a:extLst>
              <a:ext uri="{FF2B5EF4-FFF2-40B4-BE49-F238E27FC236}">
                <a16:creationId xmlns:a16="http://schemas.microsoft.com/office/drawing/2014/main" id="{2055ED05-FE94-514F-9B4F-4FF0E4E8FE6D}"/>
              </a:ext>
            </a:extLst>
          </p:cNvPr>
          <p:cNvSpPr>
            <a:spLocks noGrp="1"/>
          </p:cNvSpPr>
          <p:nvPr>
            <p:ph type="body" sz="quarter" idx="17" hasCustomPrompt="1"/>
          </p:nvPr>
        </p:nvSpPr>
        <p:spPr>
          <a:xfrm>
            <a:off x="360269" y="3653972"/>
            <a:ext cx="5803600" cy="288107"/>
          </a:xfrm>
        </p:spPr>
        <p:txBody>
          <a:bodyPr anchor="b">
            <a:noAutofit/>
          </a:bodyPr>
          <a:lstStyle>
            <a:lvl1pPr marL="0" marR="0" indent="0" algn="l" defTabSz="685815" rtl="0" eaLnBrk="1" fontAlgn="auto" latinLnBrk="0" hangingPunct="1">
              <a:lnSpc>
                <a:spcPct val="100000"/>
              </a:lnSpc>
              <a:spcBef>
                <a:spcPts val="450"/>
              </a:spcBef>
              <a:spcAft>
                <a:spcPts val="0"/>
              </a:spcAft>
              <a:buClr>
                <a:srgbClr val="7692DD"/>
              </a:buClr>
              <a:buSzPct val="125000"/>
              <a:buFont typeface="Arial" panose="020B0604020202020204" pitchFamily="34" charset="0"/>
              <a:buNone/>
              <a:tabLst/>
              <a:defRPr sz="1200" b="1">
                <a:solidFill>
                  <a:srgbClr val="5987DA"/>
                </a:solidFill>
              </a:defRPr>
            </a:lvl1pPr>
            <a:lvl2pPr marL="342908" indent="0">
              <a:buNone/>
              <a:defRPr sz="1349" b="1">
                <a:solidFill>
                  <a:srgbClr val="7692DD"/>
                </a:solidFill>
              </a:defRPr>
            </a:lvl2pPr>
            <a:lvl3pPr marL="685815" indent="0">
              <a:buNone/>
              <a:defRPr sz="1349" b="1">
                <a:solidFill>
                  <a:srgbClr val="7692DD"/>
                </a:solidFill>
              </a:defRPr>
            </a:lvl3pPr>
            <a:lvl4pPr marL="1028723" indent="0">
              <a:buNone/>
              <a:defRPr sz="1349" b="1">
                <a:solidFill>
                  <a:srgbClr val="7692DD"/>
                </a:solidFill>
              </a:defRPr>
            </a:lvl4pPr>
            <a:lvl5pPr marL="1371631" indent="0">
              <a:buNone/>
              <a:defRPr sz="1349" b="1">
                <a:solidFill>
                  <a:srgbClr val="7692DD"/>
                </a:solidFill>
              </a:defRPr>
            </a:lvl5pPr>
          </a:lstStyle>
          <a:p>
            <a:pPr lvl="0"/>
            <a:r>
              <a:rPr lang="en-GB" dirty="0"/>
              <a:t>Presented to</a:t>
            </a:r>
          </a:p>
        </p:txBody>
      </p:sp>
      <p:sp>
        <p:nvSpPr>
          <p:cNvPr id="18" name="Text Placeholder 30">
            <a:extLst>
              <a:ext uri="{FF2B5EF4-FFF2-40B4-BE49-F238E27FC236}">
                <a16:creationId xmlns:a16="http://schemas.microsoft.com/office/drawing/2014/main" id="{E14525C2-4418-7A45-AB45-0C8CDEFB43AD}"/>
              </a:ext>
            </a:extLst>
          </p:cNvPr>
          <p:cNvSpPr>
            <a:spLocks noGrp="1"/>
          </p:cNvSpPr>
          <p:nvPr>
            <p:ph type="body" sz="quarter" idx="18" hasCustomPrompt="1"/>
          </p:nvPr>
        </p:nvSpPr>
        <p:spPr>
          <a:xfrm>
            <a:off x="360269" y="2911127"/>
            <a:ext cx="5803600" cy="742845"/>
          </a:xfrm>
        </p:spPr>
        <p:txBody>
          <a:bodyPr anchor="t">
            <a:noAutofit/>
          </a:bodyPr>
          <a:lstStyle>
            <a:lvl1pPr marL="0" marR="0" indent="0" algn="l" defTabSz="685815" rtl="0" eaLnBrk="1" fontAlgn="auto" latinLnBrk="0" hangingPunct="1">
              <a:lnSpc>
                <a:spcPct val="100000"/>
              </a:lnSpc>
              <a:spcBef>
                <a:spcPts val="450"/>
              </a:spcBef>
              <a:spcAft>
                <a:spcPts val="0"/>
              </a:spcAft>
              <a:buClr>
                <a:srgbClr val="7692DD"/>
              </a:buClr>
              <a:buSzPct val="125000"/>
              <a:buFont typeface="Arial" panose="020B0604020202020204" pitchFamily="34" charset="0"/>
              <a:buNone/>
              <a:tabLst/>
              <a:defRPr sz="1800" b="1" i="0" cap="all" baseline="0">
                <a:solidFill>
                  <a:srgbClr val="5987DA"/>
                </a:solidFill>
              </a:defRPr>
            </a:lvl1pPr>
            <a:lvl2pPr marL="342908" indent="0">
              <a:buNone/>
              <a:defRPr sz="1349" b="1">
                <a:solidFill>
                  <a:srgbClr val="7692DD"/>
                </a:solidFill>
              </a:defRPr>
            </a:lvl2pPr>
            <a:lvl3pPr marL="685815" indent="0">
              <a:buNone/>
              <a:defRPr sz="1349" b="1">
                <a:solidFill>
                  <a:srgbClr val="7692DD"/>
                </a:solidFill>
              </a:defRPr>
            </a:lvl3pPr>
            <a:lvl4pPr marL="1028723" indent="0">
              <a:buNone/>
              <a:defRPr sz="1349" b="1">
                <a:solidFill>
                  <a:srgbClr val="7692DD"/>
                </a:solidFill>
              </a:defRPr>
            </a:lvl4pPr>
            <a:lvl5pPr marL="1371631" indent="0">
              <a:buNone/>
              <a:defRPr sz="1349" b="1">
                <a:solidFill>
                  <a:srgbClr val="7692DD"/>
                </a:solidFill>
              </a:defRPr>
            </a:lvl5pPr>
          </a:lstStyle>
          <a:p>
            <a:pPr lvl="0"/>
            <a:r>
              <a:rPr lang="en-GB" dirty="0"/>
              <a:t>SUBTITLE</a:t>
            </a:r>
          </a:p>
        </p:txBody>
      </p:sp>
      <p:sp>
        <p:nvSpPr>
          <p:cNvPr id="11" name="TextBox 10">
            <a:extLst>
              <a:ext uri="{FF2B5EF4-FFF2-40B4-BE49-F238E27FC236}">
                <a16:creationId xmlns:a16="http://schemas.microsoft.com/office/drawing/2014/main" id="{FB9B507F-DCAB-43D8-815C-2F51D575AAE2}"/>
              </a:ext>
            </a:extLst>
          </p:cNvPr>
          <p:cNvSpPr txBox="1"/>
          <p:nvPr userDrawn="1"/>
        </p:nvSpPr>
        <p:spPr>
          <a:xfrm>
            <a:off x="6048953" y="4852329"/>
            <a:ext cx="2987785" cy="184764"/>
          </a:xfrm>
          <a:prstGeom prst="rect">
            <a:avLst/>
          </a:prstGeom>
          <a:noFill/>
        </p:spPr>
        <p:txBody>
          <a:bodyPr wrap="none" lIns="0" tIns="0" rIns="0" bIns="0" rtlCol="0">
            <a:noAutofit/>
          </a:bodyPr>
          <a:lstStyle/>
          <a:p>
            <a:pPr marL="0" marR="0" indent="0" algn="r" defTabSz="457178" rtl="0" eaLnBrk="1" fontAlgn="auto" latinLnBrk="0" hangingPunct="1">
              <a:lnSpc>
                <a:spcPct val="100000"/>
              </a:lnSpc>
              <a:spcBef>
                <a:spcPts val="0"/>
              </a:spcBef>
              <a:spcAft>
                <a:spcPts val="0"/>
              </a:spcAft>
              <a:buClrTx/>
              <a:buSzTx/>
              <a:buFontTx/>
              <a:buNone/>
              <a:tabLst/>
              <a:defRPr/>
            </a:pPr>
            <a:r>
              <a:rPr lang="en-GB" sz="600" b="0" i="0" u="none" strike="noStrike" kern="1200" baseline="0" dirty="0">
                <a:solidFill>
                  <a:schemeClr val="bg1"/>
                </a:solidFill>
                <a:latin typeface="Roboto" pitchFamily="2" charset="0"/>
                <a:ea typeface="Roboto" pitchFamily="2" charset="0"/>
                <a:cs typeface="+mn-cs"/>
              </a:rPr>
              <a:t>© 2024 MSCI Inc. All rights reserved. </a:t>
            </a:r>
          </a:p>
          <a:p>
            <a:pPr marL="0" marR="0" indent="0" algn="r" defTabSz="457178" rtl="0" eaLnBrk="1" fontAlgn="auto" latinLnBrk="0" hangingPunct="1">
              <a:lnSpc>
                <a:spcPct val="100000"/>
              </a:lnSpc>
              <a:spcBef>
                <a:spcPts val="0"/>
              </a:spcBef>
              <a:spcAft>
                <a:spcPts val="0"/>
              </a:spcAft>
              <a:buClrTx/>
              <a:buSzTx/>
              <a:buFontTx/>
              <a:buNone/>
              <a:tabLst/>
              <a:defRPr/>
            </a:pPr>
            <a:r>
              <a:rPr lang="en-GB" sz="600" b="0" i="0" u="none" strike="noStrike" kern="1200" baseline="0" dirty="0">
                <a:solidFill>
                  <a:schemeClr val="bg1"/>
                </a:solidFill>
                <a:latin typeface="Roboto" pitchFamily="2" charset="0"/>
                <a:ea typeface="Roboto" pitchFamily="2" charset="0"/>
                <a:cs typeface="+mn-cs"/>
              </a:rPr>
              <a:t>Please refer to the disclaimer at the end of this document.</a:t>
            </a:r>
          </a:p>
        </p:txBody>
      </p:sp>
      <p:grpSp>
        <p:nvGrpSpPr>
          <p:cNvPr id="13" name="Graphic 11">
            <a:extLst>
              <a:ext uri="{FF2B5EF4-FFF2-40B4-BE49-F238E27FC236}">
                <a16:creationId xmlns:a16="http://schemas.microsoft.com/office/drawing/2014/main" id="{1FC6BCF4-8342-1547-94B9-773E37D085C8}"/>
              </a:ext>
            </a:extLst>
          </p:cNvPr>
          <p:cNvGrpSpPr>
            <a:grpSpLocks noChangeAspect="1"/>
          </p:cNvGrpSpPr>
          <p:nvPr userDrawn="1"/>
        </p:nvGrpSpPr>
        <p:grpSpPr>
          <a:xfrm>
            <a:off x="242615" y="199078"/>
            <a:ext cx="1080000" cy="288405"/>
            <a:chOff x="5925389" y="-67473"/>
            <a:chExt cx="1453278" cy="387715"/>
          </a:xfrm>
          <a:solidFill>
            <a:schemeClr val="bg1"/>
          </a:solidFill>
        </p:grpSpPr>
        <p:sp>
          <p:nvSpPr>
            <p:cNvPr id="14" name="Freeform 13">
              <a:extLst>
                <a:ext uri="{FF2B5EF4-FFF2-40B4-BE49-F238E27FC236}">
                  <a16:creationId xmlns:a16="http://schemas.microsoft.com/office/drawing/2014/main" id="{683BFC83-0CD7-6244-9C46-90D048D0B57B}"/>
                </a:ext>
              </a:extLst>
            </p:cNvPr>
            <p:cNvSpPr/>
            <p:nvPr/>
          </p:nvSpPr>
          <p:spPr>
            <a:xfrm>
              <a:off x="5925389" y="-9659"/>
              <a:ext cx="252065" cy="270029"/>
            </a:xfrm>
            <a:custGeom>
              <a:avLst/>
              <a:gdLst>
                <a:gd name="connsiteX0" fmla="*/ 249346 w 252065"/>
                <a:gd name="connsiteY0" fmla="*/ 1 h 270029"/>
                <a:gd name="connsiteX1" fmla="*/ 204548 w 252065"/>
                <a:gd name="connsiteY1" fmla="*/ 1 h 270029"/>
                <a:gd name="connsiteX2" fmla="*/ 202138 w 252065"/>
                <a:gd name="connsiteY2" fmla="*/ 1443 h 270029"/>
                <a:gd name="connsiteX3" fmla="*/ 126398 w 252065"/>
                <a:gd name="connsiteY3" fmla="*/ 142007 h 270029"/>
                <a:gd name="connsiteX4" fmla="*/ 49928 w 252065"/>
                <a:gd name="connsiteY4" fmla="*/ 1443 h 270029"/>
                <a:gd name="connsiteX5" fmla="*/ 47463 w 252065"/>
                <a:gd name="connsiteY5" fmla="*/ 1 h 270029"/>
                <a:gd name="connsiteX6" fmla="*/ 2738 w 252065"/>
                <a:gd name="connsiteY6" fmla="*/ 1 h 270029"/>
                <a:gd name="connsiteX7" fmla="*/ 0 w 252065"/>
                <a:gd name="connsiteY7" fmla="*/ 2739 h 270029"/>
                <a:gd name="connsiteX8" fmla="*/ 0 w 252065"/>
                <a:gd name="connsiteY8" fmla="*/ 267291 h 270029"/>
                <a:gd name="connsiteX9" fmla="*/ 2738 w 252065"/>
                <a:gd name="connsiteY9" fmla="*/ 270029 h 270029"/>
                <a:gd name="connsiteX10" fmla="*/ 45638 w 252065"/>
                <a:gd name="connsiteY10" fmla="*/ 270029 h 270029"/>
                <a:gd name="connsiteX11" fmla="*/ 48376 w 252065"/>
                <a:gd name="connsiteY11" fmla="*/ 267291 h 270029"/>
                <a:gd name="connsiteX12" fmla="*/ 48376 w 252065"/>
                <a:gd name="connsiteY12" fmla="*/ 94690 h 270029"/>
                <a:gd name="connsiteX13" fmla="*/ 115792 w 252065"/>
                <a:gd name="connsiteY13" fmla="*/ 212234 h 270029"/>
                <a:gd name="connsiteX14" fmla="*/ 118165 w 252065"/>
                <a:gd name="connsiteY14" fmla="*/ 213603 h 270029"/>
                <a:gd name="connsiteX15" fmla="*/ 133864 w 252065"/>
                <a:gd name="connsiteY15" fmla="*/ 213603 h 270029"/>
                <a:gd name="connsiteX16" fmla="*/ 136238 w 252065"/>
                <a:gd name="connsiteY16" fmla="*/ 212216 h 270029"/>
                <a:gd name="connsiteX17" fmla="*/ 203307 w 252065"/>
                <a:gd name="connsiteY17" fmla="*/ 94379 h 270029"/>
                <a:gd name="connsiteX18" fmla="*/ 203307 w 252065"/>
                <a:gd name="connsiteY18" fmla="*/ 267291 h 270029"/>
                <a:gd name="connsiteX19" fmla="*/ 206045 w 252065"/>
                <a:gd name="connsiteY19" fmla="*/ 270029 h 270029"/>
                <a:gd name="connsiteX20" fmla="*/ 249328 w 252065"/>
                <a:gd name="connsiteY20" fmla="*/ 270029 h 270029"/>
                <a:gd name="connsiteX21" fmla="*/ 252066 w 252065"/>
                <a:gd name="connsiteY21" fmla="*/ 267291 h 270029"/>
                <a:gd name="connsiteX22" fmla="*/ 252066 w 252065"/>
                <a:gd name="connsiteY22" fmla="*/ 2739 h 270029"/>
                <a:gd name="connsiteX23" fmla="*/ 249346 w 252065"/>
                <a:gd name="connsiteY23" fmla="*/ 1 h 27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065" h="270029">
                  <a:moveTo>
                    <a:pt x="249346" y="1"/>
                  </a:moveTo>
                  <a:lnTo>
                    <a:pt x="204548" y="1"/>
                  </a:lnTo>
                  <a:cubicBezTo>
                    <a:pt x="203540" y="-2"/>
                    <a:pt x="202612" y="553"/>
                    <a:pt x="202138" y="1443"/>
                  </a:cubicBezTo>
                  <a:lnTo>
                    <a:pt x="126398" y="142007"/>
                  </a:lnTo>
                  <a:lnTo>
                    <a:pt x="49928" y="1443"/>
                  </a:lnTo>
                  <a:cubicBezTo>
                    <a:pt x="49445" y="535"/>
                    <a:pt x="48491" y="-23"/>
                    <a:pt x="47463" y="1"/>
                  </a:cubicBezTo>
                  <a:lnTo>
                    <a:pt x="2738" y="1"/>
                  </a:lnTo>
                  <a:cubicBezTo>
                    <a:pt x="1226" y="1"/>
                    <a:pt x="0" y="1227"/>
                    <a:pt x="0" y="2739"/>
                  </a:cubicBezTo>
                  <a:lnTo>
                    <a:pt x="0" y="267291"/>
                  </a:lnTo>
                  <a:cubicBezTo>
                    <a:pt x="0" y="268803"/>
                    <a:pt x="1226" y="270029"/>
                    <a:pt x="2738" y="270029"/>
                  </a:cubicBezTo>
                  <a:lnTo>
                    <a:pt x="45638" y="270029"/>
                  </a:lnTo>
                  <a:cubicBezTo>
                    <a:pt x="47150" y="270029"/>
                    <a:pt x="48376" y="268803"/>
                    <a:pt x="48376" y="267291"/>
                  </a:cubicBezTo>
                  <a:lnTo>
                    <a:pt x="48376" y="94690"/>
                  </a:lnTo>
                  <a:lnTo>
                    <a:pt x="115792" y="212234"/>
                  </a:lnTo>
                  <a:cubicBezTo>
                    <a:pt x="116287" y="213076"/>
                    <a:pt x="117188" y="213596"/>
                    <a:pt x="118165" y="213603"/>
                  </a:cubicBezTo>
                  <a:lnTo>
                    <a:pt x="133864" y="213603"/>
                  </a:lnTo>
                  <a:cubicBezTo>
                    <a:pt x="134849" y="213608"/>
                    <a:pt x="135758" y="213076"/>
                    <a:pt x="136238" y="212216"/>
                  </a:cubicBezTo>
                  <a:lnTo>
                    <a:pt x="203307" y="94379"/>
                  </a:lnTo>
                  <a:lnTo>
                    <a:pt x="203307" y="267291"/>
                  </a:lnTo>
                  <a:cubicBezTo>
                    <a:pt x="203307" y="268803"/>
                    <a:pt x="204533" y="270029"/>
                    <a:pt x="206045" y="270029"/>
                  </a:cubicBezTo>
                  <a:lnTo>
                    <a:pt x="249328" y="270029"/>
                  </a:lnTo>
                  <a:cubicBezTo>
                    <a:pt x="250840" y="270029"/>
                    <a:pt x="252066" y="268803"/>
                    <a:pt x="252066" y="267291"/>
                  </a:cubicBezTo>
                  <a:lnTo>
                    <a:pt x="252066" y="2739"/>
                  </a:lnTo>
                  <a:cubicBezTo>
                    <a:pt x="252066" y="1234"/>
                    <a:pt x="250851" y="11"/>
                    <a:pt x="249346" y="1"/>
                  </a:cubicBezTo>
                  <a:close/>
                </a:path>
              </a:pathLst>
            </a:custGeom>
            <a:grpFill/>
            <a:ln w="1819" cap="flat">
              <a:noFill/>
              <a:prstDash val="solid"/>
              <a:miter/>
            </a:ln>
          </p:spPr>
          <p:txBody>
            <a:bodyPr rtlCol="0" anchor="ctr"/>
            <a:lstStyle/>
            <a:p>
              <a:endParaRPr lang="en-US" sz="1800"/>
            </a:p>
          </p:txBody>
        </p:sp>
        <p:sp>
          <p:nvSpPr>
            <p:cNvPr id="19" name="Freeform 18">
              <a:extLst>
                <a:ext uri="{FF2B5EF4-FFF2-40B4-BE49-F238E27FC236}">
                  <a16:creationId xmlns:a16="http://schemas.microsoft.com/office/drawing/2014/main" id="{DDDD7F9F-0B4A-8246-96BB-805CA703F741}"/>
                </a:ext>
              </a:extLst>
            </p:cNvPr>
            <p:cNvSpPr/>
            <p:nvPr/>
          </p:nvSpPr>
          <p:spPr>
            <a:xfrm>
              <a:off x="6804662" y="-10352"/>
              <a:ext cx="45820" cy="271434"/>
            </a:xfrm>
            <a:custGeom>
              <a:avLst/>
              <a:gdLst>
                <a:gd name="connsiteX0" fmla="*/ 43082 w 45820"/>
                <a:gd name="connsiteY0" fmla="*/ 0 h 271434"/>
                <a:gd name="connsiteX1" fmla="*/ 45820 w 45820"/>
                <a:gd name="connsiteY1" fmla="*/ 0 h 271434"/>
                <a:gd name="connsiteX2" fmla="*/ 45820 w 45820"/>
                <a:gd name="connsiteY2" fmla="*/ 271434 h 271434"/>
                <a:gd name="connsiteX3" fmla="*/ 43082 w 45820"/>
                <a:gd name="connsiteY3" fmla="*/ 271434 h 271434"/>
                <a:gd name="connsiteX4" fmla="*/ 2738 w 45820"/>
                <a:gd name="connsiteY4" fmla="*/ 271434 h 271434"/>
                <a:gd name="connsiteX5" fmla="*/ 0 w 45820"/>
                <a:gd name="connsiteY5" fmla="*/ 271434 h 271434"/>
                <a:gd name="connsiteX6" fmla="*/ 0 w 45820"/>
                <a:gd name="connsiteY6" fmla="*/ 0 h 271434"/>
                <a:gd name="connsiteX7" fmla="*/ 2738 w 45820"/>
                <a:gd name="connsiteY7" fmla="*/ 0 h 27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20" h="271434">
                  <a:moveTo>
                    <a:pt x="43082" y="0"/>
                  </a:moveTo>
                  <a:cubicBezTo>
                    <a:pt x="44594" y="0"/>
                    <a:pt x="45820" y="0"/>
                    <a:pt x="45820" y="0"/>
                  </a:cubicBezTo>
                  <a:lnTo>
                    <a:pt x="45820" y="271434"/>
                  </a:lnTo>
                  <a:cubicBezTo>
                    <a:pt x="45820" y="271434"/>
                    <a:pt x="44594" y="271434"/>
                    <a:pt x="43082" y="271434"/>
                  </a:cubicBezTo>
                  <a:lnTo>
                    <a:pt x="2738" y="271434"/>
                  </a:lnTo>
                  <a:cubicBezTo>
                    <a:pt x="1226" y="271434"/>
                    <a:pt x="0" y="271434"/>
                    <a:pt x="0" y="271434"/>
                  </a:cubicBezTo>
                  <a:lnTo>
                    <a:pt x="0" y="0"/>
                  </a:lnTo>
                  <a:cubicBezTo>
                    <a:pt x="0" y="0"/>
                    <a:pt x="1226" y="0"/>
                    <a:pt x="2738" y="0"/>
                  </a:cubicBezTo>
                  <a:close/>
                </a:path>
              </a:pathLst>
            </a:custGeom>
            <a:grpFill/>
            <a:ln w="1819" cap="flat">
              <a:noFill/>
              <a:prstDash val="solid"/>
              <a:miter/>
            </a:ln>
          </p:spPr>
          <p:txBody>
            <a:bodyPr rtlCol="0" anchor="ctr"/>
            <a:lstStyle/>
            <a:p>
              <a:endParaRPr lang="en-US" sz="1800"/>
            </a:p>
          </p:txBody>
        </p:sp>
        <p:sp>
          <p:nvSpPr>
            <p:cNvPr id="20" name="Freeform 19">
              <a:extLst>
                <a:ext uri="{FF2B5EF4-FFF2-40B4-BE49-F238E27FC236}">
                  <a16:creationId xmlns:a16="http://schemas.microsoft.com/office/drawing/2014/main" id="{1ECE9D35-3F6F-7B44-9239-C4AC5B5C7C2D}"/>
                </a:ext>
              </a:extLst>
            </p:cNvPr>
            <p:cNvSpPr/>
            <p:nvPr/>
          </p:nvSpPr>
          <p:spPr>
            <a:xfrm>
              <a:off x="6495677" y="-11302"/>
              <a:ext cx="242050" cy="273132"/>
            </a:xfrm>
            <a:custGeom>
              <a:avLst/>
              <a:gdLst>
                <a:gd name="connsiteX0" fmla="*/ 241222 w 242050"/>
                <a:gd name="connsiteY0" fmla="*/ 222639 h 273132"/>
                <a:gd name="connsiteX1" fmla="*/ 212014 w 242050"/>
                <a:gd name="connsiteY1" fmla="*/ 193047 h 273132"/>
                <a:gd name="connsiteX2" fmla="*/ 208199 w 242050"/>
                <a:gd name="connsiteY2" fmla="*/ 193047 h 273132"/>
                <a:gd name="connsiteX3" fmla="*/ 135781 w 242050"/>
                <a:gd name="connsiteY3" fmla="*/ 225578 h 273132"/>
                <a:gd name="connsiteX4" fmla="*/ 53122 w 242050"/>
                <a:gd name="connsiteY4" fmla="*/ 136639 h 273132"/>
                <a:gd name="connsiteX5" fmla="*/ 53122 w 242050"/>
                <a:gd name="connsiteY5" fmla="*/ 135891 h 273132"/>
                <a:gd name="connsiteX6" fmla="*/ 76653 w 242050"/>
                <a:gd name="connsiteY6" fmla="*/ 73093 h 273132"/>
                <a:gd name="connsiteX7" fmla="*/ 135781 w 242050"/>
                <a:gd name="connsiteY7" fmla="*/ 47317 h 273132"/>
                <a:gd name="connsiteX8" fmla="*/ 206355 w 242050"/>
                <a:gd name="connsiteY8" fmla="*/ 78752 h 273132"/>
                <a:gd name="connsiteX9" fmla="*/ 210225 w 242050"/>
                <a:gd name="connsiteY9" fmla="*/ 78615 h 273132"/>
                <a:gd name="connsiteX10" fmla="*/ 210298 w 242050"/>
                <a:gd name="connsiteY10" fmla="*/ 78533 h 273132"/>
                <a:gd name="connsiteX11" fmla="*/ 239506 w 242050"/>
                <a:gd name="connsiteY11" fmla="*/ 44889 h 273132"/>
                <a:gd name="connsiteX12" fmla="*/ 239324 w 242050"/>
                <a:gd name="connsiteY12" fmla="*/ 41129 h 273132"/>
                <a:gd name="connsiteX13" fmla="*/ 136183 w 242050"/>
                <a:gd name="connsiteY13" fmla="*/ 0 h 273132"/>
                <a:gd name="connsiteX14" fmla="*/ 0 w 242050"/>
                <a:gd name="connsiteY14" fmla="*/ 136566 h 273132"/>
                <a:gd name="connsiteX15" fmla="*/ 0 w 242050"/>
                <a:gd name="connsiteY15" fmla="*/ 137296 h 273132"/>
                <a:gd name="connsiteX16" fmla="*/ 38336 w 242050"/>
                <a:gd name="connsiteY16" fmla="*/ 233628 h 273132"/>
                <a:gd name="connsiteX17" fmla="*/ 134357 w 242050"/>
                <a:gd name="connsiteY17" fmla="*/ 273132 h 273132"/>
                <a:gd name="connsiteX18" fmla="*/ 241314 w 242050"/>
                <a:gd name="connsiteY18" fmla="*/ 226454 h 273132"/>
                <a:gd name="connsiteX19" fmla="*/ 241222 w 242050"/>
                <a:gd name="connsiteY19" fmla="*/ 222639 h 273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2050" h="273132">
                  <a:moveTo>
                    <a:pt x="241222" y="222639"/>
                  </a:moveTo>
                  <a:lnTo>
                    <a:pt x="212014" y="193047"/>
                  </a:lnTo>
                  <a:cubicBezTo>
                    <a:pt x="210948" y="192025"/>
                    <a:pt x="209265" y="192025"/>
                    <a:pt x="208199" y="193047"/>
                  </a:cubicBezTo>
                  <a:cubicBezTo>
                    <a:pt x="186695" y="213128"/>
                    <a:pt x="167070" y="225578"/>
                    <a:pt x="135781" y="225578"/>
                  </a:cubicBezTo>
                  <a:cubicBezTo>
                    <a:pt x="88665" y="225578"/>
                    <a:pt x="53122" y="187352"/>
                    <a:pt x="53122" y="136639"/>
                  </a:cubicBezTo>
                  <a:lnTo>
                    <a:pt x="53122" y="135891"/>
                  </a:lnTo>
                  <a:cubicBezTo>
                    <a:pt x="53122" y="111867"/>
                    <a:pt x="61483" y="89578"/>
                    <a:pt x="76653" y="73093"/>
                  </a:cubicBezTo>
                  <a:cubicBezTo>
                    <a:pt x="91840" y="56540"/>
                    <a:pt x="113317" y="47178"/>
                    <a:pt x="135781" y="47317"/>
                  </a:cubicBezTo>
                  <a:cubicBezTo>
                    <a:pt x="161192" y="47317"/>
                    <a:pt x="182971" y="57011"/>
                    <a:pt x="206355" y="78752"/>
                  </a:cubicBezTo>
                  <a:cubicBezTo>
                    <a:pt x="207462" y="79783"/>
                    <a:pt x="209195" y="79721"/>
                    <a:pt x="210225" y="78615"/>
                  </a:cubicBezTo>
                  <a:cubicBezTo>
                    <a:pt x="210250" y="78588"/>
                    <a:pt x="210275" y="78561"/>
                    <a:pt x="210298" y="78533"/>
                  </a:cubicBezTo>
                  <a:lnTo>
                    <a:pt x="239506" y="44889"/>
                  </a:lnTo>
                  <a:cubicBezTo>
                    <a:pt x="240463" y="43789"/>
                    <a:pt x="240383" y="42131"/>
                    <a:pt x="239324" y="41129"/>
                  </a:cubicBezTo>
                  <a:cubicBezTo>
                    <a:pt x="218057" y="20756"/>
                    <a:pt x="189122" y="0"/>
                    <a:pt x="136183" y="0"/>
                  </a:cubicBezTo>
                  <a:cubicBezTo>
                    <a:pt x="58544" y="0"/>
                    <a:pt x="0" y="58708"/>
                    <a:pt x="0" y="136566"/>
                  </a:cubicBezTo>
                  <a:lnTo>
                    <a:pt x="0" y="137296"/>
                  </a:lnTo>
                  <a:cubicBezTo>
                    <a:pt x="0" y="174190"/>
                    <a:pt x="13600" y="208491"/>
                    <a:pt x="38336" y="233628"/>
                  </a:cubicBezTo>
                  <a:cubicBezTo>
                    <a:pt x="63071" y="258765"/>
                    <a:pt x="97373" y="273132"/>
                    <a:pt x="134357" y="273132"/>
                  </a:cubicBezTo>
                  <a:cubicBezTo>
                    <a:pt x="165081" y="273132"/>
                    <a:pt x="201901" y="267656"/>
                    <a:pt x="241314" y="226454"/>
                  </a:cubicBezTo>
                  <a:cubicBezTo>
                    <a:pt x="242330" y="225371"/>
                    <a:pt x="242290" y="223672"/>
                    <a:pt x="241222" y="222639"/>
                  </a:cubicBezTo>
                  <a:close/>
                </a:path>
              </a:pathLst>
            </a:custGeom>
            <a:grpFill/>
            <a:ln w="1819" cap="flat">
              <a:noFill/>
              <a:prstDash val="solid"/>
              <a:miter/>
            </a:ln>
          </p:spPr>
          <p:txBody>
            <a:bodyPr rtlCol="0" anchor="ctr"/>
            <a:lstStyle/>
            <a:p>
              <a:endParaRPr lang="en-US" sz="1800"/>
            </a:p>
          </p:txBody>
        </p:sp>
        <p:sp>
          <p:nvSpPr>
            <p:cNvPr id="21" name="Freeform 20">
              <a:extLst>
                <a:ext uri="{FF2B5EF4-FFF2-40B4-BE49-F238E27FC236}">
                  <a16:creationId xmlns:a16="http://schemas.microsoft.com/office/drawing/2014/main" id="{E5325B4A-CD8B-5144-9870-5F8CEFEA43AA}"/>
                </a:ext>
              </a:extLst>
            </p:cNvPr>
            <p:cNvSpPr/>
            <p:nvPr/>
          </p:nvSpPr>
          <p:spPr>
            <a:xfrm>
              <a:off x="6242625" y="-11393"/>
              <a:ext cx="200403" cy="273533"/>
            </a:xfrm>
            <a:custGeom>
              <a:avLst/>
              <a:gdLst>
                <a:gd name="connsiteX0" fmla="*/ 175376 w 200403"/>
                <a:gd name="connsiteY0" fmla="*/ 136822 h 273533"/>
                <a:gd name="connsiteX1" fmla="*/ 122710 w 200403"/>
                <a:gd name="connsiteY1" fmla="*/ 115518 h 273533"/>
                <a:gd name="connsiteX2" fmla="*/ 121396 w 200403"/>
                <a:gd name="connsiteY2" fmla="*/ 115244 h 273533"/>
                <a:gd name="connsiteX3" fmla="*/ 120374 w 200403"/>
                <a:gd name="connsiteY3" fmla="*/ 115043 h 273533"/>
                <a:gd name="connsiteX4" fmla="*/ 107248 w 200403"/>
                <a:gd name="connsiteY4" fmla="*/ 112360 h 273533"/>
                <a:gd name="connsiteX5" fmla="*/ 93374 w 200403"/>
                <a:gd name="connsiteY5" fmla="*/ 109494 h 273533"/>
                <a:gd name="connsiteX6" fmla="*/ 65243 w 200403"/>
                <a:gd name="connsiteY6" fmla="*/ 96715 h 273533"/>
                <a:gd name="connsiteX7" fmla="*/ 57576 w 200403"/>
                <a:gd name="connsiteY7" fmla="*/ 78259 h 273533"/>
                <a:gd name="connsiteX8" fmla="*/ 57576 w 200403"/>
                <a:gd name="connsiteY8" fmla="*/ 77547 h 273533"/>
                <a:gd name="connsiteX9" fmla="*/ 57576 w 200403"/>
                <a:gd name="connsiteY9" fmla="*/ 75357 h 273533"/>
                <a:gd name="connsiteX10" fmla="*/ 91987 w 200403"/>
                <a:gd name="connsiteY10" fmla="*/ 44104 h 273533"/>
                <a:gd name="connsiteX11" fmla="*/ 106938 w 200403"/>
                <a:gd name="connsiteY11" fmla="*/ 43666 h 273533"/>
                <a:gd name="connsiteX12" fmla="*/ 161484 w 200403"/>
                <a:gd name="connsiteY12" fmla="*/ 65262 h 273533"/>
                <a:gd name="connsiteX13" fmla="*/ 164514 w 200403"/>
                <a:gd name="connsiteY13" fmla="*/ 65882 h 273533"/>
                <a:gd name="connsiteX14" fmla="*/ 164697 w 200403"/>
                <a:gd name="connsiteY14" fmla="*/ 65882 h 273533"/>
                <a:gd name="connsiteX15" fmla="*/ 166650 w 200403"/>
                <a:gd name="connsiteY15" fmla="*/ 64915 h 273533"/>
                <a:gd name="connsiteX16" fmla="*/ 191149 w 200403"/>
                <a:gd name="connsiteY16" fmla="*/ 35853 h 273533"/>
                <a:gd name="connsiteX17" fmla="*/ 190838 w 200403"/>
                <a:gd name="connsiteY17" fmla="*/ 32019 h 273533"/>
                <a:gd name="connsiteX18" fmla="*/ 100932 w 200403"/>
                <a:gd name="connsiteY18" fmla="*/ 0 h 273533"/>
                <a:gd name="connsiteX19" fmla="*/ 9657 w 200403"/>
                <a:gd name="connsiteY19" fmla="*/ 79209 h 273533"/>
                <a:gd name="connsiteX20" fmla="*/ 9657 w 200403"/>
                <a:gd name="connsiteY20" fmla="*/ 80030 h 273533"/>
                <a:gd name="connsiteX21" fmla="*/ 29409 w 200403"/>
                <a:gd name="connsiteY21" fmla="*/ 130962 h 273533"/>
                <a:gd name="connsiteX22" fmla="*/ 82239 w 200403"/>
                <a:gd name="connsiteY22" fmla="*/ 154931 h 273533"/>
                <a:gd name="connsiteX23" fmla="*/ 90928 w 200403"/>
                <a:gd name="connsiteY23" fmla="*/ 156756 h 273533"/>
                <a:gd name="connsiteX24" fmla="*/ 96952 w 200403"/>
                <a:gd name="connsiteY24" fmla="*/ 157943 h 273533"/>
                <a:gd name="connsiteX25" fmla="*/ 105697 w 200403"/>
                <a:gd name="connsiteY25" fmla="*/ 159659 h 273533"/>
                <a:gd name="connsiteX26" fmla="*/ 113437 w 200403"/>
                <a:gd name="connsiteY26" fmla="*/ 161192 h 273533"/>
                <a:gd name="connsiteX27" fmla="*/ 141586 w 200403"/>
                <a:gd name="connsiteY27" fmla="*/ 172145 h 273533"/>
                <a:gd name="connsiteX28" fmla="*/ 152174 w 200403"/>
                <a:gd name="connsiteY28" fmla="*/ 195274 h 273533"/>
                <a:gd name="connsiteX29" fmla="*/ 152174 w 200403"/>
                <a:gd name="connsiteY29" fmla="*/ 195986 h 273533"/>
                <a:gd name="connsiteX30" fmla="*/ 112725 w 200403"/>
                <a:gd name="connsiteY30" fmla="*/ 229192 h 273533"/>
                <a:gd name="connsiteX31" fmla="*/ 104218 w 200403"/>
                <a:gd name="connsiteY31" fmla="*/ 229521 h 273533"/>
                <a:gd name="connsiteX32" fmla="*/ 104218 w 200403"/>
                <a:gd name="connsiteY32" fmla="*/ 229521 h 273533"/>
                <a:gd name="connsiteX33" fmla="*/ 96478 w 200403"/>
                <a:gd name="connsiteY33" fmla="*/ 229265 h 273533"/>
                <a:gd name="connsiteX34" fmla="*/ 32202 w 200403"/>
                <a:gd name="connsiteY34" fmla="*/ 201572 h 273533"/>
                <a:gd name="connsiteX35" fmla="*/ 29609 w 200403"/>
                <a:gd name="connsiteY35" fmla="*/ 200787 h 273533"/>
                <a:gd name="connsiteX36" fmla="*/ 29390 w 200403"/>
                <a:gd name="connsiteY36" fmla="*/ 200787 h 273533"/>
                <a:gd name="connsiteX37" fmla="*/ 27455 w 200403"/>
                <a:gd name="connsiteY37" fmla="*/ 201664 h 273533"/>
                <a:gd name="connsiteX38" fmla="*/ 730 w 200403"/>
                <a:gd name="connsiteY38" fmla="*/ 230726 h 273533"/>
                <a:gd name="connsiteX39" fmla="*/ 858 w 200403"/>
                <a:gd name="connsiteY39" fmla="*/ 234577 h 273533"/>
                <a:gd name="connsiteX40" fmla="*/ 103652 w 200403"/>
                <a:gd name="connsiteY40" fmla="*/ 273534 h 273533"/>
                <a:gd name="connsiteX41" fmla="*/ 200404 w 200403"/>
                <a:gd name="connsiteY41" fmla="*/ 193211 h 273533"/>
                <a:gd name="connsiteX42" fmla="*/ 200404 w 200403"/>
                <a:gd name="connsiteY42" fmla="*/ 192426 h 273533"/>
                <a:gd name="connsiteX43" fmla="*/ 175376 w 200403"/>
                <a:gd name="connsiteY43" fmla="*/ 136822 h 27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0403" h="273533">
                  <a:moveTo>
                    <a:pt x="175376" y="136822"/>
                  </a:moveTo>
                  <a:cubicBezTo>
                    <a:pt x="162707" y="126818"/>
                    <a:pt x="146442" y="120228"/>
                    <a:pt x="122710" y="115518"/>
                  </a:cubicBezTo>
                  <a:lnTo>
                    <a:pt x="121396" y="115244"/>
                  </a:lnTo>
                  <a:lnTo>
                    <a:pt x="120374" y="115043"/>
                  </a:lnTo>
                  <a:cubicBezTo>
                    <a:pt x="117946" y="114459"/>
                    <a:pt x="112761" y="113437"/>
                    <a:pt x="107248" y="112360"/>
                  </a:cubicBezTo>
                  <a:cubicBezTo>
                    <a:pt x="101334" y="111191"/>
                    <a:pt x="95200" y="110005"/>
                    <a:pt x="93374" y="109494"/>
                  </a:cubicBezTo>
                  <a:cubicBezTo>
                    <a:pt x="79044" y="105514"/>
                    <a:pt x="70355" y="101589"/>
                    <a:pt x="65243" y="96715"/>
                  </a:cubicBezTo>
                  <a:cubicBezTo>
                    <a:pt x="60132" y="91841"/>
                    <a:pt x="57941" y="86200"/>
                    <a:pt x="57576" y="78259"/>
                  </a:cubicBezTo>
                  <a:lnTo>
                    <a:pt x="57576" y="77547"/>
                  </a:lnTo>
                  <a:cubicBezTo>
                    <a:pt x="57576" y="76817"/>
                    <a:pt x="57576" y="76087"/>
                    <a:pt x="57576" y="75357"/>
                  </a:cubicBezTo>
                  <a:cubicBezTo>
                    <a:pt x="58270" y="58635"/>
                    <a:pt x="71468" y="46660"/>
                    <a:pt x="91987" y="44104"/>
                  </a:cubicBezTo>
                  <a:cubicBezTo>
                    <a:pt x="96946" y="43487"/>
                    <a:pt x="101952" y="43341"/>
                    <a:pt x="106938" y="43666"/>
                  </a:cubicBezTo>
                  <a:cubicBezTo>
                    <a:pt x="126963" y="44839"/>
                    <a:pt x="146083" y="52409"/>
                    <a:pt x="161484" y="65262"/>
                  </a:cubicBezTo>
                  <a:cubicBezTo>
                    <a:pt x="162338" y="65938"/>
                    <a:pt x="163463" y="66168"/>
                    <a:pt x="164514" y="65882"/>
                  </a:cubicBezTo>
                  <a:lnTo>
                    <a:pt x="164697" y="65882"/>
                  </a:lnTo>
                  <a:cubicBezTo>
                    <a:pt x="165454" y="65844"/>
                    <a:pt x="166161" y="65494"/>
                    <a:pt x="166650" y="64915"/>
                  </a:cubicBezTo>
                  <a:lnTo>
                    <a:pt x="191149" y="35853"/>
                  </a:lnTo>
                  <a:cubicBezTo>
                    <a:pt x="192121" y="34709"/>
                    <a:pt x="191982" y="32992"/>
                    <a:pt x="190838" y="32019"/>
                  </a:cubicBezTo>
                  <a:cubicBezTo>
                    <a:pt x="165281" y="9876"/>
                    <a:pt x="137479" y="0"/>
                    <a:pt x="100932" y="0"/>
                  </a:cubicBezTo>
                  <a:cubicBezTo>
                    <a:pt x="46349" y="0"/>
                    <a:pt x="9657" y="31837"/>
                    <a:pt x="9657" y="79209"/>
                  </a:cubicBezTo>
                  <a:lnTo>
                    <a:pt x="9657" y="80030"/>
                  </a:lnTo>
                  <a:cubicBezTo>
                    <a:pt x="9657" y="101936"/>
                    <a:pt x="16192" y="118512"/>
                    <a:pt x="29409" y="130962"/>
                  </a:cubicBezTo>
                  <a:cubicBezTo>
                    <a:pt x="41293" y="142116"/>
                    <a:pt x="58617" y="149965"/>
                    <a:pt x="82239" y="154931"/>
                  </a:cubicBezTo>
                  <a:cubicBezTo>
                    <a:pt x="83663" y="155332"/>
                    <a:pt x="87350" y="156026"/>
                    <a:pt x="90928" y="156756"/>
                  </a:cubicBezTo>
                  <a:cubicBezTo>
                    <a:pt x="93484" y="157231"/>
                    <a:pt x="95912" y="157687"/>
                    <a:pt x="96952" y="157943"/>
                  </a:cubicBezTo>
                  <a:cubicBezTo>
                    <a:pt x="98541" y="158308"/>
                    <a:pt x="102173" y="159001"/>
                    <a:pt x="105697" y="159659"/>
                  </a:cubicBezTo>
                  <a:cubicBezTo>
                    <a:pt x="108946" y="160279"/>
                    <a:pt x="112305" y="160918"/>
                    <a:pt x="113437" y="161192"/>
                  </a:cubicBezTo>
                  <a:cubicBezTo>
                    <a:pt x="126672" y="164405"/>
                    <a:pt x="135069" y="167107"/>
                    <a:pt x="141586" y="172145"/>
                  </a:cubicBezTo>
                  <a:cubicBezTo>
                    <a:pt x="148888" y="177749"/>
                    <a:pt x="152083" y="184924"/>
                    <a:pt x="152174" y="195274"/>
                  </a:cubicBezTo>
                  <a:lnTo>
                    <a:pt x="152174" y="195986"/>
                  </a:lnTo>
                  <a:cubicBezTo>
                    <a:pt x="152174" y="214807"/>
                    <a:pt x="137424" y="227221"/>
                    <a:pt x="112725" y="229192"/>
                  </a:cubicBezTo>
                  <a:cubicBezTo>
                    <a:pt x="109950" y="229411"/>
                    <a:pt x="107084" y="229521"/>
                    <a:pt x="104218" y="229521"/>
                  </a:cubicBezTo>
                  <a:lnTo>
                    <a:pt x="104218" y="229521"/>
                  </a:lnTo>
                  <a:cubicBezTo>
                    <a:pt x="101699" y="229521"/>
                    <a:pt x="99088" y="229429"/>
                    <a:pt x="96478" y="229265"/>
                  </a:cubicBezTo>
                  <a:cubicBezTo>
                    <a:pt x="70921" y="227440"/>
                    <a:pt x="51059" y="218933"/>
                    <a:pt x="32202" y="201572"/>
                  </a:cubicBezTo>
                  <a:cubicBezTo>
                    <a:pt x="31488" y="200954"/>
                    <a:pt x="30546" y="200669"/>
                    <a:pt x="29609" y="200787"/>
                  </a:cubicBezTo>
                  <a:lnTo>
                    <a:pt x="29390" y="200787"/>
                  </a:lnTo>
                  <a:cubicBezTo>
                    <a:pt x="28654" y="200807"/>
                    <a:pt x="27956" y="201123"/>
                    <a:pt x="27455" y="201664"/>
                  </a:cubicBezTo>
                  <a:lnTo>
                    <a:pt x="730" y="230726"/>
                  </a:lnTo>
                  <a:cubicBezTo>
                    <a:pt x="-291" y="231827"/>
                    <a:pt x="-234" y="233546"/>
                    <a:pt x="858" y="234577"/>
                  </a:cubicBezTo>
                  <a:cubicBezTo>
                    <a:pt x="28514" y="260792"/>
                    <a:pt x="62140" y="273534"/>
                    <a:pt x="103652" y="273534"/>
                  </a:cubicBezTo>
                  <a:cubicBezTo>
                    <a:pt x="162360" y="273534"/>
                    <a:pt x="200404" y="242007"/>
                    <a:pt x="200404" y="193211"/>
                  </a:cubicBezTo>
                  <a:lnTo>
                    <a:pt x="200404" y="192426"/>
                  </a:lnTo>
                  <a:cubicBezTo>
                    <a:pt x="200313" y="168585"/>
                    <a:pt x="191897" y="149892"/>
                    <a:pt x="175376" y="136822"/>
                  </a:cubicBezTo>
                  <a:close/>
                </a:path>
              </a:pathLst>
            </a:custGeom>
            <a:grpFill/>
            <a:ln w="1819" cap="flat">
              <a:noFill/>
              <a:prstDash val="solid"/>
              <a:miter/>
            </a:ln>
          </p:spPr>
          <p:txBody>
            <a:bodyPr rtlCol="0" anchor="ctr"/>
            <a:lstStyle/>
            <a:p>
              <a:endParaRPr lang="en-US" sz="1800"/>
            </a:p>
          </p:txBody>
        </p:sp>
        <p:sp>
          <p:nvSpPr>
            <p:cNvPr id="22" name="Freeform 21">
              <a:extLst>
                <a:ext uri="{FF2B5EF4-FFF2-40B4-BE49-F238E27FC236}">
                  <a16:creationId xmlns:a16="http://schemas.microsoft.com/office/drawing/2014/main" id="{369F6200-ABA5-0A47-8750-D455C25F682D}"/>
                </a:ext>
              </a:extLst>
            </p:cNvPr>
            <p:cNvSpPr/>
            <p:nvPr/>
          </p:nvSpPr>
          <p:spPr>
            <a:xfrm>
              <a:off x="6990662" y="-67473"/>
              <a:ext cx="388004" cy="387715"/>
            </a:xfrm>
            <a:custGeom>
              <a:avLst/>
              <a:gdLst>
                <a:gd name="connsiteX0" fmla="*/ 353145 w 388004"/>
                <a:gd name="connsiteY0" fmla="*/ 283556 h 387715"/>
                <a:gd name="connsiteX1" fmla="*/ 378026 w 388004"/>
                <a:gd name="connsiteY1" fmla="*/ 200897 h 387715"/>
                <a:gd name="connsiteX2" fmla="*/ 387875 w 388004"/>
                <a:gd name="connsiteY2" fmla="*/ 187599 h 387715"/>
                <a:gd name="connsiteX3" fmla="*/ 378026 w 388004"/>
                <a:gd name="connsiteY3" fmla="*/ 177750 h 387715"/>
                <a:gd name="connsiteX4" fmla="*/ 358621 w 388004"/>
                <a:gd name="connsiteY4" fmla="*/ 104912 h 387715"/>
                <a:gd name="connsiteX5" fmla="*/ 359835 w 388004"/>
                <a:gd name="connsiteY5" fmla="*/ 88382 h 387715"/>
                <a:gd name="connsiteX6" fmla="*/ 350972 w 388004"/>
                <a:gd name="connsiteY6" fmla="*/ 84320 h 387715"/>
                <a:gd name="connsiteX7" fmla="*/ 347084 w 388004"/>
                <a:gd name="connsiteY7" fmla="*/ 84977 h 387715"/>
                <a:gd name="connsiteX8" fmla="*/ 323608 w 388004"/>
                <a:gd name="connsiteY8" fmla="*/ 56116 h 387715"/>
                <a:gd name="connsiteX9" fmla="*/ 323334 w 388004"/>
                <a:gd name="connsiteY9" fmla="*/ 55715 h 387715"/>
                <a:gd name="connsiteX10" fmla="*/ 322987 w 388004"/>
                <a:gd name="connsiteY10" fmla="*/ 55477 h 387715"/>
                <a:gd name="connsiteX11" fmla="*/ 297594 w 388004"/>
                <a:gd name="connsiteY11" fmla="*/ 34174 h 387715"/>
                <a:gd name="connsiteX12" fmla="*/ 298854 w 388004"/>
                <a:gd name="connsiteY12" fmla="*/ 28003 h 387715"/>
                <a:gd name="connsiteX13" fmla="*/ 283029 w 388004"/>
                <a:gd name="connsiteY13" fmla="*/ 12174 h 387715"/>
                <a:gd name="connsiteX14" fmla="*/ 270486 w 388004"/>
                <a:gd name="connsiteY14" fmla="*/ 18346 h 387715"/>
                <a:gd name="connsiteX15" fmla="*/ 189817 w 388004"/>
                <a:gd name="connsiteY15" fmla="*/ 0 h 387715"/>
                <a:gd name="connsiteX16" fmla="*/ 189251 w 388004"/>
                <a:gd name="connsiteY16" fmla="*/ 0 h 387715"/>
                <a:gd name="connsiteX17" fmla="*/ 104876 w 388004"/>
                <a:gd name="connsiteY17" fmla="*/ 19898 h 387715"/>
                <a:gd name="connsiteX18" fmla="*/ 96424 w 388004"/>
                <a:gd name="connsiteY18" fmla="*/ 16247 h 387715"/>
                <a:gd name="connsiteX19" fmla="*/ 84686 w 388004"/>
                <a:gd name="connsiteY19" fmla="*/ 27985 h 387715"/>
                <a:gd name="connsiteX20" fmla="*/ 85160 w 388004"/>
                <a:gd name="connsiteY20" fmla="*/ 31271 h 387715"/>
                <a:gd name="connsiteX21" fmla="*/ 63911 w 388004"/>
                <a:gd name="connsiteY21" fmla="*/ 47591 h 387715"/>
                <a:gd name="connsiteX22" fmla="*/ 47653 w 388004"/>
                <a:gd name="connsiteY22" fmla="*/ 50813 h 387715"/>
                <a:gd name="connsiteX23" fmla="*/ 47646 w 388004"/>
                <a:gd name="connsiteY23" fmla="*/ 63838 h 387715"/>
                <a:gd name="connsiteX24" fmla="*/ 33498 w 388004"/>
                <a:gd name="connsiteY24" fmla="*/ 81892 h 387715"/>
                <a:gd name="connsiteX25" fmla="*/ 26890 w 388004"/>
                <a:gd name="connsiteY25" fmla="*/ 80450 h 387715"/>
                <a:gd name="connsiteX26" fmla="*/ 11045 w 388004"/>
                <a:gd name="connsiteY26" fmla="*/ 96259 h 387715"/>
                <a:gd name="connsiteX27" fmla="*/ 17763 w 388004"/>
                <a:gd name="connsiteY27" fmla="*/ 109220 h 387715"/>
                <a:gd name="connsiteX28" fmla="*/ 19752 w 388004"/>
                <a:gd name="connsiteY28" fmla="*/ 273296 h 387715"/>
                <a:gd name="connsiteX29" fmla="*/ 17788 w 388004"/>
                <a:gd name="connsiteY29" fmla="*/ 289754 h 387715"/>
                <a:gd name="connsiteX30" fmla="*/ 31381 w 388004"/>
                <a:gd name="connsiteY30" fmla="*/ 293377 h 387715"/>
                <a:gd name="connsiteX31" fmla="*/ 55587 w 388004"/>
                <a:gd name="connsiteY31" fmla="*/ 323114 h 387715"/>
                <a:gd name="connsiteX32" fmla="*/ 55733 w 388004"/>
                <a:gd name="connsiteY32" fmla="*/ 323333 h 387715"/>
                <a:gd name="connsiteX33" fmla="*/ 55989 w 388004"/>
                <a:gd name="connsiteY33" fmla="*/ 323498 h 387715"/>
                <a:gd name="connsiteX34" fmla="*/ 178170 w 388004"/>
                <a:gd name="connsiteY34" fmla="*/ 378153 h 387715"/>
                <a:gd name="connsiteX35" fmla="*/ 191849 w 388004"/>
                <a:gd name="connsiteY35" fmla="*/ 387512 h 387715"/>
                <a:gd name="connsiteX36" fmla="*/ 201208 w 388004"/>
                <a:gd name="connsiteY36" fmla="*/ 378153 h 387715"/>
                <a:gd name="connsiteX37" fmla="*/ 270467 w 388004"/>
                <a:gd name="connsiteY37" fmla="*/ 360190 h 387715"/>
                <a:gd name="connsiteX38" fmla="*/ 292668 w 388004"/>
                <a:gd name="connsiteY38" fmla="*/ 363044 h 387715"/>
                <a:gd name="connsiteX39" fmla="*/ 297576 w 388004"/>
                <a:gd name="connsiteY39" fmla="*/ 344363 h 387715"/>
                <a:gd name="connsiteX40" fmla="*/ 322659 w 388004"/>
                <a:gd name="connsiteY40" fmla="*/ 323352 h 387715"/>
                <a:gd name="connsiteX41" fmla="*/ 323006 w 388004"/>
                <a:gd name="connsiteY41" fmla="*/ 323114 h 387715"/>
                <a:gd name="connsiteX42" fmla="*/ 323243 w 388004"/>
                <a:gd name="connsiteY42" fmla="*/ 322786 h 387715"/>
                <a:gd name="connsiteX43" fmla="*/ 352707 w 388004"/>
                <a:gd name="connsiteY43" fmla="*/ 284450 h 387715"/>
                <a:gd name="connsiteX44" fmla="*/ 353145 w 388004"/>
                <a:gd name="connsiteY44" fmla="*/ 283556 h 387715"/>
                <a:gd name="connsiteX45" fmla="*/ 320961 w 388004"/>
                <a:gd name="connsiteY45" fmla="*/ 317109 h 387715"/>
                <a:gd name="connsiteX46" fmla="*/ 289252 w 388004"/>
                <a:gd name="connsiteY46" fmla="*/ 285345 h 387715"/>
                <a:gd name="connsiteX47" fmla="*/ 345843 w 388004"/>
                <a:gd name="connsiteY47" fmla="*/ 285345 h 387715"/>
                <a:gd name="connsiteX48" fmla="*/ 321034 w 388004"/>
                <a:gd name="connsiteY48" fmla="*/ 317109 h 387715"/>
                <a:gd name="connsiteX49" fmla="*/ 35835 w 388004"/>
                <a:gd name="connsiteY49" fmla="*/ 290255 h 387715"/>
                <a:gd name="connsiteX50" fmla="*/ 38299 w 388004"/>
                <a:gd name="connsiteY50" fmla="*/ 285400 h 387715"/>
                <a:gd name="connsiteX51" fmla="*/ 80834 w 388004"/>
                <a:gd name="connsiteY51" fmla="*/ 285400 h 387715"/>
                <a:gd name="connsiteX52" fmla="*/ 83463 w 388004"/>
                <a:gd name="connsiteY52" fmla="*/ 291752 h 387715"/>
                <a:gd name="connsiteX53" fmla="*/ 57759 w 388004"/>
                <a:gd name="connsiteY53" fmla="*/ 317455 h 387715"/>
                <a:gd name="connsiteX54" fmla="*/ 35835 w 388004"/>
                <a:gd name="connsiteY54" fmla="*/ 290255 h 387715"/>
                <a:gd name="connsiteX55" fmla="*/ 321326 w 388004"/>
                <a:gd name="connsiteY55" fmla="*/ 61611 h 387715"/>
                <a:gd name="connsiteX56" fmla="*/ 342484 w 388004"/>
                <a:gd name="connsiteY56" fmla="*/ 87953 h 387715"/>
                <a:gd name="connsiteX57" fmla="*/ 339563 w 388004"/>
                <a:gd name="connsiteY57" fmla="*/ 93302 h 387715"/>
                <a:gd name="connsiteX58" fmla="*/ 289617 w 388004"/>
                <a:gd name="connsiteY58" fmla="*/ 93302 h 387715"/>
                <a:gd name="connsiteX59" fmla="*/ 201116 w 388004"/>
                <a:gd name="connsiteY59" fmla="*/ 279868 h 387715"/>
                <a:gd name="connsiteX60" fmla="*/ 192464 w 388004"/>
                <a:gd name="connsiteY60" fmla="*/ 271215 h 387715"/>
                <a:gd name="connsiteX61" fmla="*/ 192464 w 388004"/>
                <a:gd name="connsiteY61" fmla="*/ 204749 h 387715"/>
                <a:gd name="connsiteX62" fmla="*/ 198451 w 388004"/>
                <a:gd name="connsiteY62" fmla="*/ 202284 h 387715"/>
                <a:gd name="connsiteX63" fmla="*/ 276054 w 388004"/>
                <a:gd name="connsiteY63" fmla="*/ 279868 h 387715"/>
                <a:gd name="connsiteX64" fmla="*/ 109385 w 388004"/>
                <a:gd name="connsiteY64" fmla="*/ 291716 h 387715"/>
                <a:gd name="connsiteX65" fmla="*/ 112013 w 388004"/>
                <a:gd name="connsiteY65" fmla="*/ 285345 h 387715"/>
                <a:gd name="connsiteX66" fmla="*/ 178334 w 388004"/>
                <a:gd name="connsiteY66" fmla="*/ 285345 h 387715"/>
                <a:gd name="connsiteX67" fmla="*/ 186987 w 388004"/>
                <a:gd name="connsiteY67" fmla="*/ 294016 h 387715"/>
                <a:gd name="connsiteX68" fmla="*/ 186987 w 388004"/>
                <a:gd name="connsiteY68" fmla="*/ 364517 h 387715"/>
                <a:gd name="connsiteX69" fmla="*/ 183610 w 388004"/>
                <a:gd name="connsiteY69" fmla="*/ 365923 h 387715"/>
                <a:gd name="connsiteX70" fmla="*/ 187024 w 388004"/>
                <a:gd name="connsiteY70" fmla="*/ 98778 h 387715"/>
                <a:gd name="connsiteX71" fmla="*/ 187024 w 388004"/>
                <a:gd name="connsiteY71" fmla="*/ 173624 h 387715"/>
                <a:gd name="connsiteX72" fmla="*/ 180324 w 388004"/>
                <a:gd name="connsiteY72" fmla="*/ 176399 h 387715"/>
                <a:gd name="connsiteX73" fmla="*/ 106281 w 388004"/>
                <a:gd name="connsiteY73" fmla="*/ 102374 h 387715"/>
                <a:gd name="connsiteX74" fmla="*/ 107815 w 388004"/>
                <a:gd name="connsiteY74" fmla="*/ 98723 h 387715"/>
                <a:gd name="connsiteX75" fmla="*/ 112050 w 388004"/>
                <a:gd name="connsiteY75" fmla="*/ 279868 h 387715"/>
                <a:gd name="connsiteX76" fmla="*/ 109421 w 388004"/>
                <a:gd name="connsiteY76" fmla="*/ 273534 h 387715"/>
                <a:gd name="connsiteX77" fmla="*/ 180616 w 388004"/>
                <a:gd name="connsiteY77" fmla="*/ 202339 h 387715"/>
                <a:gd name="connsiteX78" fmla="*/ 186969 w 388004"/>
                <a:gd name="connsiteY78" fmla="*/ 204858 h 387715"/>
                <a:gd name="connsiteX79" fmla="*/ 186969 w 388004"/>
                <a:gd name="connsiteY79" fmla="*/ 271270 h 387715"/>
                <a:gd name="connsiteX80" fmla="*/ 178316 w 388004"/>
                <a:gd name="connsiteY80" fmla="*/ 279923 h 387715"/>
                <a:gd name="connsiteX81" fmla="*/ 205151 w 388004"/>
                <a:gd name="connsiteY81" fmla="*/ 192061 h 387715"/>
                <a:gd name="connsiteX82" fmla="*/ 271618 w 388004"/>
                <a:gd name="connsiteY82" fmla="*/ 192061 h 387715"/>
                <a:gd name="connsiteX83" fmla="*/ 280325 w 388004"/>
                <a:gd name="connsiteY83" fmla="*/ 200897 h 387715"/>
                <a:gd name="connsiteX84" fmla="*/ 280325 w 388004"/>
                <a:gd name="connsiteY84" fmla="*/ 276382 h 387715"/>
                <a:gd name="connsiteX85" fmla="*/ 202413 w 388004"/>
                <a:gd name="connsiteY85" fmla="*/ 198451 h 387715"/>
                <a:gd name="connsiteX86" fmla="*/ 205114 w 388004"/>
                <a:gd name="connsiteY86" fmla="*/ 192061 h 387715"/>
                <a:gd name="connsiteX87" fmla="*/ 280325 w 388004"/>
                <a:gd name="connsiteY87" fmla="*/ 178096 h 387715"/>
                <a:gd name="connsiteX88" fmla="*/ 271709 w 388004"/>
                <a:gd name="connsiteY88" fmla="*/ 186585 h 387715"/>
                <a:gd name="connsiteX89" fmla="*/ 205151 w 388004"/>
                <a:gd name="connsiteY89" fmla="*/ 186585 h 387715"/>
                <a:gd name="connsiteX90" fmla="*/ 202632 w 388004"/>
                <a:gd name="connsiteY90" fmla="*/ 180287 h 387715"/>
                <a:gd name="connsiteX91" fmla="*/ 280289 w 388004"/>
                <a:gd name="connsiteY91" fmla="*/ 102630 h 387715"/>
                <a:gd name="connsiteX92" fmla="*/ 198835 w 388004"/>
                <a:gd name="connsiteY92" fmla="*/ 176380 h 387715"/>
                <a:gd name="connsiteX93" fmla="*/ 192500 w 388004"/>
                <a:gd name="connsiteY93" fmla="*/ 173660 h 387715"/>
                <a:gd name="connsiteX94" fmla="*/ 192500 w 388004"/>
                <a:gd name="connsiteY94" fmla="*/ 98815 h 387715"/>
                <a:gd name="connsiteX95" fmla="*/ 276473 w 388004"/>
                <a:gd name="connsiteY95" fmla="*/ 98815 h 387715"/>
                <a:gd name="connsiteX96" fmla="*/ 99180 w 388004"/>
                <a:gd name="connsiteY96" fmla="*/ 107413 h 387715"/>
                <a:gd name="connsiteX97" fmla="*/ 102320 w 388004"/>
                <a:gd name="connsiteY97" fmla="*/ 106153 h 387715"/>
                <a:gd name="connsiteX98" fmla="*/ 176454 w 388004"/>
                <a:gd name="connsiteY98" fmla="*/ 180287 h 387715"/>
                <a:gd name="connsiteX99" fmla="*/ 173935 w 388004"/>
                <a:gd name="connsiteY99" fmla="*/ 186585 h 387715"/>
                <a:gd name="connsiteX100" fmla="*/ 99089 w 388004"/>
                <a:gd name="connsiteY100" fmla="*/ 186585 h 387715"/>
                <a:gd name="connsiteX101" fmla="*/ 174026 w 388004"/>
                <a:gd name="connsiteY101" fmla="*/ 192061 h 387715"/>
                <a:gd name="connsiteX102" fmla="*/ 176764 w 388004"/>
                <a:gd name="connsiteY102" fmla="*/ 198451 h 387715"/>
                <a:gd name="connsiteX103" fmla="*/ 105569 w 388004"/>
                <a:gd name="connsiteY103" fmla="*/ 269645 h 387715"/>
                <a:gd name="connsiteX104" fmla="*/ 99253 w 388004"/>
                <a:gd name="connsiteY104" fmla="*/ 267035 h 387715"/>
                <a:gd name="connsiteX105" fmla="*/ 99253 w 388004"/>
                <a:gd name="connsiteY105" fmla="*/ 192061 h 387715"/>
                <a:gd name="connsiteX106" fmla="*/ 285820 w 388004"/>
                <a:gd name="connsiteY106" fmla="*/ 200897 h 387715"/>
                <a:gd name="connsiteX107" fmla="*/ 294509 w 388004"/>
                <a:gd name="connsiteY107" fmla="*/ 192061 h 387715"/>
                <a:gd name="connsiteX108" fmla="*/ 364974 w 388004"/>
                <a:gd name="connsiteY108" fmla="*/ 192061 h 387715"/>
                <a:gd name="connsiteX109" fmla="*/ 366380 w 388004"/>
                <a:gd name="connsiteY109" fmla="*/ 195439 h 387715"/>
                <a:gd name="connsiteX110" fmla="*/ 285820 w 388004"/>
                <a:gd name="connsiteY110" fmla="*/ 275998 h 387715"/>
                <a:gd name="connsiteX111" fmla="*/ 364974 w 388004"/>
                <a:gd name="connsiteY111" fmla="*/ 186585 h 387715"/>
                <a:gd name="connsiteX112" fmla="*/ 294363 w 388004"/>
                <a:gd name="connsiteY112" fmla="*/ 186585 h 387715"/>
                <a:gd name="connsiteX113" fmla="*/ 285765 w 388004"/>
                <a:gd name="connsiteY113" fmla="*/ 178115 h 387715"/>
                <a:gd name="connsiteX114" fmla="*/ 285765 w 388004"/>
                <a:gd name="connsiteY114" fmla="*/ 102648 h 387715"/>
                <a:gd name="connsiteX115" fmla="*/ 366325 w 388004"/>
                <a:gd name="connsiteY115" fmla="*/ 183208 h 387715"/>
                <a:gd name="connsiteX116" fmla="*/ 364919 w 388004"/>
                <a:gd name="connsiteY116" fmla="*/ 186585 h 387715"/>
                <a:gd name="connsiteX117" fmla="*/ 192500 w 388004"/>
                <a:gd name="connsiteY117" fmla="*/ 93302 h 387715"/>
                <a:gd name="connsiteX118" fmla="*/ 192500 w 388004"/>
                <a:gd name="connsiteY118" fmla="*/ 9328 h 387715"/>
                <a:gd name="connsiteX119" fmla="*/ 276473 w 388004"/>
                <a:gd name="connsiteY119" fmla="*/ 93302 h 387715"/>
                <a:gd name="connsiteX120" fmla="*/ 187024 w 388004"/>
                <a:gd name="connsiteY120" fmla="*/ 93302 h 387715"/>
                <a:gd name="connsiteX121" fmla="*/ 107815 w 388004"/>
                <a:gd name="connsiteY121" fmla="*/ 93302 h 387715"/>
                <a:gd name="connsiteX122" fmla="*/ 106409 w 388004"/>
                <a:gd name="connsiteY122" fmla="*/ 89924 h 387715"/>
                <a:gd name="connsiteX123" fmla="*/ 187024 w 388004"/>
                <a:gd name="connsiteY123" fmla="*/ 9347 h 387715"/>
                <a:gd name="connsiteX124" fmla="*/ 90272 w 388004"/>
                <a:gd name="connsiteY124" fmla="*/ 106080 h 387715"/>
                <a:gd name="connsiteX125" fmla="*/ 93667 w 388004"/>
                <a:gd name="connsiteY125" fmla="*/ 107486 h 387715"/>
                <a:gd name="connsiteX126" fmla="*/ 93667 w 388004"/>
                <a:gd name="connsiteY126" fmla="*/ 186640 h 387715"/>
                <a:gd name="connsiteX127" fmla="*/ 9694 w 388004"/>
                <a:gd name="connsiteY127" fmla="*/ 186640 h 387715"/>
                <a:gd name="connsiteX128" fmla="*/ 93667 w 388004"/>
                <a:gd name="connsiteY128" fmla="*/ 192116 h 387715"/>
                <a:gd name="connsiteX129" fmla="*/ 93667 w 388004"/>
                <a:gd name="connsiteY129" fmla="*/ 267108 h 387715"/>
                <a:gd name="connsiteX130" fmla="*/ 87314 w 388004"/>
                <a:gd name="connsiteY130" fmla="*/ 269718 h 387715"/>
                <a:gd name="connsiteX131" fmla="*/ 9712 w 388004"/>
                <a:gd name="connsiteY131" fmla="*/ 192116 h 387715"/>
                <a:gd name="connsiteX132" fmla="*/ 87296 w 388004"/>
                <a:gd name="connsiteY132" fmla="*/ 295641 h 387715"/>
                <a:gd name="connsiteX133" fmla="*/ 93667 w 388004"/>
                <a:gd name="connsiteY133" fmla="*/ 298269 h 387715"/>
                <a:gd name="connsiteX134" fmla="*/ 93667 w 388004"/>
                <a:gd name="connsiteY134" fmla="*/ 346152 h 387715"/>
                <a:gd name="connsiteX135" fmla="*/ 61648 w 388004"/>
                <a:gd name="connsiteY135" fmla="*/ 321289 h 387715"/>
                <a:gd name="connsiteX136" fmla="*/ 99144 w 388004"/>
                <a:gd name="connsiteY136" fmla="*/ 298269 h 387715"/>
                <a:gd name="connsiteX137" fmla="*/ 105478 w 388004"/>
                <a:gd name="connsiteY137" fmla="*/ 295641 h 387715"/>
                <a:gd name="connsiteX138" fmla="*/ 179722 w 388004"/>
                <a:gd name="connsiteY138" fmla="*/ 369793 h 387715"/>
                <a:gd name="connsiteX139" fmla="*/ 178462 w 388004"/>
                <a:gd name="connsiteY139" fmla="*/ 372622 h 387715"/>
                <a:gd name="connsiteX140" fmla="*/ 99180 w 388004"/>
                <a:gd name="connsiteY140" fmla="*/ 349292 h 387715"/>
                <a:gd name="connsiteX141" fmla="*/ 195895 w 388004"/>
                <a:gd name="connsiteY141" fmla="*/ 365977 h 387715"/>
                <a:gd name="connsiteX142" fmla="*/ 192518 w 388004"/>
                <a:gd name="connsiteY142" fmla="*/ 364572 h 387715"/>
                <a:gd name="connsiteX143" fmla="*/ 192518 w 388004"/>
                <a:gd name="connsiteY143" fmla="*/ 294016 h 387715"/>
                <a:gd name="connsiteX144" fmla="*/ 201171 w 388004"/>
                <a:gd name="connsiteY144" fmla="*/ 285345 h 387715"/>
                <a:gd name="connsiteX145" fmla="*/ 276473 w 388004"/>
                <a:gd name="connsiteY145" fmla="*/ 285345 h 387715"/>
                <a:gd name="connsiteX146" fmla="*/ 289690 w 388004"/>
                <a:gd name="connsiteY146" fmla="*/ 279923 h 387715"/>
                <a:gd name="connsiteX147" fmla="*/ 370250 w 388004"/>
                <a:gd name="connsiteY147" fmla="*/ 199363 h 387715"/>
                <a:gd name="connsiteX148" fmla="*/ 372696 w 388004"/>
                <a:gd name="connsiteY148" fmla="*/ 200514 h 387715"/>
                <a:gd name="connsiteX149" fmla="*/ 349074 w 388004"/>
                <a:gd name="connsiteY149" fmla="*/ 279923 h 387715"/>
                <a:gd name="connsiteX150" fmla="*/ 372714 w 388004"/>
                <a:gd name="connsiteY150" fmla="*/ 178242 h 387715"/>
                <a:gd name="connsiteX151" fmla="*/ 370250 w 388004"/>
                <a:gd name="connsiteY151" fmla="*/ 179392 h 387715"/>
                <a:gd name="connsiteX152" fmla="*/ 289635 w 388004"/>
                <a:gd name="connsiteY152" fmla="*/ 98778 h 387715"/>
                <a:gd name="connsiteX153" fmla="*/ 339581 w 388004"/>
                <a:gd name="connsiteY153" fmla="*/ 98778 h 387715"/>
                <a:gd name="connsiteX154" fmla="*/ 353583 w 388004"/>
                <a:gd name="connsiteY154" fmla="*/ 107453 h 387715"/>
                <a:gd name="connsiteX155" fmla="*/ 353747 w 388004"/>
                <a:gd name="connsiteY155" fmla="*/ 107413 h 387715"/>
                <a:gd name="connsiteX156" fmla="*/ 372659 w 388004"/>
                <a:gd name="connsiteY156" fmla="*/ 178188 h 387715"/>
                <a:gd name="connsiteX157" fmla="*/ 317511 w 388004"/>
                <a:gd name="connsiteY157" fmla="*/ 57759 h 387715"/>
                <a:gd name="connsiteX158" fmla="*/ 285765 w 388004"/>
                <a:gd name="connsiteY158" fmla="*/ 89450 h 387715"/>
                <a:gd name="connsiteX159" fmla="*/ 285765 w 388004"/>
                <a:gd name="connsiteY159" fmla="*/ 43575 h 387715"/>
                <a:gd name="connsiteX160" fmla="*/ 294601 w 388004"/>
                <a:gd name="connsiteY160" fmla="*/ 38774 h 387715"/>
                <a:gd name="connsiteX161" fmla="*/ 317456 w 388004"/>
                <a:gd name="connsiteY161" fmla="*/ 57723 h 387715"/>
                <a:gd name="connsiteX162" fmla="*/ 280343 w 388004"/>
                <a:gd name="connsiteY162" fmla="*/ 43611 h 387715"/>
                <a:gd name="connsiteX163" fmla="*/ 280343 w 388004"/>
                <a:gd name="connsiteY163" fmla="*/ 89450 h 387715"/>
                <a:gd name="connsiteX164" fmla="*/ 196553 w 388004"/>
                <a:gd name="connsiteY164" fmla="*/ 5659 h 387715"/>
                <a:gd name="connsiteX165" fmla="*/ 267985 w 388004"/>
                <a:gd name="connsiteY165" fmla="*/ 23221 h 387715"/>
                <a:gd name="connsiteX166" fmla="*/ 267236 w 388004"/>
                <a:gd name="connsiteY166" fmla="*/ 28022 h 387715"/>
                <a:gd name="connsiteX167" fmla="*/ 280289 w 388004"/>
                <a:gd name="connsiteY167" fmla="*/ 43575 h 387715"/>
                <a:gd name="connsiteX168" fmla="*/ 183044 w 388004"/>
                <a:gd name="connsiteY168" fmla="*/ 5641 h 387715"/>
                <a:gd name="connsiteX169" fmla="*/ 102539 w 388004"/>
                <a:gd name="connsiteY169" fmla="*/ 86036 h 387715"/>
                <a:gd name="connsiteX170" fmla="*/ 99180 w 388004"/>
                <a:gd name="connsiteY170" fmla="*/ 84631 h 387715"/>
                <a:gd name="connsiteX171" fmla="*/ 99180 w 388004"/>
                <a:gd name="connsiteY171" fmla="*/ 39376 h 387715"/>
                <a:gd name="connsiteX172" fmla="*/ 108143 w 388004"/>
                <a:gd name="connsiteY172" fmla="*/ 28003 h 387715"/>
                <a:gd name="connsiteX173" fmla="*/ 107650 w 388004"/>
                <a:gd name="connsiteY173" fmla="*/ 24626 h 387715"/>
                <a:gd name="connsiteX174" fmla="*/ 182989 w 388004"/>
                <a:gd name="connsiteY174" fmla="*/ 5604 h 387715"/>
                <a:gd name="connsiteX175" fmla="*/ 93704 w 388004"/>
                <a:gd name="connsiteY175" fmla="*/ 39394 h 387715"/>
                <a:gd name="connsiteX176" fmla="*/ 93704 w 388004"/>
                <a:gd name="connsiteY176" fmla="*/ 84631 h 387715"/>
                <a:gd name="connsiteX177" fmla="*/ 90053 w 388004"/>
                <a:gd name="connsiteY177" fmla="*/ 86164 h 387715"/>
                <a:gd name="connsiteX178" fmla="*/ 67380 w 388004"/>
                <a:gd name="connsiteY178" fmla="*/ 63473 h 387715"/>
                <a:gd name="connsiteX179" fmla="*/ 69205 w 388004"/>
                <a:gd name="connsiteY179" fmla="*/ 57357 h 387715"/>
                <a:gd name="connsiteX180" fmla="*/ 67690 w 388004"/>
                <a:gd name="connsiteY180" fmla="*/ 51625 h 387715"/>
                <a:gd name="connsiteX181" fmla="*/ 87972 w 388004"/>
                <a:gd name="connsiteY181" fmla="*/ 36036 h 387715"/>
                <a:gd name="connsiteX182" fmla="*/ 93704 w 388004"/>
                <a:gd name="connsiteY182" fmla="*/ 39394 h 387715"/>
                <a:gd name="connsiteX183" fmla="*/ 51662 w 388004"/>
                <a:gd name="connsiteY183" fmla="*/ 67544 h 387715"/>
                <a:gd name="connsiteX184" fmla="*/ 63510 w 388004"/>
                <a:gd name="connsiteY184" fmla="*/ 67306 h 387715"/>
                <a:gd name="connsiteX185" fmla="*/ 86292 w 388004"/>
                <a:gd name="connsiteY185" fmla="*/ 90089 h 387715"/>
                <a:gd name="connsiteX186" fmla="*/ 85033 w 388004"/>
                <a:gd name="connsiteY186" fmla="*/ 93265 h 387715"/>
                <a:gd name="connsiteX187" fmla="*/ 42443 w 388004"/>
                <a:gd name="connsiteY187" fmla="*/ 93265 h 387715"/>
                <a:gd name="connsiteX188" fmla="*/ 38007 w 388004"/>
                <a:gd name="connsiteY188" fmla="*/ 84977 h 387715"/>
                <a:gd name="connsiteX189" fmla="*/ 51662 w 388004"/>
                <a:gd name="connsiteY189" fmla="*/ 67544 h 387715"/>
                <a:gd name="connsiteX190" fmla="*/ 26890 w 388004"/>
                <a:gd name="connsiteY190" fmla="*/ 112141 h 387715"/>
                <a:gd name="connsiteX191" fmla="*/ 42535 w 388004"/>
                <a:gd name="connsiteY191" fmla="*/ 98778 h 387715"/>
                <a:gd name="connsiteX192" fmla="*/ 85033 w 388004"/>
                <a:gd name="connsiteY192" fmla="*/ 98778 h 387715"/>
                <a:gd name="connsiteX193" fmla="*/ 86438 w 388004"/>
                <a:gd name="connsiteY193" fmla="*/ 102228 h 387715"/>
                <a:gd name="connsiteX194" fmla="*/ 5623 w 388004"/>
                <a:gd name="connsiteY194" fmla="*/ 183025 h 387715"/>
                <a:gd name="connsiteX195" fmla="*/ 22728 w 388004"/>
                <a:gd name="connsiteY195" fmla="*/ 111575 h 387715"/>
                <a:gd name="connsiteX196" fmla="*/ 26890 w 388004"/>
                <a:gd name="connsiteY196" fmla="*/ 112141 h 387715"/>
                <a:gd name="connsiteX197" fmla="*/ 5641 w 388004"/>
                <a:gd name="connsiteY197" fmla="*/ 195712 h 387715"/>
                <a:gd name="connsiteX198" fmla="*/ 83481 w 388004"/>
                <a:gd name="connsiteY198" fmla="*/ 273534 h 387715"/>
                <a:gd name="connsiteX199" fmla="*/ 80852 w 388004"/>
                <a:gd name="connsiteY199" fmla="*/ 279868 h 387715"/>
                <a:gd name="connsiteX200" fmla="*/ 38300 w 388004"/>
                <a:gd name="connsiteY200" fmla="*/ 279868 h 387715"/>
                <a:gd name="connsiteX201" fmla="*/ 24791 w 388004"/>
                <a:gd name="connsiteY201" fmla="*/ 271088 h 387715"/>
                <a:gd name="connsiteX202" fmla="*/ 5641 w 388004"/>
                <a:gd name="connsiteY202" fmla="*/ 195712 h 387715"/>
                <a:gd name="connsiteX203" fmla="*/ 200970 w 388004"/>
                <a:gd name="connsiteY203" fmla="*/ 372567 h 387715"/>
                <a:gd name="connsiteX204" fmla="*/ 199729 w 388004"/>
                <a:gd name="connsiteY204" fmla="*/ 369811 h 387715"/>
                <a:gd name="connsiteX205" fmla="*/ 280307 w 388004"/>
                <a:gd name="connsiteY205" fmla="*/ 289215 h 387715"/>
                <a:gd name="connsiteX206" fmla="*/ 280307 w 388004"/>
                <a:gd name="connsiteY206" fmla="*/ 334852 h 387715"/>
                <a:gd name="connsiteX207" fmla="*/ 267200 w 388004"/>
                <a:gd name="connsiteY207" fmla="*/ 350442 h 387715"/>
                <a:gd name="connsiteX208" fmla="*/ 267966 w 388004"/>
                <a:gd name="connsiteY208" fmla="*/ 355243 h 387715"/>
                <a:gd name="connsiteX209" fmla="*/ 200952 w 388004"/>
                <a:gd name="connsiteY209" fmla="*/ 372567 h 387715"/>
                <a:gd name="connsiteX210" fmla="*/ 285783 w 388004"/>
                <a:gd name="connsiteY210" fmla="*/ 334834 h 387715"/>
                <a:gd name="connsiteX211" fmla="*/ 285783 w 388004"/>
                <a:gd name="connsiteY211" fmla="*/ 289598 h 387715"/>
                <a:gd name="connsiteX212" fmla="*/ 317182 w 388004"/>
                <a:gd name="connsiteY212" fmla="*/ 320979 h 387715"/>
                <a:gd name="connsiteX213" fmla="*/ 294637 w 388004"/>
                <a:gd name="connsiteY213" fmla="*/ 339654 h 387715"/>
                <a:gd name="connsiteX214" fmla="*/ 285765 w 388004"/>
                <a:gd name="connsiteY214" fmla="*/ 334834 h 387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388004" h="387715">
                  <a:moveTo>
                    <a:pt x="353145" y="283556"/>
                  </a:moveTo>
                  <a:cubicBezTo>
                    <a:pt x="367737" y="258305"/>
                    <a:pt x="376255" y="230007"/>
                    <a:pt x="378026" y="200897"/>
                  </a:cubicBezTo>
                  <a:cubicBezTo>
                    <a:pt x="384418" y="199944"/>
                    <a:pt x="388828" y="193991"/>
                    <a:pt x="387875" y="187599"/>
                  </a:cubicBezTo>
                  <a:cubicBezTo>
                    <a:pt x="387117" y="182506"/>
                    <a:pt x="383119" y="178508"/>
                    <a:pt x="378026" y="177750"/>
                  </a:cubicBezTo>
                  <a:cubicBezTo>
                    <a:pt x="376547" y="152408"/>
                    <a:pt x="369945" y="127630"/>
                    <a:pt x="358621" y="104912"/>
                  </a:cubicBezTo>
                  <a:cubicBezTo>
                    <a:pt x="363521" y="100683"/>
                    <a:pt x="364065" y="93282"/>
                    <a:pt x="359835" y="88382"/>
                  </a:cubicBezTo>
                  <a:cubicBezTo>
                    <a:pt x="357611" y="85805"/>
                    <a:pt x="354376" y="84323"/>
                    <a:pt x="350972" y="84320"/>
                  </a:cubicBezTo>
                  <a:cubicBezTo>
                    <a:pt x="349649" y="84321"/>
                    <a:pt x="348335" y="84544"/>
                    <a:pt x="347084" y="84977"/>
                  </a:cubicBezTo>
                  <a:cubicBezTo>
                    <a:pt x="340216" y="74616"/>
                    <a:pt x="332354" y="64950"/>
                    <a:pt x="323608" y="56116"/>
                  </a:cubicBezTo>
                  <a:cubicBezTo>
                    <a:pt x="323534" y="55971"/>
                    <a:pt x="323442" y="55836"/>
                    <a:pt x="323334" y="55715"/>
                  </a:cubicBezTo>
                  <a:cubicBezTo>
                    <a:pt x="323223" y="55629"/>
                    <a:pt x="323107" y="55550"/>
                    <a:pt x="322987" y="55477"/>
                  </a:cubicBezTo>
                  <a:cubicBezTo>
                    <a:pt x="315154" y="47656"/>
                    <a:pt x="306658" y="40528"/>
                    <a:pt x="297594" y="34174"/>
                  </a:cubicBezTo>
                  <a:cubicBezTo>
                    <a:pt x="298433" y="32225"/>
                    <a:pt x="298861" y="30125"/>
                    <a:pt x="298854" y="28003"/>
                  </a:cubicBezTo>
                  <a:cubicBezTo>
                    <a:pt x="298855" y="19262"/>
                    <a:pt x="291770" y="12175"/>
                    <a:pt x="283029" y="12174"/>
                  </a:cubicBezTo>
                  <a:cubicBezTo>
                    <a:pt x="278117" y="12173"/>
                    <a:pt x="273482" y="14454"/>
                    <a:pt x="270486" y="18346"/>
                  </a:cubicBezTo>
                  <a:cubicBezTo>
                    <a:pt x="245291" y="6318"/>
                    <a:pt x="217735" y="51"/>
                    <a:pt x="189817" y="0"/>
                  </a:cubicBezTo>
                  <a:lnTo>
                    <a:pt x="189251" y="0"/>
                  </a:lnTo>
                  <a:cubicBezTo>
                    <a:pt x="159960" y="-30"/>
                    <a:pt x="131067" y="6784"/>
                    <a:pt x="104876" y="19898"/>
                  </a:cubicBezTo>
                  <a:cubicBezTo>
                    <a:pt x="102682" y="17568"/>
                    <a:pt x="99624" y="16247"/>
                    <a:pt x="96424" y="16247"/>
                  </a:cubicBezTo>
                  <a:cubicBezTo>
                    <a:pt x="89941" y="16247"/>
                    <a:pt x="84686" y="21502"/>
                    <a:pt x="84686" y="27985"/>
                  </a:cubicBezTo>
                  <a:cubicBezTo>
                    <a:pt x="84694" y="29097"/>
                    <a:pt x="84853" y="30202"/>
                    <a:pt x="85160" y="31271"/>
                  </a:cubicBezTo>
                  <a:cubicBezTo>
                    <a:pt x="77698" y="36199"/>
                    <a:pt x="70597" y="41653"/>
                    <a:pt x="63911" y="47591"/>
                  </a:cubicBezTo>
                  <a:cubicBezTo>
                    <a:pt x="58532" y="43991"/>
                    <a:pt x="51253" y="45434"/>
                    <a:pt x="47653" y="50813"/>
                  </a:cubicBezTo>
                  <a:cubicBezTo>
                    <a:pt x="45017" y="54754"/>
                    <a:pt x="45014" y="59895"/>
                    <a:pt x="47646" y="63838"/>
                  </a:cubicBezTo>
                  <a:cubicBezTo>
                    <a:pt x="42571" y="69566"/>
                    <a:pt x="37846" y="75595"/>
                    <a:pt x="33498" y="81892"/>
                  </a:cubicBezTo>
                  <a:cubicBezTo>
                    <a:pt x="31423" y="80947"/>
                    <a:pt x="29170" y="80455"/>
                    <a:pt x="26890" y="80450"/>
                  </a:cubicBezTo>
                  <a:cubicBezTo>
                    <a:pt x="18149" y="80440"/>
                    <a:pt x="11055" y="87518"/>
                    <a:pt x="11045" y="96259"/>
                  </a:cubicBezTo>
                  <a:cubicBezTo>
                    <a:pt x="11039" y="101416"/>
                    <a:pt x="13546" y="106252"/>
                    <a:pt x="17763" y="109220"/>
                  </a:cubicBezTo>
                  <a:cubicBezTo>
                    <a:pt x="-6600" y="161360"/>
                    <a:pt x="-5868" y="221762"/>
                    <a:pt x="19752" y="273296"/>
                  </a:cubicBezTo>
                  <a:cubicBezTo>
                    <a:pt x="14665" y="277299"/>
                    <a:pt x="13786" y="284667"/>
                    <a:pt x="17788" y="289754"/>
                  </a:cubicBezTo>
                  <a:cubicBezTo>
                    <a:pt x="21010" y="293849"/>
                    <a:pt x="26548" y="295325"/>
                    <a:pt x="31381" y="293377"/>
                  </a:cubicBezTo>
                  <a:cubicBezTo>
                    <a:pt x="38434" y="304075"/>
                    <a:pt x="46543" y="314037"/>
                    <a:pt x="55587" y="323114"/>
                  </a:cubicBezTo>
                  <a:cubicBezTo>
                    <a:pt x="55587" y="323114"/>
                    <a:pt x="55587" y="323279"/>
                    <a:pt x="55733" y="323333"/>
                  </a:cubicBezTo>
                  <a:cubicBezTo>
                    <a:pt x="55814" y="323395"/>
                    <a:pt x="55900" y="323450"/>
                    <a:pt x="55989" y="323498"/>
                  </a:cubicBezTo>
                  <a:cubicBezTo>
                    <a:pt x="88661" y="356045"/>
                    <a:pt x="132129" y="375490"/>
                    <a:pt x="178170" y="378153"/>
                  </a:cubicBezTo>
                  <a:cubicBezTo>
                    <a:pt x="179363" y="384515"/>
                    <a:pt x="185487" y="388705"/>
                    <a:pt x="191849" y="387512"/>
                  </a:cubicBezTo>
                  <a:cubicBezTo>
                    <a:pt x="196600" y="386621"/>
                    <a:pt x="200317" y="382905"/>
                    <a:pt x="201208" y="378153"/>
                  </a:cubicBezTo>
                  <a:cubicBezTo>
                    <a:pt x="225231" y="376654"/>
                    <a:pt x="248743" y="370556"/>
                    <a:pt x="270467" y="360190"/>
                  </a:cubicBezTo>
                  <a:cubicBezTo>
                    <a:pt x="275810" y="367109"/>
                    <a:pt x="285749" y="368386"/>
                    <a:pt x="292668" y="363044"/>
                  </a:cubicBezTo>
                  <a:cubicBezTo>
                    <a:pt x="298354" y="358653"/>
                    <a:pt x="300370" y="350983"/>
                    <a:pt x="297576" y="344363"/>
                  </a:cubicBezTo>
                  <a:cubicBezTo>
                    <a:pt x="306521" y="338087"/>
                    <a:pt x="314912" y="331058"/>
                    <a:pt x="322659" y="323352"/>
                  </a:cubicBezTo>
                  <a:cubicBezTo>
                    <a:pt x="322779" y="323279"/>
                    <a:pt x="322894" y="323200"/>
                    <a:pt x="323006" y="323114"/>
                  </a:cubicBezTo>
                  <a:cubicBezTo>
                    <a:pt x="323115" y="323023"/>
                    <a:pt x="323152" y="322895"/>
                    <a:pt x="323243" y="322786"/>
                  </a:cubicBezTo>
                  <a:cubicBezTo>
                    <a:pt x="334648" y="311306"/>
                    <a:pt x="344548" y="298425"/>
                    <a:pt x="352707" y="284450"/>
                  </a:cubicBezTo>
                  <a:cubicBezTo>
                    <a:pt x="352909" y="284183"/>
                    <a:pt x="353057" y="283879"/>
                    <a:pt x="353145" y="283556"/>
                  </a:cubicBezTo>
                  <a:close/>
                  <a:moveTo>
                    <a:pt x="320961" y="317109"/>
                  </a:moveTo>
                  <a:lnTo>
                    <a:pt x="289252" y="285345"/>
                  </a:lnTo>
                  <a:lnTo>
                    <a:pt x="345843" y="285345"/>
                  </a:lnTo>
                  <a:cubicBezTo>
                    <a:pt x="338750" y="296802"/>
                    <a:pt x="330432" y="307452"/>
                    <a:pt x="321034" y="317109"/>
                  </a:cubicBezTo>
                  <a:close/>
                  <a:moveTo>
                    <a:pt x="35835" y="290255"/>
                  </a:moveTo>
                  <a:cubicBezTo>
                    <a:pt x="37035" y="288858"/>
                    <a:pt x="37880" y="287193"/>
                    <a:pt x="38299" y="285400"/>
                  </a:cubicBezTo>
                  <a:lnTo>
                    <a:pt x="80834" y="285400"/>
                  </a:lnTo>
                  <a:cubicBezTo>
                    <a:pt x="81226" y="287686"/>
                    <a:pt x="82124" y="289857"/>
                    <a:pt x="83463" y="291752"/>
                  </a:cubicBezTo>
                  <a:lnTo>
                    <a:pt x="57759" y="317455"/>
                  </a:lnTo>
                  <a:cubicBezTo>
                    <a:pt x="49611" y="309100"/>
                    <a:pt x="42270" y="299992"/>
                    <a:pt x="35835" y="290255"/>
                  </a:cubicBezTo>
                  <a:close/>
                  <a:moveTo>
                    <a:pt x="321326" y="61611"/>
                  </a:moveTo>
                  <a:cubicBezTo>
                    <a:pt x="329167" y="69728"/>
                    <a:pt x="336249" y="78545"/>
                    <a:pt x="342484" y="87953"/>
                  </a:cubicBezTo>
                  <a:cubicBezTo>
                    <a:pt x="341053" y="89445"/>
                    <a:pt x="340045" y="91291"/>
                    <a:pt x="339563" y="93302"/>
                  </a:cubicBezTo>
                  <a:lnTo>
                    <a:pt x="289617" y="93302"/>
                  </a:lnTo>
                  <a:close/>
                  <a:moveTo>
                    <a:pt x="201116" y="279868"/>
                  </a:moveTo>
                  <a:cubicBezTo>
                    <a:pt x="200086" y="275588"/>
                    <a:pt x="196744" y="272245"/>
                    <a:pt x="192464" y="271215"/>
                  </a:cubicBezTo>
                  <a:lnTo>
                    <a:pt x="192464" y="204749"/>
                  </a:lnTo>
                  <a:cubicBezTo>
                    <a:pt x="194609" y="204354"/>
                    <a:pt x="196649" y="203514"/>
                    <a:pt x="198451" y="202284"/>
                  </a:cubicBezTo>
                  <a:lnTo>
                    <a:pt x="276054" y="279868"/>
                  </a:lnTo>
                  <a:close/>
                  <a:moveTo>
                    <a:pt x="109385" y="291716"/>
                  </a:moveTo>
                  <a:cubicBezTo>
                    <a:pt x="110720" y="289812"/>
                    <a:pt x="111618" y="287636"/>
                    <a:pt x="112013" y="285345"/>
                  </a:cubicBezTo>
                  <a:lnTo>
                    <a:pt x="178334" y="285345"/>
                  </a:lnTo>
                  <a:cubicBezTo>
                    <a:pt x="179358" y="289632"/>
                    <a:pt x="182701" y="292983"/>
                    <a:pt x="186987" y="294016"/>
                  </a:cubicBezTo>
                  <a:lnTo>
                    <a:pt x="186987" y="364517"/>
                  </a:lnTo>
                  <a:cubicBezTo>
                    <a:pt x="185793" y="364802"/>
                    <a:pt x="184653" y="365277"/>
                    <a:pt x="183610" y="365923"/>
                  </a:cubicBezTo>
                  <a:close/>
                  <a:moveTo>
                    <a:pt x="187024" y="98778"/>
                  </a:moveTo>
                  <a:lnTo>
                    <a:pt x="187024" y="173624"/>
                  </a:lnTo>
                  <a:cubicBezTo>
                    <a:pt x="184606" y="174017"/>
                    <a:pt x="182312" y="174967"/>
                    <a:pt x="180324" y="176399"/>
                  </a:cubicBezTo>
                  <a:lnTo>
                    <a:pt x="106281" y="102374"/>
                  </a:lnTo>
                  <a:cubicBezTo>
                    <a:pt x="106993" y="101252"/>
                    <a:pt x="107512" y="100018"/>
                    <a:pt x="107815" y="98723"/>
                  </a:cubicBezTo>
                  <a:close/>
                  <a:moveTo>
                    <a:pt x="112050" y="279868"/>
                  </a:moveTo>
                  <a:cubicBezTo>
                    <a:pt x="111638" y="277593"/>
                    <a:pt x="110742" y="275432"/>
                    <a:pt x="109421" y="273534"/>
                  </a:cubicBezTo>
                  <a:lnTo>
                    <a:pt x="180616" y="202339"/>
                  </a:lnTo>
                  <a:cubicBezTo>
                    <a:pt x="182520" y="203641"/>
                    <a:pt x="184690" y="204502"/>
                    <a:pt x="186969" y="204858"/>
                  </a:cubicBezTo>
                  <a:lnTo>
                    <a:pt x="186969" y="271270"/>
                  </a:lnTo>
                  <a:cubicBezTo>
                    <a:pt x="182688" y="272300"/>
                    <a:pt x="179346" y="275642"/>
                    <a:pt x="178316" y="279923"/>
                  </a:cubicBezTo>
                  <a:close/>
                  <a:moveTo>
                    <a:pt x="205151" y="192061"/>
                  </a:moveTo>
                  <a:lnTo>
                    <a:pt x="271618" y="192061"/>
                  </a:lnTo>
                  <a:cubicBezTo>
                    <a:pt x="272596" y="196427"/>
                    <a:pt x="275974" y="199855"/>
                    <a:pt x="280325" y="200897"/>
                  </a:cubicBezTo>
                  <a:lnTo>
                    <a:pt x="280325" y="276382"/>
                  </a:lnTo>
                  <a:lnTo>
                    <a:pt x="202413" y="198451"/>
                  </a:lnTo>
                  <a:cubicBezTo>
                    <a:pt x="203776" y="196548"/>
                    <a:pt x="204698" y="194365"/>
                    <a:pt x="205114" y="192061"/>
                  </a:cubicBezTo>
                  <a:close/>
                  <a:moveTo>
                    <a:pt x="280325" y="178096"/>
                  </a:moveTo>
                  <a:cubicBezTo>
                    <a:pt x="276102" y="179111"/>
                    <a:pt x="272786" y="182377"/>
                    <a:pt x="271709" y="186585"/>
                  </a:cubicBezTo>
                  <a:lnTo>
                    <a:pt x="205151" y="186585"/>
                  </a:lnTo>
                  <a:cubicBezTo>
                    <a:pt x="204774" y="184329"/>
                    <a:pt x="203915" y="182181"/>
                    <a:pt x="202632" y="180287"/>
                  </a:cubicBezTo>
                  <a:lnTo>
                    <a:pt x="280289" y="102630"/>
                  </a:lnTo>
                  <a:close/>
                  <a:moveTo>
                    <a:pt x="198835" y="176380"/>
                  </a:moveTo>
                  <a:cubicBezTo>
                    <a:pt x="196948" y="175021"/>
                    <a:pt x="194785" y="174092"/>
                    <a:pt x="192500" y="173660"/>
                  </a:cubicBezTo>
                  <a:lnTo>
                    <a:pt x="192500" y="98815"/>
                  </a:lnTo>
                  <a:lnTo>
                    <a:pt x="276473" y="98815"/>
                  </a:lnTo>
                  <a:close/>
                  <a:moveTo>
                    <a:pt x="99180" y="107413"/>
                  </a:moveTo>
                  <a:cubicBezTo>
                    <a:pt x="100282" y="107146"/>
                    <a:pt x="101340" y="106722"/>
                    <a:pt x="102320" y="106153"/>
                  </a:cubicBezTo>
                  <a:lnTo>
                    <a:pt x="176454" y="180287"/>
                  </a:lnTo>
                  <a:cubicBezTo>
                    <a:pt x="175171" y="182181"/>
                    <a:pt x="174312" y="184329"/>
                    <a:pt x="173935" y="186585"/>
                  </a:cubicBezTo>
                  <a:lnTo>
                    <a:pt x="99089" y="186585"/>
                  </a:lnTo>
                  <a:close/>
                  <a:moveTo>
                    <a:pt x="174026" y="192061"/>
                  </a:moveTo>
                  <a:cubicBezTo>
                    <a:pt x="174453" y="194368"/>
                    <a:pt x="175388" y="196551"/>
                    <a:pt x="176764" y="198451"/>
                  </a:cubicBezTo>
                  <a:lnTo>
                    <a:pt x="105569" y="269645"/>
                  </a:lnTo>
                  <a:cubicBezTo>
                    <a:pt x="103682" y="268320"/>
                    <a:pt x="101525" y="267428"/>
                    <a:pt x="99253" y="267035"/>
                  </a:cubicBezTo>
                  <a:lnTo>
                    <a:pt x="99253" y="192061"/>
                  </a:lnTo>
                  <a:close/>
                  <a:moveTo>
                    <a:pt x="285820" y="200897"/>
                  </a:moveTo>
                  <a:cubicBezTo>
                    <a:pt x="290164" y="199849"/>
                    <a:pt x="293534" y="196422"/>
                    <a:pt x="294509" y="192061"/>
                  </a:cubicBezTo>
                  <a:lnTo>
                    <a:pt x="364974" y="192061"/>
                  </a:lnTo>
                  <a:cubicBezTo>
                    <a:pt x="365256" y="193256"/>
                    <a:pt x="365731" y="194397"/>
                    <a:pt x="366380" y="195439"/>
                  </a:cubicBezTo>
                  <a:lnTo>
                    <a:pt x="285820" y="275998"/>
                  </a:lnTo>
                  <a:close/>
                  <a:moveTo>
                    <a:pt x="364974" y="186585"/>
                  </a:moveTo>
                  <a:lnTo>
                    <a:pt x="294363" y="186585"/>
                  </a:lnTo>
                  <a:cubicBezTo>
                    <a:pt x="293291" y="182385"/>
                    <a:pt x="289981" y="179124"/>
                    <a:pt x="285765" y="178115"/>
                  </a:cubicBezTo>
                  <a:lnTo>
                    <a:pt x="285765" y="102648"/>
                  </a:lnTo>
                  <a:lnTo>
                    <a:pt x="366325" y="183208"/>
                  </a:lnTo>
                  <a:cubicBezTo>
                    <a:pt x="365682" y="184253"/>
                    <a:pt x="365208" y="185392"/>
                    <a:pt x="364919" y="186585"/>
                  </a:cubicBezTo>
                  <a:close/>
                  <a:moveTo>
                    <a:pt x="192500" y="93302"/>
                  </a:moveTo>
                  <a:lnTo>
                    <a:pt x="192500" y="9328"/>
                  </a:lnTo>
                  <a:lnTo>
                    <a:pt x="276473" y="93302"/>
                  </a:lnTo>
                  <a:close/>
                  <a:moveTo>
                    <a:pt x="187024" y="93302"/>
                  </a:moveTo>
                  <a:lnTo>
                    <a:pt x="107815" y="93302"/>
                  </a:lnTo>
                  <a:cubicBezTo>
                    <a:pt x="107529" y="92108"/>
                    <a:pt x="107055" y="90968"/>
                    <a:pt x="106409" y="89924"/>
                  </a:cubicBezTo>
                  <a:lnTo>
                    <a:pt x="187024" y="9347"/>
                  </a:lnTo>
                  <a:close/>
                  <a:moveTo>
                    <a:pt x="90272" y="106080"/>
                  </a:moveTo>
                  <a:cubicBezTo>
                    <a:pt x="91322" y="106726"/>
                    <a:pt x="92468" y="107201"/>
                    <a:pt x="93667" y="107486"/>
                  </a:cubicBezTo>
                  <a:lnTo>
                    <a:pt x="93667" y="186640"/>
                  </a:lnTo>
                  <a:lnTo>
                    <a:pt x="9694" y="186640"/>
                  </a:lnTo>
                  <a:close/>
                  <a:moveTo>
                    <a:pt x="93667" y="192116"/>
                  </a:moveTo>
                  <a:lnTo>
                    <a:pt x="93667" y="267108"/>
                  </a:lnTo>
                  <a:cubicBezTo>
                    <a:pt x="91384" y="267501"/>
                    <a:pt x="89215" y="268393"/>
                    <a:pt x="87314" y="269718"/>
                  </a:cubicBezTo>
                  <a:lnTo>
                    <a:pt x="9712" y="192116"/>
                  </a:lnTo>
                  <a:close/>
                  <a:moveTo>
                    <a:pt x="87296" y="295641"/>
                  </a:moveTo>
                  <a:cubicBezTo>
                    <a:pt x="89198" y="296980"/>
                    <a:pt x="91374" y="297878"/>
                    <a:pt x="93667" y="298269"/>
                  </a:cubicBezTo>
                  <a:lnTo>
                    <a:pt x="93667" y="346152"/>
                  </a:lnTo>
                  <a:cubicBezTo>
                    <a:pt x="82120" y="339056"/>
                    <a:pt x="71383" y="330719"/>
                    <a:pt x="61648" y="321289"/>
                  </a:cubicBezTo>
                  <a:close/>
                  <a:moveTo>
                    <a:pt x="99144" y="298269"/>
                  </a:moveTo>
                  <a:cubicBezTo>
                    <a:pt x="101425" y="297878"/>
                    <a:pt x="103590" y="296979"/>
                    <a:pt x="105478" y="295641"/>
                  </a:cubicBezTo>
                  <a:lnTo>
                    <a:pt x="179722" y="369793"/>
                  </a:lnTo>
                  <a:cubicBezTo>
                    <a:pt x="179188" y="370681"/>
                    <a:pt x="178766" y="371631"/>
                    <a:pt x="178462" y="372622"/>
                  </a:cubicBezTo>
                  <a:cubicBezTo>
                    <a:pt x="150599" y="371008"/>
                    <a:pt x="123476" y="363027"/>
                    <a:pt x="99180" y="349292"/>
                  </a:cubicBezTo>
                  <a:close/>
                  <a:moveTo>
                    <a:pt x="195895" y="365977"/>
                  </a:moveTo>
                  <a:cubicBezTo>
                    <a:pt x="194854" y="365328"/>
                    <a:pt x="193713" y="364854"/>
                    <a:pt x="192518" y="364572"/>
                  </a:cubicBezTo>
                  <a:lnTo>
                    <a:pt x="192518" y="294016"/>
                  </a:lnTo>
                  <a:cubicBezTo>
                    <a:pt x="196808" y="292991"/>
                    <a:pt x="200155" y="289637"/>
                    <a:pt x="201171" y="285345"/>
                  </a:cubicBezTo>
                  <a:lnTo>
                    <a:pt x="276473" y="285345"/>
                  </a:lnTo>
                  <a:close/>
                  <a:moveTo>
                    <a:pt x="289690" y="279923"/>
                  </a:moveTo>
                  <a:lnTo>
                    <a:pt x="370250" y="199363"/>
                  </a:lnTo>
                  <a:cubicBezTo>
                    <a:pt x="371019" y="199838"/>
                    <a:pt x="371840" y="200224"/>
                    <a:pt x="372696" y="200514"/>
                  </a:cubicBezTo>
                  <a:cubicBezTo>
                    <a:pt x="371016" y="228445"/>
                    <a:pt x="362933" y="255615"/>
                    <a:pt x="349074" y="279923"/>
                  </a:cubicBezTo>
                  <a:close/>
                  <a:moveTo>
                    <a:pt x="372714" y="178242"/>
                  </a:moveTo>
                  <a:cubicBezTo>
                    <a:pt x="371847" y="178521"/>
                    <a:pt x="371020" y="178907"/>
                    <a:pt x="370250" y="179392"/>
                  </a:cubicBezTo>
                  <a:lnTo>
                    <a:pt x="289635" y="98778"/>
                  </a:lnTo>
                  <a:lnTo>
                    <a:pt x="339581" y="98778"/>
                  </a:lnTo>
                  <a:cubicBezTo>
                    <a:pt x="341052" y="105040"/>
                    <a:pt x="347321" y="108924"/>
                    <a:pt x="353583" y="107453"/>
                  </a:cubicBezTo>
                  <a:cubicBezTo>
                    <a:pt x="353638" y="107440"/>
                    <a:pt x="353692" y="107426"/>
                    <a:pt x="353747" y="107413"/>
                  </a:cubicBezTo>
                  <a:cubicBezTo>
                    <a:pt x="364769" y="129484"/>
                    <a:pt x="371202" y="153560"/>
                    <a:pt x="372659" y="178188"/>
                  </a:cubicBezTo>
                  <a:close/>
                  <a:moveTo>
                    <a:pt x="317511" y="57759"/>
                  </a:moveTo>
                  <a:lnTo>
                    <a:pt x="285765" y="89450"/>
                  </a:lnTo>
                  <a:lnTo>
                    <a:pt x="285765" y="43575"/>
                  </a:lnTo>
                  <a:cubicBezTo>
                    <a:pt x="289157" y="42985"/>
                    <a:pt x="292261" y="41299"/>
                    <a:pt x="294601" y="38774"/>
                  </a:cubicBezTo>
                  <a:cubicBezTo>
                    <a:pt x="302715" y="44467"/>
                    <a:pt x="310358" y="50804"/>
                    <a:pt x="317456" y="57723"/>
                  </a:cubicBezTo>
                  <a:close/>
                  <a:moveTo>
                    <a:pt x="280343" y="43611"/>
                  </a:moveTo>
                  <a:lnTo>
                    <a:pt x="280343" y="89450"/>
                  </a:lnTo>
                  <a:lnTo>
                    <a:pt x="196553" y="5659"/>
                  </a:lnTo>
                  <a:cubicBezTo>
                    <a:pt x="221310" y="6593"/>
                    <a:pt x="245616" y="12569"/>
                    <a:pt x="267985" y="23221"/>
                  </a:cubicBezTo>
                  <a:cubicBezTo>
                    <a:pt x="267492" y="24773"/>
                    <a:pt x="267240" y="26392"/>
                    <a:pt x="267236" y="28022"/>
                  </a:cubicBezTo>
                  <a:cubicBezTo>
                    <a:pt x="267258" y="35679"/>
                    <a:pt x="272751" y="42225"/>
                    <a:pt x="280289" y="43575"/>
                  </a:cubicBezTo>
                  <a:close/>
                  <a:moveTo>
                    <a:pt x="183044" y="5641"/>
                  </a:moveTo>
                  <a:lnTo>
                    <a:pt x="102539" y="86036"/>
                  </a:lnTo>
                  <a:cubicBezTo>
                    <a:pt x="101502" y="85391"/>
                    <a:pt x="100368" y="84916"/>
                    <a:pt x="99180" y="84631"/>
                  </a:cubicBezTo>
                  <a:lnTo>
                    <a:pt x="99180" y="39376"/>
                  </a:lnTo>
                  <a:cubicBezTo>
                    <a:pt x="104436" y="38111"/>
                    <a:pt x="108142" y="33410"/>
                    <a:pt x="108143" y="28003"/>
                  </a:cubicBezTo>
                  <a:cubicBezTo>
                    <a:pt x="108147" y="26859"/>
                    <a:pt x="107981" y="25721"/>
                    <a:pt x="107650" y="24626"/>
                  </a:cubicBezTo>
                  <a:cubicBezTo>
                    <a:pt x="131103" y="12941"/>
                    <a:pt x="156800" y="6453"/>
                    <a:pt x="182989" y="5604"/>
                  </a:cubicBezTo>
                  <a:close/>
                  <a:moveTo>
                    <a:pt x="93704" y="39394"/>
                  </a:moveTo>
                  <a:lnTo>
                    <a:pt x="93704" y="84631"/>
                  </a:lnTo>
                  <a:cubicBezTo>
                    <a:pt x="92409" y="84932"/>
                    <a:pt x="91175" y="85451"/>
                    <a:pt x="90053" y="86164"/>
                  </a:cubicBezTo>
                  <a:lnTo>
                    <a:pt x="67380" y="63473"/>
                  </a:lnTo>
                  <a:cubicBezTo>
                    <a:pt x="68545" y="61644"/>
                    <a:pt x="69177" y="59526"/>
                    <a:pt x="69205" y="57357"/>
                  </a:cubicBezTo>
                  <a:cubicBezTo>
                    <a:pt x="69208" y="55347"/>
                    <a:pt x="68686" y="53371"/>
                    <a:pt x="67690" y="51625"/>
                  </a:cubicBezTo>
                  <a:cubicBezTo>
                    <a:pt x="74087" y="45972"/>
                    <a:pt x="80863" y="40763"/>
                    <a:pt x="87972" y="36036"/>
                  </a:cubicBezTo>
                  <a:cubicBezTo>
                    <a:pt x="89523" y="37678"/>
                    <a:pt x="91512" y="38844"/>
                    <a:pt x="93704" y="39394"/>
                  </a:cubicBezTo>
                  <a:close/>
                  <a:moveTo>
                    <a:pt x="51662" y="67544"/>
                  </a:moveTo>
                  <a:cubicBezTo>
                    <a:pt x="55361" y="69622"/>
                    <a:pt x="59897" y="69531"/>
                    <a:pt x="63510" y="67306"/>
                  </a:cubicBezTo>
                  <a:lnTo>
                    <a:pt x="86292" y="90089"/>
                  </a:lnTo>
                  <a:cubicBezTo>
                    <a:pt x="85715" y="91078"/>
                    <a:pt x="85291" y="92149"/>
                    <a:pt x="85033" y="93265"/>
                  </a:cubicBezTo>
                  <a:lnTo>
                    <a:pt x="42443" y="93265"/>
                  </a:lnTo>
                  <a:cubicBezTo>
                    <a:pt x="41832" y="90119"/>
                    <a:pt x="40286" y="87231"/>
                    <a:pt x="38007" y="84977"/>
                  </a:cubicBezTo>
                  <a:cubicBezTo>
                    <a:pt x="42207" y="78899"/>
                    <a:pt x="46767" y="73077"/>
                    <a:pt x="51662" y="67544"/>
                  </a:cubicBezTo>
                  <a:close/>
                  <a:moveTo>
                    <a:pt x="26890" y="112141"/>
                  </a:moveTo>
                  <a:cubicBezTo>
                    <a:pt x="34678" y="112131"/>
                    <a:pt x="41307" y="106469"/>
                    <a:pt x="42535" y="98778"/>
                  </a:cubicBezTo>
                  <a:lnTo>
                    <a:pt x="85033" y="98778"/>
                  </a:lnTo>
                  <a:cubicBezTo>
                    <a:pt x="85314" y="99996"/>
                    <a:pt x="85788" y="101161"/>
                    <a:pt x="86438" y="102228"/>
                  </a:cubicBezTo>
                  <a:lnTo>
                    <a:pt x="5623" y="183025"/>
                  </a:lnTo>
                  <a:cubicBezTo>
                    <a:pt x="6427" y="158296"/>
                    <a:pt x="12246" y="133987"/>
                    <a:pt x="22728" y="111575"/>
                  </a:cubicBezTo>
                  <a:cubicBezTo>
                    <a:pt x="24085" y="111941"/>
                    <a:pt x="25484" y="112131"/>
                    <a:pt x="26890" y="112141"/>
                  </a:cubicBezTo>
                  <a:close/>
                  <a:moveTo>
                    <a:pt x="5641" y="195712"/>
                  </a:moveTo>
                  <a:lnTo>
                    <a:pt x="83481" y="273534"/>
                  </a:lnTo>
                  <a:cubicBezTo>
                    <a:pt x="82145" y="275424"/>
                    <a:pt x="81247" y="277588"/>
                    <a:pt x="80852" y="279868"/>
                  </a:cubicBezTo>
                  <a:lnTo>
                    <a:pt x="38300" y="279868"/>
                  </a:lnTo>
                  <a:cubicBezTo>
                    <a:pt x="36866" y="273802"/>
                    <a:pt x="30917" y="269935"/>
                    <a:pt x="24791" y="271088"/>
                  </a:cubicBezTo>
                  <a:cubicBezTo>
                    <a:pt x="13071" y="247628"/>
                    <a:pt x="6540" y="221921"/>
                    <a:pt x="5641" y="195712"/>
                  </a:cubicBezTo>
                  <a:close/>
                  <a:moveTo>
                    <a:pt x="200970" y="372567"/>
                  </a:moveTo>
                  <a:cubicBezTo>
                    <a:pt x="200685" y="371596"/>
                    <a:pt x="200267" y="370669"/>
                    <a:pt x="199729" y="369811"/>
                  </a:cubicBezTo>
                  <a:lnTo>
                    <a:pt x="280307" y="289215"/>
                  </a:lnTo>
                  <a:lnTo>
                    <a:pt x="280307" y="334852"/>
                  </a:lnTo>
                  <a:cubicBezTo>
                    <a:pt x="272730" y="336174"/>
                    <a:pt x="267201" y="342751"/>
                    <a:pt x="267200" y="350442"/>
                  </a:cubicBezTo>
                  <a:cubicBezTo>
                    <a:pt x="267202" y="352073"/>
                    <a:pt x="267461" y="353693"/>
                    <a:pt x="267966" y="355243"/>
                  </a:cubicBezTo>
                  <a:cubicBezTo>
                    <a:pt x="246936" y="365235"/>
                    <a:pt x="224190" y="371115"/>
                    <a:pt x="200952" y="372567"/>
                  </a:cubicBezTo>
                  <a:close/>
                  <a:moveTo>
                    <a:pt x="285783" y="334834"/>
                  </a:moveTo>
                  <a:lnTo>
                    <a:pt x="285783" y="289598"/>
                  </a:lnTo>
                  <a:lnTo>
                    <a:pt x="317182" y="320979"/>
                  </a:lnTo>
                  <a:cubicBezTo>
                    <a:pt x="310171" y="327788"/>
                    <a:pt x="302632" y="334032"/>
                    <a:pt x="294637" y="339654"/>
                  </a:cubicBezTo>
                  <a:cubicBezTo>
                    <a:pt x="292292" y="337113"/>
                    <a:pt x="289173" y="335419"/>
                    <a:pt x="285765" y="334834"/>
                  </a:cubicBezTo>
                  <a:close/>
                </a:path>
              </a:pathLst>
            </a:custGeom>
            <a:grpFill/>
            <a:ln w="1819" cap="flat">
              <a:noFill/>
              <a:prstDash val="solid"/>
              <a:miter/>
            </a:ln>
          </p:spPr>
          <p:txBody>
            <a:bodyPr rtlCol="0" anchor="ctr"/>
            <a:lstStyle/>
            <a:p>
              <a:endParaRPr lang="en-US" sz="1800"/>
            </a:p>
          </p:txBody>
        </p:sp>
      </p:grpSp>
    </p:spTree>
    <p:extLst>
      <p:ext uri="{BB962C8B-B14F-4D97-AF65-F5344CB8AC3E}">
        <p14:creationId xmlns:p14="http://schemas.microsoft.com/office/powerpoint/2010/main" val="31392046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Divider_option1">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AD6220C6-5EEB-8342-A09D-8F9FF052FD81}"/>
              </a:ext>
            </a:extLst>
          </p:cNvPr>
          <p:cNvSpPr/>
          <p:nvPr userDrawn="1"/>
        </p:nvSpPr>
        <p:spPr>
          <a:xfrm>
            <a:off x="71440" y="71504"/>
            <a:ext cx="9001125" cy="5005256"/>
          </a:xfrm>
          <a:custGeom>
            <a:avLst/>
            <a:gdLst/>
            <a:ahLst/>
            <a:cxnLst/>
            <a:rect l="l" t="t" r="r" b="b"/>
            <a:pathLst>
              <a:path w="14401800" h="8001000">
                <a:moveTo>
                  <a:pt x="0" y="8001000"/>
                </a:moveTo>
                <a:lnTo>
                  <a:pt x="14401800" y="8001000"/>
                </a:lnTo>
                <a:lnTo>
                  <a:pt x="14401800" y="0"/>
                </a:lnTo>
                <a:lnTo>
                  <a:pt x="0" y="0"/>
                </a:lnTo>
                <a:lnTo>
                  <a:pt x="0" y="8001000"/>
                </a:lnTo>
                <a:close/>
              </a:path>
            </a:pathLst>
          </a:custGeom>
          <a:solidFill>
            <a:srgbClr val="7692DD"/>
          </a:solidFill>
        </p:spPr>
        <p:txBody>
          <a:bodyPr wrap="square" lIns="0" tIns="0" rIns="0" bIns="0" rtlCol="0"/>
          <a:lstStyle/>
          <a:p>
            <a:endParaRPr sz="937" dirty="0"/>
          </a:p>
        </p:txBody>
      </p:sp>
      <p:pic>
        <p:nvPicPr>
          <p:cNvPr id="3" name="Picture 2">
            <a:extLst>
              <a:ext uri="{FF2B5EF4-FFF2-40B4-BE49-F238E27FC236}">
                <a16:creationId xmlns:a16="http://schemas.microsoft.com/office/drawing/2014/main" id="{E9F65675-03E2-E948-94AE-A17349FCCD7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81640" y="71504"/>
            <a:ext cx="3590924" cy="4938519"/>
          </a:xfrm>
          <a:prstGeom prst="rect">
            <a:avLst/>
          </a:prstGeom>
        </p:spPr>
      </p:pic>
      <p:sp>
        <p:nvSpPr>
          <p:cNvPr id="6" name="Rectangle 5">
            <a:extLst>
              <a:ext uri="{FF2B5EF4-FFF2-40B4-BE49-F238E27FC236}">
                <a16:creationId xmlns:a16="http://schemas.microsoft.com/office/drawing/2014/main" id="{B9C6538A-7D16-434A-B207-C835B6123132}"/>
              </a:ext>
            </a:extLst>
          </p:cNvPr>
          <p:cNvSpPr/>
          <p:nvPr userDrawn="1"/>
        </p:nvSpPr>
        <p:spPr>
          <a:xfrm>
            <a:off x="457158" y="3591469"/>
            <a:ext cx="866885" cy="895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sp>
        <p:nvSpPr>
          <p:cNvPr id="25" name="Title 24">
            <a:extLst>
              <a:ext uri="{FF2B5EF4-FFF2-40B4-BE49-F238E27FC236}">
                <a16:creationId xmlns:a16="http://schemas.microsoft.com/office/drawing/2014/main" id="{D819790F-5096-B54E-A9AF-A1619D5976C1}"/>
              </a:ext>
            </a:extLst>
          </p:cNvPr>
          <p:cNvSpPr>
            <a:spLocks noGrp="1"/>
          </p:cNvSpPr>
          <p:nvPr>
            <p:ph type="title" hasCustomPrompt="1"/>
          </p:nvPr>
        </p:nvSpPr>
        <p:spPr>
          <a:xfrm>
            <a:off x="360340" y="2028911"/>
            <a:ext cx="8214125" cy="1574536"/>
          </a:xfrm>
        </p:spPr>
        <p:txBody>
          <a:bodyPr anchor="b"/>
          <a:lstStyle>
            <a:lvl1pPr>
              <a:defRPr sz="3600">
                <a:solidFill>
                  <a:schemeClr val="bg1"/>
                </a:solidFill>
              </a:defRPr>
            </a:lvl1pPr>
          </a:lstStyle>
          <a:p>
            <a:r>
              <a:rPr lang="en-GB" dirty="0"/>
              <a:t>Divider Slide</a:t>
            </a:r>
            <a:endParaRPr lang="en-US" dirty="0"/>
          </a:p>
        </p:txBody>
      </p:sp>
      <p:sp>
        <p:nvSpPr>
          <p:cNvPr id="8" name="Text Placeholder 7">
            <a:extLst>
              <a:ext uri="{FF2B5EF4-FFF2-40B4-BE49-F238E27FC236}">
                <a16:creationId xmlns:a16="http://schemas.microsoft.com/office/drawing/2014/main" id="{27A48556-6DEE-2741-9D26-1CAF28E2E40E}"/>
              </a:ext>
            </a:extLst>
          </p:cNvPr>
          <p:cNvSpPr>
            <a:spLocks noGrp="1"/>
          </p:cNvSpPr>
          <p:nvPr>
            <p:ph type="body" sz="quarter" idx="11" hasCustomPrompt="1"/>
          </p:nvPr>
        </p:nvSpPr>
        <p:spPr>
          <a:xfrm>
            <a:off x="360338" y="3826951"/>
            <a:ext cx="8214125" cy="598247"/>
          </a:xfrm>
        </p:spPr>
        <p:txBody>
          <a:bodyPr>
            <a:noAutofit/>
          </a:bodyPr>
          <a:lstStyle>
            <a:lvl1pPr marL="0" indent="0">
              <a:buFont typeface="Arial" panose="020B0604020202020204" pitchFamily="34" charset="0"/>
              <a:buNone/>
              <a:defRPr sz="1800" b="1" i="0" cap="all" baseline="0">
                <a:solidFill>
                  <a:schemeClr val="bg1">
                    <a:lumMod val="85000"/>
                  </a:schemeClr>
                </a:solidFill>
              </a:defRPr>
            </a:lvl1pPr>
            <a:lvl2pPr marL="342908" indent="0">
              <a:buFont typeface="Arial" panose="020B0604020202020204" pitchFamily="34" charset="0"/>
              <a:buNone/>
              <a:defRPr sz="2099" b="1">
                <a:solidFill>
                  <a:schemeClr val="bg1"/>
                </a:solidFill>
              </a:defRPr>
            </a:lvl2pPr>
            <a:lvl3pPr marL="685815" indent="0">
              <a:buFont typeface="Arial" panose="020B0604020202020204" pitchFamily="34" charset="0"/>
              <a:buNone/>
              <a:defRPr sz="2099" b="1">
                <a:solidFill>
                  <a:schemeClr val="bg1"/>
                </a:solidFill>
              </a:defRPr>
            </a:lvl3pPr>
            <a:lvl4pPr marL="1028723" indent="0">
              <a:buFont typeface="Arial" panose="020B0604020202020204" pitchFamily="34" charset="0"/>
              <a:buNone/>
              <a:defRPr sz="2099" b="1">
                <a:solidFill>
                  <a:schemeClr val="bg1"/>
                </a:solidFill>
              </a:defRPr>
            </a:lvl4pPr>
            <a:lvl5pPr marL="1371631" indent="0">
              <a:buFont typeface="Arial" panose="020B0604020202020204" pitchFamily="34" charset="0"/>
              <a:buNone/>
              <a:defRPr sz="2099" b="1">
                <a:solidFill>
                  <a:schemeClr val="bg1"/>
                </a:solidFill>
              </a:defRPr>
            </a:lvl5pPr>
          </a:lstStyle>
          <a:p>
            <a:pPr lvl="0"/>
            <a:r>
              <a:rPr lang="en-GB" dirty="0"/>
              <a:t>SUBTITLE</a:t>
            </a:r>
          </a:p>
        </p:txBody>
      </p:sp>
      <p:grpSp>
        <p:nvGrpSpPr>
          <p:cNvPr id="9" name="Graphic 11">
            <a:extLst>
              <a:ext uri="{FF2B5EF4-FFF2-40B4-BE49-F238E27FC236}">
                <a16:creationId xmlns:a16="http://schemas.microsoft.com/office/drawing/2014/main" id="{A20EE357-FD75-C946-BCBE-D9B0ADCD12B4}"/>
              </a:ext>
            </a:extLst>
          </p:cNvPr>
          <p:cNvGrpSpPr>
            <a:grpSpLocks noChangeAspect="1"/>
          </p:cNvGrpSpPr>
          <p:nvPr userDrawn="1"/>
        </p:nvGrpSpPr>
        <p:grpSpPr>
          <a:xfrm>
            <a:off x="242615" y="199078"/>
            <a:ext cx="1080000" cy="288405"/>
            <a:chOff x="5925389" y="-67473"/>
            <a:chExt cx="1453278" cy="387715"/>
          </a:xfrm>
          <a:solidFill>
            <a:schemeClr val="bg1"/>
          </a:solidFill>
        </p:grpSpPr>
        <p:sp>
          <p:nvSpPr>
            <p:cNvPr id="10" name="Freeform 9">
              <a:extLst>
                <a:ext uri="{FF2B5EF4-FFF2-40B4-BE49-F238E27FC236}">
                  <a16:creationId xmlns:a16="http://schemas.microsoft.com/office/drawing/2014/main" id="{5AE04B59-37B1-AE40-A390-3A0748194C12}"/>
                </a:ext>
              </a:extLst>
            </p:cNvPr>
            <p:cNvSpPr/>
            <p:nvPr/>
          </p:nvSpPr>
          <p:spPr>
            <a:xfrm>
              <a:off x="5925389" y="-9659"/>
              <a:ext cx="252065" cy="270029"/>
            </a:xfrm>
            <a:custGeom>
              <a:avLst/>
              <a:gdLst>
                <a:gd name="connsiteX0" fmla="*/ 249346 w 252065"/>
                <a:gd name="connsiteY0" fmla="*/ 1 h 270029"/>
                <a:gd name="connsiteX1" fmla="*/ 204548 w 252065"/>
                <a:gd name="connsiteY1" fmla="*/ 1 h 270029"/>
                <a:gd name="connsiteX2" fmla="*/ 202138 w 252065"/>
                <a:gd name="connsiteY2" fmla="*/ 1443 h 270029"/>
                <a:gd name="connsiteX3" fmla="*/ 126398 w 252065"/>
                <a:gd name="connsiteY3" fmla="*/ 142007 h 270029"/>
                <a:gd name="connsiteX4" fmla="*/ 49928 w 252065"/>
                <a:gd name="connsiteY4" fmla="*/ 1443 h 270029"/>
                <a:gd name="connsiteX5" fmla="*/ 47463 w 252065"/>
                <a:gd name="connsiteY5" fmla="*/ 1 h 270029"/>
                <a:gd name="connsiteX6" fmla="*/ 2738 w 252065"/>
                <a:gd name="connsiteY6" fmla="*/ 1 h 270029"/>
                <a:gd name="connsiteX7" fmla="*/ 0 w 252065"/>
                <a:gd name="connsiteY7" fmla="*/ 2739 h 270029"/>
                <a:gd name="connsiteX8" fmla="*/ 0 w 252065"/>
                <a:gd name="connsiteY8" fmla="*/ 267291 h 270029"/>
                <a:gd name="connsiteX9" fmla="*/ 2738 w 252065"/>
                <a:gd name="connsiteY9" fmla="*/ 270029 h 270029"/>
                <a:gd name="connsiteX10" fmla="*/ 45638 w 252065"/>
                <a:gd name="connsiteY10" fmla="*/ 270029 h 270029"/>
                <a:gd name="connsiteX11" fmla="*/ 48376 w 252065"/>
                <a:gd name="connsiteY11" fmla="*/ 267291 h 270029"/>
                <a:gd name="connsiteX12" fmla="*/ 48376 w 252065"/>
                <a:gd name="connsiteY12" fmla="*/ 94690 h 270029"/>
                <a:gd name="connsiteX13" fmla="*/ 115792 w 252065"/>
                <a:gd name="connsiteY13" fmla="*/ 212234 h 270029"/>
                <a:gd name="connsiteX14" fmla="*/ 118165 w 252065"/>
                <a:gd name="connsiteY14" fmla="*/ 213603 h 270029"/>
                <a:gd name="connsiteX15" fmla="*/ 133864 w 252065"/>
                <a:gd name="connsiteY15" fmla="*/ 213603 h 270029"/>
                <a:gd name="connsiteX16" fmla="*/ 136238 w 252065"/>
                <a:gd name="connsiteY16" fmla="*/ 212216 h 270029"/>
                <a:gd name="connsiteX17" fmla="*/ 203307 w 252065"/>
                <a:gd name="connsiteY17" fmla="*/ 94379 h 270029"/>
                <a:gd name="connsiteX18" fmla="*/ 203307 w 252065"/>
                <a:gd name="connsiteY18" fmla="*/ 267291 h 270029"/>
                <a:gd name="connsiteX19" fmla="*/ 206045 w 252065"/>
                <a:gd name="connsiteY19" fmla="*/ 270029 h 270029"/>
                <a:gd name="connsiteX20" fmla="*/ 249328 w 252065"/>
                <a:gd name="connsiteY20" fmla="*/ 270029 h 270029"/>
                <a:gd name="connsiteX21" fmla="*/ 252066 w 252065"/>
                <a:gd name="connsiteY21" fmla="*/ 267291 h 270029"/>
                <a:gd name="connsiteX22" fmla="*/ 252066 w 252065"/>
                <a:gd name="connsiteY22" fmla="*/ 2739 h 270029"/>
                <a:gd name="connsiteX23" fmla="*/ 249346 w 252065"/>
                <a:gd name="connsiteY23" fmla="*/ 1 h 27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065" h="270029">
                  <a:moveTo>
                    <a:pt x="249346" y="1"/>
                  </a:moveTo>
                  <a:lnTo>
                    <a:pt x="204548" y="1"/>
                  </a:lnTo>
                  <a:cubicBezTo>
                    <a:pt x="203540" y="-2"/>
                    <a:pt x="202612" y="553"/>
                    <a:pt x="202138" y="1443"/>
                  </a:cubicBezTo>
                  <a:lnTo>
                    <a:pt x="126398" y="142007"/>
                  </a:lnTo>
                  <a:lnTo>
                    <a:pt x="49928" y="1443"/>
                  </a:lnTo>
                  <a:cubicBezTo>
                    <a:pt x="49445" y="535"/>
                    <a:pt x="48491" y="-23"/>
                    <a:pt x="47463" y="1"/>
                  </a:cubicBezTo>
                  <a:lnTo>
                    <a:pt x="2738" y="1"/>
                  </a:lnTo>
                  <a:cubicBezTo>
                    <a:pt x="1226" y="1"/>
                    <a:pt x="0" y="1227"/>
                    <a:pt x="0" y="2739"/>
                  </a:cubicBezTo>
                  <a:lnTo>
                    <a:pt x="0" y="267291"/>
                  </a:lnTo>
                  <a:cubicBezTo>
                    <a:pt x="0" y="268803"/>
                    <a:pt x="1226" y="270029"/>
                    <a:pt x="2738" y="270029"/>
                  </a:cubicBezTo>
                  <a:lnTo>
                    <a:pt x="45638" y="270029"/>
                  </a:lnTo>
                  <a:cubicBezTo>
                    <a:pt x="47150" y="270029"/>
                    <a:pt x="48376" y="268803"/>
                    <a:pt x="48376" y="267291"/>
                  </a:cubicBezTo>
                  <a:lnTo>
                    <a:pt x="48376" y="94690"/>
                  </a:lnTo>
                  <a:lnTo>
                    <a:pt x="115792" y="212234"/>
                  </a:lnTo>
                  <a:cubicBezTo>
                    <a:pt x="116287" y="213076"/>
                    <a:pt x="117188" y="213596"/>
                    <a:pt x="118165" y="213603"/>
                  </a:cubicBezTo>
                  <a:lnTo>
                    <a:pt x="133864" y="213603"/>
                  </a:lnTo>
                  <a:cubicBezTo>
                    <a:pt x="134849" y="213608"/>
                    <a:pt x="135758" y="213076"/>
                    <a:pt x="136238" y="212216"/>
                  </a:cubicBezTo>
                  <a:lnTo>
                    <a:pt x="203307" y="94379"/>
                  </a:lnTo>
                  <a:lnTo>
                    <a:pt x="203307" y="267291"/>
                  </a:lnTo>
                  <a:cubicBezTo>
                    <a:pt x="203307" y="268803"/>
                    <a:pt x="204533" y="270029"/>
                    <a:pt x="206045" y="270029"/>
                  </a:cubicBezTo>
                  <a:lnTo>
                    <a:pt x="249328" y="270029"/>
                  </a:lnTo>
                  <a:cubicBezTo>
                    <a:pt x="250840" y="270029"/>
                    <a:pt x="252066" y="268803"/>
                    <a:pt x="252066" y="267291"/>
                  </a:cubicBezTo>
                  <a:lnTo>
                    <a:pt x="252066" y="2739"/>
                  </a:lnTo>
                  <a:cubicBezTo>
                    <a:pt x="252066" y="1234"/>
                    <a:pt x="250851" y="11"/>
                    <a:pt x="249346" y="1"/>
                  </a:cubicBezTo>
                  <a:close/>
                </a:path>
              </a:pathLst>
            </a:custGeom>
            <a:grpFill/>
            <a:ln w="1819" cap="flat">
              <a:noFill/>
              <a:prstDash val="solid"/>
              <a:miter/>
            </a:ln>
          </p:spPr>
          <p:txBody>
            <a:bodyPr rtlCol="0" anchor="ctr"/>
            <a:lstStyle/>
            <a:p>
              <a:endParaRPr lang="en-US" sz="1800"/>
            </a:p>
          </p:txBody>
        </p:sp>
        <p:sp>
          <p:nvSpPr>
            <p:cNvPr id="11" name="Freeform 10">
              <a:extLst>
                <a:ext uri="{FF2B5EF4-FFF2-40B4-BE49-F238E27FC236}">
                  <a16:creationId xmlns:a16="http://schemas.microsoft.com/office/drawing/2014/main" id="{4A77792F-C026-5F48-9429-CD616FB2B903}"/>
                </a:ext>
              </a:extLst>
            </p:cNvPr>
            <p:cNvSpPr/>
            <p:nvPr/>
          </p:nvSpPr>
          <p:spPr>
            <a:xfrm>
              <a:off x="6804662" y="-10352"/>
              <a:ext cx="45820" cy="271434"/>
            </a:xfrm>
            <a:custGeom>
              <a:avLst/>
              <a:gdLst>
                <a:gd name="connsiteX0" fmla="*/ 43082 w 45820"/>
                <a:gd name="connsiteY0" fmla="*/ 0 h 271434"/>
                <a:gd name="connsiteX1" fmla="*/ 45820 w 45820"/>
                <a:gd name="connsiteY1" fmla="*/ 0 h 271434"/>
                <a:gd name="connsiteX2" fmla="*/ 45820 w 45820"/>
                <a:gd name="connsiteY2" fmla="*/ 271434 h 271434"/>
                <a:gd name="connsiteX3" fmla="*/ 43082 w 45820"/>
                <a:gd name="connsiteY3" fmla="*/ 271434 h 271434"/>
                <a:gd name="connsiteX4" fmla="*/ 2738 w 45820"/>
                <a:gd name="connsiteY4" fmla="*/ 271434 h 271434"/>
                <a:gd name="connsiteX5" fmla="*/ 0 w 45820"/>
                <a:gd name="connsiteY5" fmla="*/ 271434 h 271434"/>
                <a:gd name="connsiteX6" fmla="*/ 0 w 45820"/>
                <a:gd name="connsiteY6" fmla="*/ 0 h 271434"/>
                <a:gd name="connsiteX7" fmla="*/ 2738 w 45820"/>
                <a:gd name="connsiteY7" fmla="*/ 0 h 27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20" h="271434">
                  <a:moveTo>
                    <a:pt x="43082" y="0"/>
                  </a:moveTo>
                  <a:cubicBezTo>
                    <a:pt x="44594" y="0"/>
                    <a:pt x="45820" y="0"/>
                    <a:pt x="45820" y="0"/>
                  </a:cubicBezTo>
                  <a:lnTo>
                    <a:pt x="45820" y="271434"/>
                  </a:lnTo>
                  <a:cubicBezTo>
                    <a:pt x="45820" y="271434"/>
                    <a:pt x="44594" y="271434"/>
                    <a:pt x="43082" y="271434"/>
                  </a:cubicBezTo>
                  <a:lnTo>
                    <a:pt x="2738" y="271434"/>
                  </a:lnTo>
                  <a:cubicBezTo>
                    <a:pt x="1226" y="271434"/>
                    <a:pt x="0" y="271434"/>
                    <a:pt x="0" y="271434"/>
                  </a:cubicBezTo>
                  <a:lnTo>
                    <a:pt x="0" y="0"/>
                  </a:lnTo>
                  <a:cubicBezTo>
                    <a:pt x="0" y="0"/>
                    <a:pt x="1226" y="0"/>
                    <a:pt x="2738" y="0"/>
                  </a:cubicBezTo>
                  <a:close/>
                </a:path>
              </a:pathLst>
            </a:custGeom>
            <a:grpFill/>
            <a:ln w="1819" cap="flat">
              <a:noFill/>
              <a:prstDash val="solid"/>
              <a:miter/>
            </a:ln>
          </p:spPr>
          <p:txBody>
            <a:bodyPr rtlCol="0" anchor="ctr"/>
            <a:lstStyle/>
            <a:p>
              <a:endParaRPr lang="en-US" sz="1800"/>
            </a:p>
          </p:txBody>
        </p:sp>
        <p:sp>
          <p:nvSpPr>
            <p:cNvPr id="12" name="Freeform 11">
              <a:extLst>
                <a:ext uri="{FF2B5EF4-FFF2-40B4-BE49-F238E27FC236}">
                  <a16:creationId xmlns:a16="http://schemas.microsoft.com/office/drawing/2014/main" id="{33279124-7037-BD4A-8C84-C6F0F6A826EB}"/>
                </a:ext>
              </a:extLst>
            </p:cNvPr>
            <p:cNvSpPr/>
            <p:nvPr/>
          </p:nvSpPr>
          <p:spPr>
            <a:xfrm>
              <a:off x="6495677" y="-11302"/>
              <a:ext cx="242050" cy="273132"/>
            </a:xfrm>
            <a:custGeom>
              <a:avLst/>
              <a:gdLst>
                <a:gd name="connsiteX0" fmla="*/ 241222 w 242050"/>
                <a:gd name="connsiteY0" fmla="*/ 222639 h 273132"/>
                <a:gd name="connsiteX1" fmla="*/ 212014 w 242050"/>
                <a:gd name="connsiteY1" fmla="*/ 193047 h 273132"/>
                <a:gd name="connsiteX2" fmla="*/ 208199 w 242050"/>
                <a:gd name="connsiteY2" fmla="*/ 193047 h 273132"/>
                <a:gd name="connsiteX3" fmla="*/ 135781 w 242050"/>
                <a:gd name="connsiteY3" fmla="*/ 225578 h 273132"/>
                <a:gd name="connsiteX4" fmla="*/ 53122 w 242050"/>
                <a:gd name="connsiteY4" fmla="*/ 136639 h 273132"/>
                <a:gd name="connsiteX5" fmla="*/ 53122 w 242050"/>
                <a:gd name="connsiteY5" fmla="*/ 135891 h 273132"/>
                <a:gd name="connsiteX6" fmla="*/ 76653 w 242050"/>
                <a:gd name="connsiteY6" fmla="*/ 73093 h 273132"/>
                <a:gd name="connsiteX7" fmla="*/ 135781 w 242050"/>
                <a:gd name="connsiteY7" fmla="*/ 47317 h 273132"/>
                <a:gd name="connsiteX8" fmla="*/ 206355 w 242050"/>
                <a:gd name="connsiteY8" fmla="*/ 78752 h 273132"/>
                <a:gd name="connsiteX9" fmla="*/ 210225 w 242050"/>
                <a:gd name="connsiteY9" fmla="*/ 78615 h 273132"/>
                <a:gd name="connsiteX10" fmla="*/ 210298 w 242050"/>
                <a:gd name="connsiteY10" fmla="*/ 78533 h 273132"/>
                <a:gd name="connsiteX11" fmla="*/ 239506 w 242050"/>
                <a:gd name="connsiteY11" fmla="*/ 44889 h 273132"/>
                <a:gd name="connsiteX12" fmla="*/ 239324 w 242050"/>
                <a:gd name="connsiteY12" fmla="*/ 41129 h 273132"/>
                <a:gd name="connsiteX13" fmla="*/ 136183 w 242050"/>
                <a:gd name="connsiteY13" fmla="*/ 0 h 273132"/>
                <a:gd name="connsiteX14" fmla="*/ 0 w 242050"/>
                <a:gd name="connsiteY14" fmla="*/ 136566 h 273132"/>
                <a:gd name="connsiteX15" fmla="*/ 0 w 242050"/>
                <a:gd name="connsiteY15" fmla="*/ 137296 h 273132"/>
                <a:gd name="connsiteX16" fmla="*/ 38336 w 242050"/>
                <a:gd name="connsiteY16" fmla="*/ 233628 h 273132"/>
                <a:gd name="connsiteX17" fmla="*/ 134357 w 242050"/>
                <a:gd name="connsiteY17" fmla="*/ 273132 h 273132"/>
                <a:gd name="connsiteX18" fmla="*/ 241314 w 242050"/>
                <a:gd name="connsiteY18" fmla="*/ 226454 h 273132"/>
                <a:gd name="connsiteX19" fmla="*/ 241222 w 242050"/>
                <a:gd name="connsiteY19" fmla="*/ 222639 h 273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2050" h="273132">
                  <a:moveTo>
                    <a:pt x="241222" y="222639"/>
                  </a:moveTo>
                  <a:lnTo>
                    <a:pt x="212014" y="193047"/>
                  </a:lnTo>
                  <a:cubicBezTo>
                    <a:pt x="210948" y="192025"/>
                    <a:pt x="209265" y="192025"/>
                    <a:pt x="208199" y="193047"/>
                  </a:cubicBezTo>
                  <a:cubicBezTo>
                    <a:pt x="186695" y="213128"/>
                    <a:pt x="167070" y="225578"/>
                    <a:pt x="135781" y="225578"/>
                  </a:cubicBezTo>
                  <a:cubicBezTo>
                    <a:pt x="88665" y="225578"/>
                    <a:pt x="53122" y="187352"/>
                    <a:pt x="53122" y="136639"/>
                  </a:cubicBezTo>
                  <a:lnTo>
                    <a:pt x="53122" y="135891"/>
                  </a:lnTo>
                  <a:cubicBezTo>
                    <a:pt x="53122" y="111867"/>
                    <a:pt x="61483" y="89578"/>
                    <a:pt x="76653" y="73093"/>
                  </a:cubicBezTo>
                  <a:cubicBezTo>
                    <a:pt x="91840" y="56540"/>
                    <a:pt x="113317" y="47178"/>
                    <a:pt x="135781" y="47317"/>
                  </a:cubicBezTo>
                  <a:cubicBezTo>
                    <a:pt x="161192" y="47317"/>
                    <a:pt x="182971" y="57011"/>
                    <a:pt x="206355" y="78752"/>
                  </a:cubicBezTo>
                  <a:cubicBezTo>
                    <a:pt x="207462" y="79783"/>
                    <a:pt x="209195" y="79721"/>
                    <a:pt x="210225" y="78615"/>
                  </a:cubicBezTo>
                  <a:cubicBezTo>
                    <a:pt x="210250" y="78588"/>
                    <a:pt x="210275" y="78561"/>
                    <a:pt x="210298" y="78533"/>
                  </a:cubicBezTo>
                  <a:lnTo>
                    <a:pt x="239506" y="44889"/>
                  </a:lnTo>
                  <a:cubicBezTo>
                    <a:pt x="240463" y="43789"/>
                    <a:pt x="240383" y="42131"/>
                    <a:pt x="239324" y="41129"/>
                  </a:cubicBezTo>
                  <a:cubicBezTo>
                    <a:pt x="218057" y="20756"/>
                    <a:pt x="189122" y="0"/>
                    <a:pt x="136183" y="0"/>
                  </a:cubicBezTo>
                  <a:cubicBezTo>
                    <a:pt x="58544" y="0"/>
                    <a:pt x="0" y="58708"/>
                    <a:pt x="0" y="136566"/>
                  </a:cubicBezTo>
                  <a:lnTo>
                    <a:pt x="0" y="137296"/>
                  </a:lnTo>
                  <a:cubicBezTo>
                    <a:pt x="0" y="174190"/>
                    <a:pt x="13600" y="208491"/>
                    <a:pt x="38336" y="233628"/>
                  </a:cubicBezTo>
                  <a:cubicBezTo>
                    <a:pt x="63071" y="258765"/>
                    <a:pt x="97373" y="273132"/>
                    <a:pt x="134357" y="273132"/>
                  </a:cubicBezTo>
                  <a:cubicBezTo>
                    <a:pt x="165081" y="273132"/>
                    <a:pt x="201901" y="267656"/>
                    <a:pt x="241314" y="226454"/>
                  </a:cubicBezTo>
                  <a:cubicBezTo>
                    <a:pt x="242330" y="225371"/>
                    <a:pt x="242290" y="223672"/>
                    <a:pt x="241222" y="222639"/>
                  </a:cubicBezTo>
                  <a:close/>
                </a:path>
              </a:pathLst>
            </a:custGeom>
            <a:grpFill/>
            <a:ln w="1819" cap="flat">
              <a:noFill/>
              <a:prstDash val="solid"/>
              <a:miter/>
            </a:ln>
          </p:spPr>
          <p:txBody>
            <a:bodyPr rtlCol="0" anchor="ctr"/>
            <a:lstStyle/>
            <a:p>
              <a:endParaRPr lang="en-US" sz="1800"/>
            </a:p>
          </p:txBody>
        </p:sp>
        <p:sp>
          <p:nvSpPr>
            <p:cNvPr id="13" name="Freeform 12">
              <a:extLst>
                <a:ext uri="{FF2B5EF4-FFF2-40B4-BE49-F238E27FC236}">
                  <a16:creationId xmlns:a16="http://schemas.microsoft.com/office/drawing/2014/main" id="{2DD2587B-78AF-DE41-AE6B-5B60DE15A771}"/>
                </a:ext>
              </a:extLst>
            </p:cNvPr>
            <p:cNvSpPr/>
            <p:nvPr/>
          </p:nvSpPr>
          <p:spPr>
            <a:xfrm>
              <a:off x="6242625" y="-11393"/>
              <a:ext cx="200403" cy="273533"/>
            </a:xfrm>
            <a:custGeom>
              <a:avLst/>
              <a:gdLst>
                <a:gd name="connsiteX0" fmla="*/ 175376 w 200403"/>
                <a:gd name="connsiteY0" fmla="*/ 136822 h 273533"/>
                <a:gd name="connsiteX1" fmla="*/ 122710 w 200403"/>
                <a:gd name="connsiteY1" fmla="*/ 115518 h 273533"/>
                <a:gd name="connsiteX2" fmla="*/ 121396 w 200403"/>
                <a:gd name="connsiteY2" fmla="*/ 115244 h 273533"/>
                <a:gd name="connsiteX3" fmla="*/ 120374 w 200403"/>
                <a:gd name="connsiteY3" fmla="*/ 115043 h 273533"/>
                <a:gd name="connsiteX4" fmla="*/ 107248 w 200403"/>
                <a:gd name="connsiteY4" fmla="*/ 112360 h 273533"/>
                <a:gd name="connsiteX5" fmla="*/ 93374 w 200403"/>
                <a:gd name="connsiteY5" fmla="*/ 109494 h 273533"/>
                <a:gd name="connsiteX6" fmla="*/ 65243 w 200403"/>
                <a:gd name="connsiteY6" fmla="*/ 96715 h 273533"/>
                <a:gd name="connsiteX7" fmla="*/ 57576 w 200403"/>
                <a:gd name="connsiteY7" fmla="*/ 78259 h 273533"/>
                <a:gd name="connsiteX8" fmla="*/ 57576 w 200403"/>
                <a:gd name="connsiteY8" fmla="*/ 77547 h 273533"/>
                <a:gd name="connsiteX9" fmla="*/ 57576 w 200403"/>
                <a:gd name="connsiteY9" fmla="*/ 75357 h 273533"/>
                <a:gd name="connsiteX10" fmla="*/ 91987 w 200403"/>
                <a:gd name="connsiteY10" fmla="*/ 44104 h 273533"/>
                <a:gd name="connsiteX11" fmla="*/ 106938 w 200403"/>
                <a:gd name="connsiteY11" fmla="*/ 43666 h 273533"/>
                <a:gd name="connsiteX12" fmla="*/ 161484 w 200403"/>
                <a:gd name="connsiteY12" fmla="*/ 65262 h 273533"/>
                <a:gd name="connsiteX13" fmla="*/ 164514 w 200403"/>
                <a:gd name="connsiteY13" fmla="*/ 65882 h 273533"/>
                <a:gd name="connsiteX14" fmla="*/ 164697 w 200403"/>
                <a:gd name="connsiteY14" fmla="*/ 65882 h 273533"/>
                <a:gd name="connsiteX15" fmla="*/ 166650 w 200403"/>
                <a:gd name="connsiteY15" fmla="*/ 64915 h 273533"/>
                <a:gd name="connsiteX16" fmla="*/ 191149 w 200403"/>
                <a:gd name="connsiteY16" fmla="*/ 35853 h 273533"/>
                <a:gd name="connsiteX17" fmla="*/ 190838 w 200403"/>
                <a:gd name="connsiteY17" fmla="*/ 32019 h 273533"/>
                <a:gd name="connsiteX18" fmla="*/ 100932 w 200403"/>
                <a:gd name="connsiteY18" fmla="*/ 0 h 273533"/>
                <a:gd name="connsiteX19" fmla="*/ 9657 w 200403"/>
                <a:gd name="connsiteY19" fmla="*/ 79209 h 273533"/>
                <a:gd name="connsiteX20" fmla="*/ 9657 w 200403"/>
                <a:gd name="connsiteY20" fmla="*/ 80030 h 273533"/>
                <a:gd name="connsiteX21" fmla="*/ 29409 w 200403"/>
                <a:gd name="connsiteY21" fmla="*/ 130962 h 273533"/>
                <a:gd name="connsiteX22" fmla="*/ 82239 w 200403"/>
                <a:gd name="connsiteY22" fmla="*/ 154931 h 273533"/>
                <a:gd name="connsiteX23" fmla="*/ 90928 w 200403"/>
                <a:gd name="connsiteY23" fmla="*/ 156756 h 273533"/>
                <a:gd name="connsiteX24" fmla="*/ 96952 w 200403"/>
                <a:gd name="connsiteY24" fmla="*/ 157943 h 273533"/>
                <a:gd name="connsiteX25" fmla="*/ 105697 w 200403"/>
                <a:gd name="connsiteY25" fmla="*/ 159659 h 273533"/>
                <a:gd name="connsiteX26" fmla="*/ 113437 w 200403"/>
                <a:gd name="connsiteY26" fmla="*/ 161192 h 273533"/>
                <a:gd name="connsiteX27" fmla="*/ 141586 w 200403"/>
                <a:gd name="connsiteY27" fmla="*/ 172145 h 273533"/>
                <a:gd name="connsiteX28" fmla="*/ 152174 w 200403"/>
                <a:gd name="connsiteY28" fmla="*/ 195274 h 273533"/>
                <a:gd name="connsiteX29" fmla="*/ 152174 w 200403"/>
                <a:gd name="connsiteY29" fmla="*/ 195986 h 273533"/>
                <a:gd name="connsiteX30" fmla="*/ 112725 w 200403"/>
                <a:gd name="connsiteY30" fmla="*/ 229192 h 273533"/>
                <a:gd name="connsiteX31" fmla="*/ 104218 w 200403"/>
                <a:gd name="connsiteY31" fmla="*/ 229521 h 273533"/>
                <a:gd name="connsiteX32" fmla="*/ 104218 w 200403"/>
                <a:gd name="connsiteY32" fmla="*/ 229521 h 273533"/>
                <a:gd name="connsiteX33" fmla="*/ 96478 w 200403"/>
                <a:gd name="connsiteY33" fmla="*/ 229265 h 273533"/>
                <a:gd name="connsiteX34" fmla="*/ 32202 w 200403"/>
                <a:gd name="connsiteY34" fmla="*/ 201572 h 273533"/>
                <a:gd name="connsiteX35" fmla="*/ 29609 w 200403"/>
                <a:gd name="connsiteY35" fmla="*/ 200787 h 273533"/>
                <a:gd name="connsiteX36" fmla="*/ 29390 w 200403"/>
                <a:gd name="connsiteY36" fmla="*/ 200787 h 273533"/>
                <a:gd name="connsiteX37" fmla="*/ 27455 w 200403"/>
                <a:gd name="connsiteY37" fmla="*/ 201664 h 273533"/>
                <a:gd name="connsiteX38" fmla="*/ 730 w 200403"/>
                <a:gd name="connsiteY38" fmla="*/ 230726 h 273533"/>
                <a:gd name="connsiteX39" fmla="*/ 858 w 200403"/>
                <a:gd name="connsiteY39" fmla="*/ 234577 h 273533"/>
                <a:gd name="connsiteX40" fmla="*/ 103652 w 200403"/>
                <a:gd name="connsiteY40" fmla="*/ 273534 h 273533"/>
                <a:gd name="connsiteX41" fmla="*/ 200404 w 200403"/>
                <a:gd name="connsiteY41" fmla="*/ 193211 h 273533"/>
                <a:gd name="connsiteX42" fmla="*/ 200404 w 200403"/>
                <a:gd name="connsiteY42" fmla="*/ 192426 h 273533"/>
                <a:gd name="connsiteX43" fmla="*/ 175376 w 200403"/>
                <a:gd name="connsiteY43" fmla="*/ 136822 h 27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0403" h="273533">
                  <a:moveTo>
                    <a:pt x="175376" y="136822"/>
                  </a:moveTo>
                  <a:cubicBezTo>
                    <a:pt x="162707" y="126818"/>
                    <a:pt x="146442" y="120228"/>
                    <a:pt x="122710" y="115518"/>
                  </a:cubicBezTo>
                  <a:lnTo>
                    <a:pt x="121396" y="115244"/>
                  </a:lnTo>
                  <a:lnTo>
                    <a:pt x="120374" y="115043"/>
                  </a:lnTo>
                  <a:cubicBezTo>
                    <a:pt x="117946" y="114459"/>
                    <a:pt x="112761" y="113437"/>
                    <a:pt x="107248" y="112360"/>
                  </a:cubicBezTo>
                  <a:cubicBezTo>
                    <a:pt x="101334" y="111191"/>
                    <a:pt x="95200" y="110005"/>
                    <a:pt x="93374" y="109494"/>
                  </a:cubicBezTo>
                  <a:cubicBezTo>
                    <a:pt x="79044" y="105514"/>
                    <a:pt x="70355" y="101589"/>
                    <a:pt x="65243" y="96715"/>
                  </a:cubicBezTo>
                  <a:cubicBezTo>
                    <a:pt x="60132" y="91841"/>
                    <a:pt x="57941" y="86200"/>
                    <a:pt x="57576" y="78259"/>
                  </a:cubicBezTo>
                  <a:lnTo>
                    <a:pt x="57576" y="77547"/>
                  </a:lnTo>
                  <a:cubicBezTo>
                    <a:pt x="57576" y="76817"/>
                    <a:pt x="57576" y="76087"/>
                    <a:pt x="57576" y="75357"/>
                  </a:cubicBezTo>
                  <a:cubicBezTo>
                    <a:pt x="58270" y="58635"/>
                    <a:pt x="71468" y="46660"/>
                    <a:pt x="91987" y="44104"/>
                  </a:cubicBezTo>
                  <a:cubicBezTo>
                    <a:pt x="96946" y="43487"/>
                    <a:pt x="101952" y="43341"/>
                    <a:pt x="106938" y="43666"/>
                  </a:cubicBezTo>
                  <a:cubicBezTo>
                    <a:pt x="126963" y="44839"/>
                    <a:pt x="146083" y="52409"/>
                    <a:pt x="161484" y="65262"/>
                  </a:cubicBezTo>
                  <a:cubicBezTo>
                    <a:pt x="162338" y="65938"/>
                    <a:pt x="163463" y="66168"/>
                    <a:pt x="164514" y="65882"/>
                  </a:cubicBezTo>
                  <a:lnTo>
                    <a:pt x="164697" y="65882"/>
                  </a:lnTo>
                  <a:cubicBezTo>
                    <a:pt x="165454" y="65844"/>
                    <a:pt x="166161" y="65494"/>
                    <a:pt x="166650" y="64915"/>
                  </a:cubicBezTo>
                  <a:lnTo>
                    <a:pt x="191149" y="35853"/>
                  </a:lnTo>
                  <a:cubicBezTo>
                    <a:pt x="192121" y="34709"/>
                    <a:pt x="191982" y="32992"/>
                    <a:pt x="190838" y="32019"/>
                  </a:cubicBezTo>
                  <a:cubicBezTo>
                    <a:pt x="165281" y="9876"/>
                    <a:pt x="137479" y="0"/>
                    <a:pt x="100932" y="0"/>
                  </a:cubicBezTo>
                  <a:cubicBezTo>
                    <a:pt x="46349" y="0"/>
                    <a:pt x="9657" y="31837"/>
                    <a:pt x="9657" y="79209"/>
                  </a:cubicBezTo>
                  <a:lnTo>
                    <a:pt x="9657" y="80030"/>
                  </a:lnTo>
                  <a:cubicBezTo>
                    <a:pt x="9657" y="101936"/>
                    <a:pt x="16192" y="118512"/>
                    <a:pt x="29409" y="130962"/>
                  </a:cubicBezTo>
                  <a:cubicBezTo>
                    <a:pt x="41293" y="142116"/>
                    <a:pt x="58617" y="149965"/>
                    <a:pt x="82239" y="154931"/>
                  </a:cubicBezTo>
                  <a:cubicBezTo>
                    <a:pt x="83663" y="155332"/>
                    <a:pt x="87350" y="156026"/>
                    <a:pt x="90928" y="156756"/>
                  </a:cubicBezTo>
                  <a:cubicBezTo>
                    <a:pt x="93484" y="157231"/>
                    <a:pt x="95912" y="157687"/>
                    <a:pt x="96952" y="157943"/>
                  </a:cubicBezTo>
                  <a:cubicBezTo>
                    <a:pt x="98541" y="158308"/>
                    <a:pt x="102173" y="159001"/>
                    <a:pt x="105697" y="159659"/>
                  </a:cubicBezTo>
                  <a:cubicBezTo>
                    <a:pt x="108946" y="160279"/>
                    <a:pt x="112305" y="160918"/>
                    <a:pt x="113437" y="161192"/>
                  </a:cubicBezTo>
                  <a:cubicBezTo>
                    <a:pt x="126672" y="164405"/>
                    <a:pt x="135069" y="167107"/>
                    <a:pt x="141586" y="172145"/>
                  </a:cubicBezTo>
                  <a:cubicBezTo>
                    <a:pt x="148888" y="177749"/>
                    <a:pt x="152083" y="184924"/>
                    <a:pt x="152174" y="195274"/>
                  </a:cubicBezTo>
                  <a:lnTo>
                    <a:pt x="152174" y="195986"/>
                  </a:lnTo>
                  <a:cubicBezTo>
                    <a:pt x="152174" y="214807"/>
                    <a:pt x="137424" y="227221"/>
                    <a:pt x="112725" y="229192"/>
                  </a:cubicBezTo>
                  <a:cubicBezTo>
                    <a:pt x="109950" y="229411"/>
                    <a:pt x="107084" y="229521"/>
                    <a:pt x="104218" y="229521"/>
                  </a:cubicBezTo>
                  <a:lnTo>
                    <a:pt x="104218" y="229521"/>
                  </a:lnTo>
                  <a:cubicBezTo>
                    <a:pt x="101699" y="229521"/>
                    <a:pt x="99088" y="229429"/>
                    <a:pt x="96478" y="229265"/>
                  </a:cubicBezTo>
                  <a:cubicBezTo>
                    <a:pt x="70921" y="227440"/>
                    <a:pt x="51059" y="218933"/>
                    <a:pt x="32202" y="201572"/>
                  </a:cubicBezTo>
                  <a:cubicBezTo>
                    <a:pt x="31488" y="200954"/>
                    <a:pt x="30546" y="200669"/>
                    <a:pt x="29609" y="200787"/>
                  </a:cubicBezTo>
                  <a:lnTo>
                    <a:pt x="29390" y="200787"/>
                  </a:lnTo>
                  <a:cubicBezTo>
                    <a:pt x="28654" y="200807"/>
                    <a:pt x="27956" y="201123"/>
                    <a:pt x="27455" y="201664"/>
                  </a:cubicBezTo>
                  <a:lnTo>
                    <a:pt x="730" y="230726"/>
                  </a:lnTo>
                  <a:cubicBezTo>
                    <a:pt x="-291" y="231827"/>
                    <a:pt x="-234" y="233546"/>
                    <a:pt x="858" y="234577"/>
                  </a:cubicBezTo>
                  <a:cubicBezTo>
                    <a:pt x="28514" y="260792"/>
                    <a:pt x="62140" y="273534"/>
                    <a:pt x="103652" y="273534"/>
                  </a:cubicBezTo>
                  <a:cubicBezTo>
                    <a:pt x="162360" y="273534"/>
                    <a:pt x="200404" y="242007"/>
                    <a:pt x="200404" y="193211"/>
                  </a:cubicBezTo>
                  <a:lnTo>
                    <a:pt x="200404" y="192426"/>
                  </a:lnTo>
                  <a:cubicBezTo>
                    <a:pt x="200313" y="168585"/>
                    <a:pt x="191897" y="149892"/>
                    <a:pt x="175376" y="136822"/>
                  </a:cubicBezTo>
                  <a:close/>
                </a:path>
              </a:pathLst>
            </a:custGeom>
            <a:grpFill/>
            <a:ln w="1819" cap="flat">
              <a:noFill/>
              <a:prstDash val="solid"/>
              <a:miter/>
            </a:ln>
          </p:spPr>
          <p:txBody>
            <a:bodyPr rtlCol="0" anchor="ctr"/>
            <a:lstStyle/>
            <a:p>
              <a:endParaRPr lang="en-US" sz="1800"/>
            </a:p>
          </p:txBody>
        </p:sp>
        <p:sp>
          <p:nvSpPr>
            <p:cNvPr id="14" name="Freeform 13">
              <a:extLst>
                <a:ext uri="{FF2B5EF4-FFF2-40B4-BE49-F238E27FC236}">
                  <a16:creationId xmlns:a16="http://schemas.microsoft.com/office/drawing/2014/main" id="{F488D450-D852-3643-AB71-DBDCEBC6572C}"/>
                </a:ext>
              </a:extLst>
            </p:cNvPr>
            <p:cNvSpPr/>
            <p:nvPr/>
          </p:nvSpPr>
          <p:spPr>
            <a:xfrm>
              <a:off x="6990662" y="-67473"/>
              <a:ext cx="388004" cy="387715"/>
            </a:xfrm>
            <a:custGeom>
              <a:avLst/>
              <a:gdLst>
                <a:gd name="connsiteX0" fmla="*/ 353145 w 388004"/>
                <a:gd name="connsiteY0" fmla="*/ 283556 h 387715"/>
                <a:gd name="connsiteX1" fmla="*/ 378026 w 388004"/>
                <a:gd name="connsiteY1" fmla="*/ 200897 h 387715"/>
                <a:gd name="connsiteX2" fmla="*/ 387875 w 388004"/>
                <a:gd name="connsiteY2" fmla="*/ 187599 h 387715"/>
                <a:gd name="connsiteX3" fmla="*/ 378026 w 388004"/>
                <a:gd name="connsiteY3" fmla="*/ 177750 h 387715"/>
                <a:gd name="connsiteX4" fmla="*/ 358621 w 388004"/>
                <a:gd name="connsiteY4" fmla="*/ 104912 h 387715"/>
                <a:gd name="connsiteX5" fmla="*/ 359835 w 388004"/>
                <a:gd name="connsiteY5" fmla="*/ 88382 h 387715"/>
                <a:gd name="connsiteX6" fmla="*/ 350972 w 388004"/>
                <a:gd name="connsiteY6" fmla="*/ 84320 h 387715"/>
                <a:gd name="connsiteX7" fmla="*/ 347084 w 388004"/>
                <a:gd name="connsiteY7" fmla="*/ 84977 h 387715"/>
                <a:gd name="connsiteX8" fmla="*/ 323608 w 388004"/>
                <a:gd name="connsiteY8" fmla="*/ 56116 h 387715"/>
                <a:gd name="connsiteX9" fmla="*/ 323334 w 388004"/>
                <a:gd name="connsiteY9" fmla="*/ 55715 h 387715"/>
                <a:gd name="connsiteX10" fmla="*/ 322987 w 388004"/>
                <a:gd name="connsiteY10" fmla="*/ 55477 h 387715"/>
                <a:gd name="connsiteX11" fmla="*/ 297594 w 388004"/>
                <a:gd name="connsiteY11" fmla="*/ 34174 h 387715"/>
                <a:gd name="connsiteX12" fmla="*/ 298854 w 388004"/>
                <a:gd name="connsiteY12" fmla="*/ 28003 h 387715"/>
                <a:gd name="connsiteX13" fmla="*/ 283029 w 388004"/>
                <a:gd name="connsiteY13" fmla="*/ 12174 h 387715"/>
                <a:gd name="connsiteX14" fmla="*/ 270486 w 388004"/>
                <a:gd name="connsiteY14" fmla="*/ 18346 h 387715"/>
                <a:gd name="connsiteX15" fmla="*/ 189817 w 388004"/>
                <a:gd name="connsiteY15" fmla="*/ 0 h 387715"/>
                <a:gd name="connsiteX16" fmla="*/ 189251 w 388004"/>
                <a:gd name="connsiteY16" fmla="*/ 0 h 387715"/>
                <a:gd name="connsiteX17" fmla="*/ 104876 w 388004"/>
                <a:gd name="connsiteY17" fmla="*/ 19898 h 387715"/>
                <a:gd name="connsiteX18" fmla="*/ 96424 w 388004"/>
                <a:gd name="connsiteY18" fmla="*/ 16247 h 387715"/>
                <a:gd name="connsiteX19" fmla="*/ 84686 w 388004"/>
                <a:gd name="connsiteY19" fmla="*/ 27985 h 387715"/>
                <a:gd name="connsiteX20" fmla="*/ 85160 w 388004"/>
                <a:gd name="connsiteY20" fmla="*/ 31271 h 387715"/>
                <a:gd name="connsiteX21" fmla="*/ 63911 w 388004"/>
                <a:gd name="connsiteY21" fmla="*/ 47591 h 387715"/>
                <a:gd name="connsiteX22" fmla="*/ 47653 w 388004"/>
                <a:gd name="connsiteY22" fmla="*/ 50813 h 387715"/>
                <a:gd name="connsiteX23" fmla="*/ 47646 w 388004"/>
                <a:gd name="connsiteY23" fmla="*/ 63838 h 387715"/>
                <a:gd name="connsiteX24" fmla="*/ 33498 w 388004"/>
                <a:gd name="connsiteY24" fmla="*/ 81892 h 387715"/>
                <a:gd name="connsiteX25" fmla="*/ 26890 w 388004"/>
                <a:gd name="connsiteY25" fmla="*/ 80450 h 387715"/>
                <a:gd name="connsiteX26" fmla="*/ 11045 w 388004"/>
                <a:gd name="connsiteY26" fmla="*/ 96259 h 387715"/>
                <a:gd name="connsiteX27" fmla="*/ 17763 w 388004"/>
                <a:gd name="connsiteY27" fmla="*/ 109220 h 387715"/>
                <a:gd name="connsiteX28" fmla="*/ 19752 w 388004"/>
                <a:gd name="connsiteY28" fmla="*/ 273296 h 387715"/>
                <a:gd name="connsiteX29" fmla="*/ 17788 w 388004"/>
                <a:gd name="connsiteY29" fmla="*/ 289754 h 387715"/>
                <a:gd name="connsiteX30" fmla="*/ 31381 w 388004"/>
                <a:gd name="connsiteY30" fmla="*/ 293377 h 387715"/>
                <a:gd name="connsiteX31" fmla="*/ 55587 w 388004"/>
                <a:gd name="connsiteY31" fmla="*/ 323114 h 387715"/>
                <a:gd name="connsiteX32" fmla="*/ 55733 w 388004"/>
                <a:gd name="connsiteY32" fmla="*/ 323333 h 387715"/>
                <a:gd name="connsiteX33" fmla="*/ 55989 w 388004"/>
                <a:gd name="connsiteY33" fmla="*/ 323498 h 387715"/>
                <a:gd name="connsiteX34" fmla="*/ 178170 w 388004"/>
                <a:gd name="connsiteY34" fmla="*/ 378153 h 387715"/>
                <a:gd name="connsiteX35" fmla="*/ 191849 w 388004"/>
                <a:gd name="connsiteY35" fmla="*/ 387512 h 387715"/>
                <a:gd name="connsiteX36" fmla="*/ 201208 w 388004"/>
                <a:gd name="connsiteY36" fmla="*/ 378153 h 387715"/>
                <a:gd name="connsiteX37" fmla="*/ 270467 w 388004"/>
                <a:gd name="connsiteY37" fmla="*/ 360190 h 387715"/>
                <a:gd name="connsiteX38" fmla="*/ 292668 w 388004"/>
                <a:gd name="connsiteY38" fmla="*/ 363044 h 387715"/>
                <a:gd name="connsiteX39" fmla="*/ 297576 w 388004"/>
                <a:gd name="connsiteY39" fmla="*/ 344363 h 387715"/>
                <a:gd name="connsiteX40" fmla="*/ 322659 w 388004"/>
                <a:gd name="connsiteY40" fmla="*/ 323352 h 387715"/>
                <a:gd name="connsiteX41" fmla="*/ 323006 w 388004"/>
                <a:gd name="connsiteY41" fmla="*/ 323114 h 387715"/>
                <a:gd name="connsiteX42" fmla="*/ 323243 w 388004"/>
                <a:gd name="connsiteY42" fmla="*/ 322786 h 387715"/>
                <a:gd name="connsiteX43" fmla="*/ 352707 w 388004"/>
                <a:gd name="connsiteY43" fmla="*/ 284450 h 387715"/>
                <a:gd name="connsiteX44" fmla="*/ 353145 w 388004"/>
                <a:gd name="connsiteY44" fmla="*/ 283556 h 387715"/>
                <a:gd name="connsiteX45" fmla="*/ 320961 w 388004"/>
                <a:gd name="connsiteY45" fmla="*/ 317109 h 387715"/>
                <a:gd name="connsiteX46" fmla="*/ 289252 w 388004"/>
                <a:gd name="connsiteY46" fmla="*/ 285345 h 387715"/>
                <a:gd name="connsiteX47" fmla="*/ 345843 w 388004"/>
                <a:gd name="connsiteY47" fmla="*/ 285345 h 387715"/>
                <a:gd name="connsiteX48" fmla="*/ 321034 w 388004"/>
                <a:gd name="connsiteY48" fmla="*/ 317109 h 387715"/>
                <a:gd name="connsiteX49" fmla="*/ 35835 w 388004"/>
                <a:gd name="connsiteY49" fmla="*/ 290255 h 387715"/>
                <a:gd name="connsiteX50" fmla="*/ 38299 w 388004"/>
                <a:gd name="connsiteY50" fmla="*/ 285400 h 387715"/>
                <a:gd name="connsiteX51" fmla="*/ 80834 w 388004"/>
                <a:gd name="connsiteY51" fmla="*/ 285400 h 387715"/>
                <a:gd name="connsiteX52" fmla="*/ 83463 w 388004"/>
                <a:gd name="connsiteY52" fmla="*/ 291752 h 387715"/>
                <a:gd name="connsiteX53" fmla="*/ 57759 w 388004"/>
                <a:gd name="connsiteY53" fmla="*/ 317455 h 387715"/>
                <a:gd name="connsiteX54" fmla="*/ 35835 w 388004"/>
                <a:gd name="connsiteY54" fmla="*/ 290255 h 387715"/>
                <a:gd name="connsiteX55" fmla="*/ 321326 w 388004"/>
                <a:gd name="connsiteY55" fmla="*/ 61611 h 387715"/>
                <a:gd name="connsiteX56" fmla="*/ 342484 w 388004"/>
                <a:gd name="connsiteY56" fmla="*/ 87953 h 387715"/>
                <a:gd name="connsiteX57" fmla="*/ 339563 w 388004"/>
                <a:gd name="connsiteY57" fmla="*/ 93302 h 387715"/>
                <a:gd name="connsiteX58" fmla="*/ 289617 w 388004"/>
                <a:gd name="connsiteY58" fmla="*/ 93302 h 387715"/>
                <a:gd name="connsiteX59" fmla="*/ 201116 w 388004"/>
                <a:gd name="connsiteY59" fmla="*/ 279868 h 387715"/>
                <a:gd name="connsiteX60" fmla="*/ 192464 w 388004"/>
                <a:gd name="connsiteY60" fmla="*/ 271215 h 387715"/>
                <a:gd name="connsiteX61" fmla="*/ 192464 w 388004"/>
                <a:gd name="connsiteY61" fmla="*/ 204749 h 387715"/>
                <a:gd name="connsiteX62" fmla="*/ 198451 w 388004"/>
                <a:gd name="connsiteY62" fmla="*/ 202284 h 387715"/>
                <a:gd name="connsiteX63" fmla="*/ 276054 w 388004"/>
                <a:gd name="connsiteY63" fmla="*/ 279868 h 387715"/>
                <a:gd name="connsiteX64" fmla="*/ 109385 w 388004"/>
                <a:gd name="connsiteY64" fmla="*/ 291716 h 387715"/>
                <a:gd name="connsiteX65" fmla="*/ 112013 w 388004"/>
                <a:gd name="connsiteY65" fmla="*/ 285345 h 387715"/>
                <a:gd name="connsiteX66" fmla="*/ 178334 w 388004"/>
                <a:gd name="connsiteY66" fmla="*/ 285345 h 387715"/>
                <a:gd name="connsiteX67" fmla="*/ 186987 w 388004"/>
                <a:gd name="connsiteY67" fmla="*/ 294016 h 387715"/>
                <a:gd name="connsiteX68" fmla="*/ 186987 w 388004"/>
                <a:gd name="connsiteY68" fmla="*/ 364517 h 387715"/>
                <a:gd name="connsiteX69" fmla="*/ 183610 w 388004"/>
                <a:gd name="connsiteY69" fmla="*/ 365923 h 387715"/>
                <a:gd name="connsiteX70" fmla="*/ 187024 w 388004"/>
                <a:gd name="connsiteY70" fmla="*/ 98778 h 387715"/>
                <a:gd name="connsiteX71" fmla="*/ 187024 w 388004"/>
                <a:gd name="connsiteY71" fmla="*/ 173624 h 387715"/>
                <a:gd name="connsiteX72" fmla="*/ 180324 w 388004"/>
                <a:gd name="connsiteY72" fmla="*/ 176399 h 387715"/>
                <a:gd name="connsiteX73" fmla="*/ 106281 w 388004"/>
                <a:gd name="connsiteY73" fmla="*/ 102374 h 387715"/>
                <a:gd name="connsiteX74" fmla="*/ 107815 w 388004"/>
                <a:gd name="connsiteY74" fmla="*/ 98723 h 387715"/>
                <a:gd name="connsiteX75" fmla="*/ 112050 w 388004"/>
                <a:gd name="connsiteY75" fmla="*/ 279868 h 387715"/>
                <a:gd name="connsiteX76" fmla="*/ 109421 w 388004"/>
                <a:gd name="connsiteY76" fmla="*/ 273534 h 387715"/>
                <a:gd name="connsiteX77" fmla="*/ 180616 w 388004"/>
                <a:gd name="connsiteY77" fmla="*/ 202339 h 387715"/>
                <a:gd name="connsiteX78" fmla="*/ 186969 w 388004"/>
                <a:gd name="connsiteY78" fmla="*/ 204858 h 387715"/>
                <a:gd name="connsiteX79" fmla="*/ 186969 w 388004"/>
                <a:gd name="connsiteY79" fmla="*/ 271270 h 387715"/>
                <a:gd name="connsiteX80" fmla="*/ 178316 w 388004"/>
                <a:gd name="connsiteY80" fmla="*/ 279923 h 387715"/>
                <a:gd name="connsiteX81" fmla="*/ 205151 w 388004"/>
                <a:gd name="connsiteY81" fmla="*/ 192061 h 387715"/>
                <a:gd name="connsiteX82" fmla="*/ 271618 w 388004"/>
                <a:gd name="connsiteY82" fmla="*/ 192061 h 387715"/>
                <a:gd name="connsiteX83" fmla="*/ 280325 w 388004"/>
                <a:gd name="connsiteY83" fmla="*/ 200897 h 387715"/>
                <a:gd name="connsiteX84" fmla="*/ 280325 w 388004"/>
                <a:gd name="connsiteY84" fmla="*/ 276382 h 387715"/>
                <a:gd name="connsiteX85" fmla="*/ 202413 w 388004"/>
                <a:gd name="connsiteY85" fmla="*/ 198451 h 387715"/>
                <a:gd name="connsiteX86" fmla="*/ 205114 w 388004"/>
                <a:gd name="connsiteY86" fmla="*/ 192061 h 387715"/>
                <a:gd name="connsiteX87" fmla="*/ 280325 w 388004"/>
                <a:gd name="connsiteY87" fmla="*/ 178096 h 387715"/>
                <a:gd name="connsiteX88" fmla="*/ 271709 w 388004"/>
                <a:gd name="connsiteY88" fmla="*/ 186585 h 387715"/>
                <a:gd name="connsiteX89" fmla="*/ 205151 w 388004"/>
                <a:gd name="connsiteY89" fmla="*/ 186585 h 387715"/>
                <a:gd name="connsiteX90" fmla="*/ 202632 w 388004"/>
                <a:gd name="connsiteY90" fmla="*/ 180287 h 387715"/>
                <a:gd name="connsiteX91" fmla="*/ 280289 w 388004"/>
                <a:gd name="connsiteY91" fmla="*/ 102630 h 387715"/>
                <a:gd name="connsiteX92" fmla="*/ 198835 w 388004"/>
                <a:gd name="connsiteY92" fmla="*/ 176380 h 387715"/>
                <a:gd name="connsiteX93" fmla="*/ 192500 w 388004"/>
                <a:gd name="connsiteY93" fmla="*/ 173660 h 387715"/>
                <a:gd name="connsiteX94" fmla="*/ 192500 w 388004"/>
                <a:gd name="connsiteY94" fmla="*/ 98815 h 387715"/>
                <a:gd name="connsiteX95" fmla="*/ 276473 w 388004"/>
                <a:gd name="connsiteY95" fmla="*/ 98815 h 387715"/>
                <a:gd name="connsiteX96" fmla="*/ 99180 w 388004"/>
                <a:gd name="connsiteY96" fmla="*/ 107413 h 387715"/>
                <a:gd name="connsiteX97" fmla="*/ 102320 w 388004"/>
                <a:gd name="connsiteY97" fmla="*/ 106153 h 387715"/>
                <a:gd name="connsiteX98" fmla="*/ 176454 w 388004"/>
                <a:gd name="connsiteY98" fmla="*/ 180287 h 387715"/>
                <a:gd name="connsiteX99" fmla="*/ 173935 w 388004"/>
                <a:gd name="connsiteY99" fmla="*/ 186585 h 387715"/>
                <a:gd name="connsiteX100" fmla="*/ 99089 w 388004"/>
                <a:gd name="connsiteY100" fmla="*/ 186585 h 387715"/>
                <a:gd name="connsiteX101" fmla="*/ 174026 w 388004"/>
                <a:gd name="connsiteY101" fmla="*/ 192061 h 387715"/>
                <a:gd name="connsiteX102" fmla="*/ 176764 w 388004"/>
                <a:gd name="connsiteY102" fmla="*/ 198451 h 387715"/>
                <a:gd name="connsiteX103" fmla="*/ 105569 w 388004"/>
                <a:gd name="connsiteY103" fmla="*/ 269645 h 387715"/>
                <a:gd name="connsiteX104" fmla="*/ 99253 w 388004"/>
                <a:gd name="connsiteY104" fmla="*/ 267035 h 387715"/>
                <a:gd name="connsiteX105" fmla="*/ 99253 w 388004"/>
                <a:gd name="connsiteY105" fmla="*/ 192061 h 387715"/>
                <a:gd name="connsiteX106" fmla="*/ 285820 w 388004"/>
                <a:gd name="connsiteY106" fmla="*/ 200897 h 387715"/>
                <a:gd name="connsiteX107" fmla="*/ 294509 w 388004"/>
                <a:gd name="connsiteY107" fmla="*/ 192061 h 387715"/>
                <a:gd name="connsiteX108" fmla="*/ 364974 w 388004"/>
                <a:gd name="connsiteY108" fmla="*/ 192061 h 387715"/>
                <a:gd name="connsiteX109" fmla="*/ 366380 w 388004"/>
                <a:gd name="connsiteY109" fmla="*/ 195439 h 387715"/>
                <a:gd name="connsiteX110" fmla="*/ 285820 w 388004"/>
                <a:gd name="connsiteY110" fmla="*/ 275998 h 387715"/>
                <a:gd name="connsiteX111" fmla="*/ 364974 w 388004"/>
                <a:gd name="connsiteY111" fmla="*/ 186585 h 387715"/>
                <a:gd name="connsiteX112" fmla="*/ 294363 w 388004"/>
                <a:gd name="connsiteY112" fmla="*/ 186585 h 387715"/>
                <a:gd name="connsiteX113" fmla="*/ 285765 w 388004"/>
                <a:gd name="connsiteY113" fmla="*/ 178115 h 387715"/>
                <a:gd name="connsiteX114" fmla="*/ 285765 w 388004"/>
                <a:gd name="connsiteY114" fmla="*/ 102648 h 387715"/>
                <a:gd name="connsiteX115" fmla="*/ 366325 w 388004"/>
                <a:gd name="connsiteY115" fmla="*/ 183208 h 387715"/>
                <a:gd name="connsiteX116" fmla="*/ 364919 w 388004"/>
                <a:gd name="connsiteY116" fmla="*/ 186585 h 387715"/>
                <a:gd name="connsiteX117" fmla="*/ 192500 w 388004"/>
                <a:gd name="connsiteY117" fmla="*/ 93302 h 387715"/>
                <a:gd name="connsiteX118" fmla="*/ 192500 w 388004"/>
                <a:gd name="connsiteY118" fmla="*/ 9328 h 387715"/>
                <a:gd name="connsiteX119" fmla="*/ 276473 w 388004"/>
                <a:gd name="connsiteY119" fmla="*/ 93302 h 387715"/>
                <a:gd name="connsiteX120" fmla="*/ 187024 w 388004"/>
                <a:gd name="connsiteY120" fmla="*/ 93302 h 387715"/>
                <a:gd name="connsiteX121" fmla="*/ 107815 w 388004"/>
                <a:gd name="connsiteY121" fmla="*/ 93302 h 387715"/>
                <a:gd name="connsiteX122" fmla="*/ 106409 w 388004"/>
                <a:gd name="connsiteY122" fmla="*/ 89924 h 387715"/>
                <a:gd name="connsiteX123" fmla="*/ 187024 w 388004"/>
                <a:gd name="connsiteY123" fmla="*/ 9347 h 387715"/>
                <a:gd name="connsiteX124" fmla="*/ 90272 w 388004"/>
                <a:gd name="connsiteY124" fmla="*/ 106080 h 387715"/>
                <a:gd name="connsiteX125" fmla="*/ 93667 w 388004"/>
                <a:gd name="connsiteY125" fmla="*/ 107486 h 387715"/>
                <a:gd name="connsiteX126" fmla="*/ 93667 w 388004"/>
                <a:gd name="connsiteY126" fmla="*/ 186640 h 387715"/>
                <a:gd name="connsiteX127" fmla="*/ 9694 w 388004"/>
                <a:gd name="connsiteY127" fmla="*/ 186640 h 387715"/>
                <a:gd name="connsiteX128" fmla="*/ 93667 w 388004"/>
                <a:gd name="connsiteY128" fmla="*/ 192116 h 387715"/>
                <a:gd name="connsiteX129" fmla="*/ 93667 w 388004"/>
                <a:gd name="connsiteY129" fmla="*/ 267108 h 387715"/>
                <a:gd name="connsiteX130" fmla="*/ 87314 w 388004"/>
                <a:gd name="connsiteY130" fmla="*/ 269718 h 387715"/>
                <a:gd name="connsiteX131" fmla="*/ 9712 w 388004"/>
                <a:gd name="connsiteY131" fmla="*/ 192116 h 387715"/>
                <a:gd name="connsiteX132" fmla="*/ 87296 w 388004"/>
                <a:gd name="connsiteY132" fmla="*/ 295641 h 387715"/>
                <a:gd name="connsiteX133" fmla="*/ 93667 w 388004"/>
                <a:gd name="connsiteY133" fmla="*/ 298269 h 387715"/>
                <a:gd name="connsiteX134" fmla="*/ 93667 w 388004"/>
                <a:gd name="connsiteY134" fmla="*/ 346152 h 387715"/>
                <a:gd name="connsiteX135" fmla="*/ 61648 w 388004"/>
                <a:gd name="connsiteY135" fmla="*/ 321289 h 387715"/>
                <a:gd name="connsiteX136" fmla="*/ 99144 w 388004"/>
                <a:gd name="connsiteY136" fmla="*/ 298269 h 387715"/>
                <a:gd name="connsiteX137" fmla="*/ 105478 w 388004"/>
                <a:gd name="connsiteY137" fmla="*/ 295641 h 387715"/>
                <a:gd name="connsiteX138" fmla="*/ 179722 w 388004"/>
                <a:gd name="connsiteY138" fmla="*/ 369793 h 387715"/>
                <a:gd name="connsiteX139" fmla="*/ 178462 w 388004"/>
                <a:gd name="connsiteY139" fmla="*/ 372622 h 387715"/>
                <a:gd name="connsiteX140" fmla="*/ 99180 w 388004"/>
                <a:gd name="connsiteY140" fmla="*/ 349292 h 387715"/>
                <a:gd name="connsiteX141" fmla="*/ 195895 w 388004"/>
                <a:gd name="connsiteY141" fmla="*/ 365977 h 387715"/>
                <a:gd name="connsiteX142" fmla="*/ 192518 w 388004"/>
                <a:gd name="connsiteY142" fmla="*/ 364572 h 387715"/>
                <a:gd name="connsiteX143" fmla="*/ 192518 w 388004"/>
                <a:gd name="connsiteY143" fmla="*/ 294016 h 387715"/>
                <a:gd name="connsiteX144" fmla="*/ 201171 w 388004"/>
                <a:gd name="connsiteY144" fmla="*/ 285345 h 387715"/>
                <a:gd name="connsiteX145" fmla="*/ 276473 w 388004"/>
                <a:gd name="connsiteY145" fmla="*/ 285345 h 387715"/>
                <a:gd name="connsiteX146" fmla="*/ 289690 w 388004"/>
                <a:gd name="connsiteY146" fmla="*/ 279923 h 387715"/>
                <a:gd name="connsiteX147" fmla="*/ 370250 w 388004"/>
                <a:gd name="connsiteY147" fmla="*/ 199363 h 387715"/>
                <a:gd name="connsiteX148" fmla="*/ 372696 w 388004"/>
                <a:gd name="connsiteY148" fmla="*/ 200514 h 387715"/>
                <a:gd name="connsiteX149" fmla="*/ 349074 w 388004"/>
                <a:gd name="connsiteY149" fmla="*/ 279923 h 387715"/>
                <a:gd name="connsiteX150" fmla="*/ 372714 w 388004"/>
                <a:gd name="connsiteY150" fmla="*/ 178242 h 387715"/>
                <a:gd name="connsiteX151" fmla="*/ 370250 w 388004"/>
                <a:gd name="connsiteY151" fmla="*/ 179392 h 387715"/>
                <a:gd name="connsiteX152" fmla="*/ 289635 w 388004"/>
                <a:gd name="connsiteY152" fmla="*/ 98778 h 387715"/>
                <a:gd name="connsiteX153" fmla="*/ 339581 w 388004"/>
                <a:gd name="connsiteY153" fmla="*/ 98778 h 387715"/>
                <a:gd name="connsiteX154" fmla="*/ 353583 w 388004"/>
                <a:gd name="connsiteY154" fmla="*/ 107453 h 387715"/>
                <a:gd name="connsiteX155" fmla="*/ 353747 w 388004"/>
                <a:gd name="connsiteY155" fmla="*/ 107413 h 387715"/>
                <a:gd name="connsiteX156" fmla="*/ 372659 w 388004"/>
                <a:gd name="connsiteY156" fmla="*/ 178188 h 387715"/>
                <a:gd name="connsiteX157" fmla="*/ 317511 w 388004"/>
                <a:gd name="connsiteY157" fmla="*/ 57759 h 387715"/>
                <a:gd name="connsiteX158" fmla="*/ 285765 w 388004"/>
                <a:gd name="connsiteY158" fmla="*/ 89450 h 387715"/>
                <a:gd name="connsiteX159" fmla="*/ 285765 w 388004"/>
                <a:gd name="connsiteY159" fmla="*/ 43575 h 387715"/>
                <a:gd name="connsiteX160" fmla="*/ 294601 w 388004"/>
                <a:gd name="connsiteY160" fmla="*/ 38774 h 387715"/>
                <a:gd name="connsiteX161" fmla="*/ 317456 w 388004"/>
                <a:gd name="connsiteY161" fmla="*/ 57723 h 387715"/>
                <a:gd name="connsiteX162" fmla="*/ 280343 w 388004"/>
                <a:gd name="connsiteY162" fmla="*/ 43611 h 387715"/>
                <a:gd name="connsiteX163" fmla="*/ 280343 w 388004"/>
                <a:gd name="connsiteY163" fmla="*/ 89450 h 387715"/>
                <a:gd name="connsiteX164" fmla="*/ 196553 w 388004"/>
                <a:gd name="connsiteY164" fmla="*/ 5659 h 387715"/>
                <a:gd name="connsiteX165" fmla="*/ 267985 w 388004"/>
                <a:gd name="connsiteY165" fmla="*/ 23221 h 387715"/>
                <a:gd name="connsiteX166" fmla="*/ 267236 w 388004"/>
                <a:gd name="connsiteY166" fmla="*/ 28022 h 387715"/>
                <a:gd name="connsiteX167" fmla="*/ 280289 w 388004"/>
                <a:gd name="connsiteY167" fmla="*/ 43575 h 387715"/>
                <a:gd name="connsiteX168" fmla="*/ 183044 w 388004"/>
                <a:gd name="connsiteY168" fmla="*/ 5641 h 387715"/>
                <a:gd name="connsiteX169" fmla="*/ 102539 w 388004"/>
                <a:gd name="connsiteY169" fmla="*/ 86036 h 387715"/>
                <a:gd name="connsiteX170" fmla="*/ 99180 w 388004"/>
                <a:gd name="connsiteY170" fmla="*/ 84631 h 387715"/>
                <a:gd name="connsiteX171" fmla="*/ 99180 w 388004"/>
                <a:gd name="connsiteY171" fmla="*/ 39376 h 387715"/>
                <a:gd name="connsiteX172" fmla="*/ 108143 w 388004"/>
                <a:gd name="connsiteY172" fmla="*/ 28003 h 387715"/>
                <a:gd name="connsiteX173" fmla="*/ 107650 w 388004"/>
                <a:gd name="connsiteY173" fmla="*/ 24626 h 387715"/>
                <a:gd name="connsiteX174" fmla="*/ 182989 w 388004"/>
                <a:gd name="connsiteY174" fmla="*/ 5604 h 387715"/>
                <a:gd name="connsiteX175" fmla="*/ 93704 w 388004"/>
                <a:gd name="connsiteY175" fmla="*/ 39394 h 387715"/>
                <a:gd name="connsiteX176" fmla="*/ 93704 w 388004"/>
                <a:gd name="connsiteY176" fmla="*/ 84631 h 387715"/>
                <a:gd name="connsiteX177" fmla="*/ 90053 w 388004"/>
                <a:gd name="connsiteY177" fmla="*/ 86164 h 387715"/>
                <a:gd name="connsiteX178" fmla="*/ 67380 w 388004"/>
                <a:gd name="connsiteY178" fmla="*/ 63473 h 387715"/>
                <a:gd name="connsiteX179" fmla="*/ 69205 w 388004"/>
                <a:gd name="connsiteY179" fmla="*/ 57357 h 387715"/>
                <a:gd name="connsiteX180" fmla="*/ 67690 w 388004"/>
                <a:gd name="connsiteY180" fmla="*/ 51625 h 387715"/>
                <a:gd name="connsiteX181" fmla="*/ 87972 w 388004"/>
                <a:gd name="connsiteY181" fmla="*/ 36036 h 387715"/>
                <a:gd name="connsiteX182" fmla="*/ 93704 w 388004"/>
                <a:gd name="connsiteY182" fmla="*/ 39394 h 387715"/>
                <a:gd name="connsiteX183" fmla="*/ 51662 w 388004"/>
                <a:gd name="connsiteY183" fmla="*/ 67544 h 387715"/>
                <a:gd name="connsiteX184" fmla="*/ 63510 w 388004"/>
                <a:gd name="connsiteY184" fmla="*/ 67306 h 387715"/>
                <a:gd name="connsiteX185" fmla="*/ 86292 w 388004"/>
                <a:gd name="connsiteY185" fmla="*/ 90089 h 387715"/>
                <a:gd name="connsiteX186" fmla="*/ 85033 w 388004"/>
                <a:gd name="connsiteY186" fmla="*/ 93265 h 387715"/>
                <a:gd name="connsiteX187" fmla="*/ 42443 w 388004"/>
                <a:gd name="connsiteY187" fmla="*/ 93265 h 387715"/>
                <a:gd name="connsiteX188" fmla="*/ 38007 w 388004"/>
                <a:gd name="connsiteY188" fmla="*/ 84977 h 387715"/>
                <a:gd name="connsiteX189" fmla="*/ 51662 w 388004"/>
                <a:gd name="connsiteY189" fmla="*/ 67544 h 387715"/>
                <a:gd name="connsiteX190" fmla="*/ 26890 w 388004"/>
                <a:gd name="connsiteY190" fmla="*/ 112141 h 387715"/>
                <a:gd name="connsiteX191" fmla="*/ 42535 w 388004"/>
                <a:gd name="connsiteY191" fmla="*/ 98778 h 387715"/>
                <a:gd name="connsiteX192" fmla="*/ 85033 w 388004"/>
                <a:gd name="connsiteY192" fmla="*/ 98778 h 387715"/>
                <a:gd name="connsiteX193" fmla="*/ 86438 w 388004"/>
                <a:gd name="connsiteY193" fmla="*/ 102228 h 387715"/>
                <a:gd name="connsiteX194" fmla="*/ 5623 w 388004"/>
                <a:gd name="connsiteY194" fmla="*/ 183025 h 387715"/>
                <a:gd name="connsiteX195" fmla="*/ 22728 w 388004"/>
                <a:gd name="connsiteY195" fmla="*/ 111575 h 387715"/>
                <a:gd name="connsiteX196" fmla="*/ 26890 w 388004"/>
                <a:gd name="connsiteY196" fmla="*/ 112141 h 387715"/>
                <a:gd name="connsiteX197" fmla="*/ 5641 w 388004"/>
                <a:gd name="connsiteY197" fmla="*/ 195712 h 387715"/>
                <a:gd name="connsiteX198" fmla="*/ 83481 w 388004"/>
                <a:gd name="connsiteY198" fmla="*/ 273534 h 387715"/>
                <a:gd name="connsiteX199" fmla="*/ 80852 w 388004"/>
                <a:gd name="connsiteY199" fmla="*/ 279868 h 387715"/>
                <a:gd name="connsiteX200" fmla="*/ 38300 w 388004"/>
                <a:gd name="connsiteY200" fmla="*/ 279868 h 387715"/>
                <a:gd name="connsiteX201" fmla="*/ 24791 w 388004"/>
                <a:gd name="connsiteY201" fmla="*/ 271088 h 387715"/>
                <a:gd name="connsiteX202" fmla="*/ 5641 w 388004"/>
                <a:gd name="connsiteY202" fmla="*/ 195712 h 387715"/>
                <a:gd name="connsiteX203" fmla="*/ 200970 w 388004"/>
                <a:gd name="connsiteY203" fmla="*/ 372567 h 387715"/>
                <a:gd name="connsiteX204" fmla="*/ 199729 w 388004"/>
                <a:gd name="connsiteY204" fmla="*/ 369811 h 387715"/>
                <a:gd name="connsiteX205" fmla="*/ 280307 w 388004"/>
                <a:gd name="connsiteY205" fmla="*/ 289215 h 387715"/>
                <a:gd name="connsiteX206" fmla="*/ 280307 w 388004"/>
                <a:gd name="connsiteY206" fmla="*/ 334852 h 387715"/>
                <a:gd name="connsiteX207" fmla="*/ 267200 w 388004"/>
                <a:gd name="connsiteY207" fmla="*/ 350442 h 387715"/>
                <a:gd name="connsiteX208" fmla="*/ 267966 w 388004"/>
                <a:gd name="connsiteY208" fmla="*/ 355243 h 387715"/>
                <a:gd name="connsiteX209" fmla="*/ 200952 w 388004"/>
                <a:gd name="connsiteY209" fmla="*/ 372567 h 387715"/>
                <a:gd name="connsiteX210" fmla="*/ 285783 w 388004"/>
                <a:gd name="connsiteY210" fmla="*/ 334834 h 387715"/>
                <a:gd name="connsiteX211" fmla="*/ 285783 w 388004"/>
                <a:gd name="connsiteY211" fmla="*/ 289598 h 387715"/>
                <a:gd name="connsiteX212" fmla="*/ 317182 w 388004"/>
                <a:gd name="connsiteY212" fmla="*/ 320979 h 387715"/>
                <a:gd name="connsiteX213" fmla="*/ 294637 w 388004"/>
                <a:gd name="connsiteY213" fmla="*/ 339654 h 387715"/>
                <a:gd name="connsiteX214" fmla="*/ 285765 w 388004"/>
                <a:gd name="connsiteY214" fmla="*/ 334834 h 387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388004" h="387715">
                  <a:moveTo>
                    <a:pt x="353145" y="283556"/>
                  </a:moveTo>
                  <a:cubicBezTo>
                    <a:pt x="367737" y="258305"/>
                    <a:pt x="376255" y="230007"/>
                    <a:pt x="378026" y="200897"/>
                  </a:cubicBezTo>
                  <a:cubicBezTo>
                    <a:pt x="384418" y="199944"/>
                    <a:pt x="388828" y="193991"/>
                    <a:pt x="387875" y="187599"/>
                  </a:cubicBezTo>
                  <a:cubicBezTo>
                    <a:pt x="387117" y="182506"/>
                    <a:pt x="383119" y="178508"/>
                    <a:pt x="378026" y="177750"/>
                  </a:cubicBezTo>
                  <a:cubicBezTo>
                    <a:pt x="376547" y="152408"/>
                    <a:pt x="369945" y="127630"/>
                    <a:pt x="358621" y="104912"/>
                  </a:cubicBezTo>
                  <a:cubicBezTo>
                    <a:pt x="363521" y="100683"/>
                    <a:pt x="364065" y="93282"/>
                    <a:pt x="359835" y="88382"/>
                  </a:cubicBezTo>
                  <a:cubicBezTo>
                    <a:pt x="357611" y="85805"/>
                    <a:pt x="354376" y="84323"/>
                    <a:pt x="350972" y="84320"/>
                  </a:cubicBezTo>
                  <a:cubicBezTo>
                    <a:pt x="349649" y="84321"/>
                    <a:pt x="348335" y="84544"/>
                    <a:pt x="347084" y="84977"/>
                  </a:cubicBezTo>
                  <a:cubicBezTo>
                    <a:pt x="340216" y="74616"/>
                    <a:pt x="332354" y="64950"/>
                    <a:pt x="323608" y="56116"/>
                  </a:cubicBezTo>
                  <a:cubicBezTo>
                    <a:pt x="323534" y="55971"/>
                    <a:pt x="323442" y="55836"/>
                    <a:pt x="323334" y="55715"/>
                  </a:cubicBezTo>
                  <a:cubicBezTo>
                    <a:pt x="323223" y="55629"/>
                    <a:pt x="323107" y="55550"/>
                    <a:pt x="322987" y="55477"/>
                  </a:cubicBezTo>
                  <a:cubicBezTo>
                    <a:pt x="315154" y="47656"/>
                    <a:pt x="306658" y="40528"/>
                    <a:pt x="297594" y="34174"/>
                  </a:cubicBezTo>
                  <a:cubicBezTo>
                    <a:pt x="298433" y="32225"/>
                    <a:pt x="298861" y="30125"/>
                    <a:pt x="298854" y="28003"/>
                  </a:cubicBezTo>
                  <a:cubicBezTo>
                    <a:pt x="298855" y="19262"/>
                    <a:pt x="291770" y="12175"/>
                    <a:pt x="283029" y="12174"/>
                  </a:cubicBezTo>
                  <a:cubicBezTo>
                    <a:pt x="278117" y="12173"/>
                    <a:pt x="273482" y="14454"/>
                    <a:pt x="270486" y="18346"/>
                  </a:cubicBezTo>
                  <a:cubicBezTo>
                    <a:pt x="245291" y="6318"/>
                    <a:pt x="217735" y="51"/>
                    <a:pt x="189817" y="0"/>
                  </a:cubicBezTo>
                  <a:lnTo>
                    <a:pt x="189251" y="0"/>
                  </a:lnTo>
                  <a:cubicBezTo>
                    <a:pt x="159960" y="-30"/>
                    <a:pt x="131067" y="6784"/>
                    <a:pt x="104876" y="19898"/>
                  </a:cubicBezTo>
                  <a:cubicBezTo>
                    <a:pt x="102682" y="17568"/>
                    <a:pt x="99624" y="16247"/>
                    <a:pt x="96424" y="16247"/>
                  </a:cubicBezTo>
                  <a:cubicBezTo>
                    <a:pt x="89941" y="16247"/>
                    <a:pt x="84686" y="21502"/>
                    <a:pt x="84686" y="27985"/>
                  </a:cubicBezTo>
                  <a:cubicBezTo>
                    <a:pt x="84694" y="29097"/>
                    <a:pt x="84853" y="30202"/>
                    <a:pt x="85160" y="31271"/>
                  </a:cubicBezTo>
                  <a:cubicBezTo>
                    <a:pt x="77698" y="36199"/>
                    <a:pt x="70597" y="41653"/>
                    <a:pt x="63911" y="47591"/>
                  </a:cubicBezTo>
                  <a:cubicBezTo>
                    <a:pt x="58532" y="43991"/>
                    <a:pt x="51253" y="45434"/>
                    <a:pt x="47653" y="50813"/>
                  </a:cubicBezTo>
                  <a:cubicBezTo>
                    <a:pt x="45017" y="54754"/>
                    <a:pt x="45014" y="59895"/>
                    <a:pt x="47646" y="63838"/>
                  </a:cubicBezTo>
                  <a:cubicBezTo>
                    <a:pt x="42571" y="69566"/>
                    <a:pt x="37846" y="75595"/>
                    <a:pt x="33498" y="81892"/>
                  </a:cubicBezTo>
                  <a:cubicBezTo>
                    <a:pt x="31423" y="80947"/>
                    <a:pt x="29170" y="80455"/>
                    <a:pt x="26890" y="80450"/>
                  </a:cubicBezTo>
                  <a:cubicBezTo>
                    <a:pt x="18149" y="80440"/>
                    <a:pt x="11055" y="87518"/>
                    <a:pt x="11045" y="96259"/>
                  </a:cubicBezTo>
                  <a:cubicBezTo>
                    <a:pt x="11039" y="101416"/>
                    <a:pt x="13546" y="106252"/>
                    <a:pt x="17763" y="109220"/>
                  </a:cubicBezTo>
                  <a:cubicBezTo>
                    <a:pt x="-6600" y="161360"/>
                    <a:pt x="-5868" y="221762"/>
                    <a:pt x="19752" y="273296"/>
                  </a:cubicBezTo>
                  <a:cubicBezTo>
                    <a:pt x="14665" y="277299"/>
                    <a:pt x="13786" y="284667"/>
                    <a:pt x="17788" y="289754"/>
                  </a:cubicBezTo>
                  <a:cubicBezTo>
                    <a:pt x="21010" y="293849"/>
                    <a:pt x="26548" y="295325"/>
                    <a:pt x="31381" y="293377"/>
                  </a:cubicBezTo>
                  <a:cubicBezTo>
                    <a:pt x="38434" y="304075"/>
                    <a:pt x="46543" y="314037"/>
                    <a:pt x="55587" y="323114"/>
                  </a:cubicBezTo>
                  <a:cubicBezTo>
                    <a:pt x="55587" y="323114"/>
                    <a:pt x="55587" y="323279"/>
                    <a:pt x="55733" y="323333"/>
                  </a:cubicBezTo>
                  <a:cubicBezTo>
                    <a:pt x="55814" y="323395"/>
                    <a:pt x="55900" y="323450"/>
                    <a:pt x="55989" y="323498"/>
                  </a:cubicBezTo>
                  <a:cubicBezTo>
                    <a:pt x="88661" y="356045"/>
                    <a:pt x="132129" y="375490"/>
                    <a:pt x="178170" y="378153"/>
                  </a:cubicBezTo>
                  <a:cubicBezTo>
                    <a:pt x="179363" y="384515"/>
                    <a:pt x="185487" y="388705"/>
                    <a:pt x="191849" y="387512"/>
                  </a:cubicBezTo>
                  <a:cubicBezTo>
                    <a:pt x="196600" y="386621"/>
                    <a:pt x="200317" y="382905"/>
                    <a:pt x="201208" y="378153"/>
                  </a:cubicBezTo>
                  <a:cubicBezTo>
                    <a:pt x="225231" y="376654"/>
                    <a:pt x="248743" y="370556"/>
                    <a:pt x="270467" y="360190"/>
                  </a:cubicBezTo>
                  <a:cubicBezTo>
                    <a:pt x="275810" y="367109"/>
                    <a:pt x="285749" y="368386"/>
                    <a:pt x="292668" y="363044"/>
                  </a:cubicBezTo>
                  <a:cubicBezTo>
                    <a:pt x="298354" y="358653"/>
                    <a:pt x="300370" y="350983"/>
                    <a:pt x="297576" y="344363"/>
                  </a:cubicBezTo>
                  <a:cubicBezTo>
                    <a:pt x="306521" y="338087"/>
                    <a:pt x="314912" y="331058"/>
                    <a:pt x="322659" y="323352"/>
                  </a:cubicBezTo>
                  <a:cubicBezTo>
                    <a:pt x="322779" y="323279"/>
                    <a:pt x="322894" y="323200"/>
                    <a:pt x="323006" y="323114"/>
                  </a:cubicBezTo>
                  <a:cubicBezTo>
                    <a:pt x="323115" y="323023"/>
                    <a:pt x="323152" y="322895"/>
                    <a:pt x="323243" y="322786"/>
                  </a:cubicBezTo>
                  <a:cubicBezTo>
                    <a:pt x="334648" y="311306"/>
                    <a:pt x="344548" y="298425"/>
                    <a:pt x="352707" y="284450"/>
                  </a:cubicBezTo>
                  <a:cubicBezTo>
                    <a:pt x="352909" y="284183"/>
                    <a:pt x="353057" y="283879"/>
                    <a:pt x="353145" y="283556"/>
                  </a:cubicBezTo>
                  <a:close/>
                  <a:moveTo>
                    <a:pt x="320961" y="317109"/>
                  </a:moveTo>
                  <a:lnTo>
                    <a:pt x="289252" y="285345"/>
                  </a:lnTo>
                  <a:lnTo>
                    <a:pt x="345843" y="285345"/>
                  </a:lnTo>
                  <a:cubicBezTo>
                    <a:pt x="338750" y="296802"/>
                    <a:pt x="330432" y="307452"/>
                    <a:pt x="321034" y="317109"/>
                  </a:cubicBezTo>
                  <a:close/>
                  <a:moveTo>
                    <a:pt x="35835" y="290255"/>
                  </a:moveTo>
                  <a:cubicBezTo>
                    <a:pt x="37035" y="288858"/>
                    <a:pt x="37880" y="287193"/>
                    <a:pt x="38299" y="285400"/>
                  </a:cubicBezTo>
                  <a:lnTo>
                    <a:pt x="80834" y="285400"/>
                  </a:lnTo>
                  <a:cubicBezTo>
                    <a:pt x="81226" y="287686"/>
                    <a:pt x="82124" y="289857"/>
                    <a:pt x="83463" y="291752"/>
                  </a:cubicBezTo>
                  <a:lnTo>
                    <a:pt x="57759" y="317455"/>
                  </a:lnTo>
                  <a:cubicBezTo>
                    <a:pt x="49611" y="309100"/>
                    <a:pt x="42270" y="299992"/>
                    <a:pt x="35835" y="290255"/>
                  </a:cubicBezTo>
                  <a:close/>
                  <a:moveTo>
                    <a:pt x="321326" y="61611"/>
                  </a:moveTo>
                  <a:cubicBezTo>
                    <a:pt x="329167" y="69728"/>
                    <a:pt x="336249" y="78545"/>
                    <a:pt x="342484" y="87953"/>
                  </a:cubicBezTo>
                  <a:cubicBezTo>
                    <a:pt x="341053" y="89445"/>
                    <a:pt x="340045" y="91291"/>
                    <a:pt x="339563" y="93302"/>
                  </a:cubicBezTo>
                  <a:lnTo>
                    <a:pt x="289617" y="93302"/>
                  </a:lnTo>
                  <a:close/>
                  <a:moveTo>
                    <a:pt x="201116" y="279868"/>
                  </a:moveTo>
                  <a:cubicBezTo>
                    <a:pt x="200086" y="275588"/>
                    <a:pt x="196744" y="272245"/>
                    <a:pt x="192464" y="271215"/>
                  </a:cubicBezTo>
                  <a:lnTo>
                    <a:pt x="192464" y="204749"/>
                  </a:lnTo>
                  <a:cubicBezTo>
                    <a:pt x="194609" y="204354"/>
                    <a:pt x="196649" y="203514"/>
                    <a:pt x="198451" y="202284"/>
                  </a:cubicBezTo>
                  <a:lnTo>
                    <a:pt x="276054" y="279868"/>
                  </a:lnTo>
                  <a:close/>
                  <a:moveTo>
                    <a:pt x="109385" y="291716"/>
                  </a:moveTo>
                  <a:cubicBezTo>
                    <a:pt x="110720" y="289812"/>
                    <a:pt x="111618" y="287636"/>
                    <a:pt x="112013" y="285345"/>
                  </a:cubicBezTo>
                  <a:lnTo>
                    <a:pt x="178334" y="285345"/>
                  </a:lnTo>
                  <a:cubicBezTo>
                    <a:pt x="179358" y="289632"/>
                    <a:pt x="182701" y="292983"/>
                    <a:pt x="186987" y="294016"/>
                  </a:cubicBezTo>
                  <a:lnTo>
                    <a:pt x="186987" y="364517"/>
                  </a:lnTo>
                  <a:cubicBezTo>
                    <a:pt x="185793" y="364802"/>
                    <a:pt x="184653" y="365277"/>
                    <a:pt x="183610" y="365923"/>
                  </a:cubicBezTo>
                  <a:close/>
                  <a:moveTo>
                    <a:pt x="187024" y="98778"/>
                  </a:moveTo>
                  <a:lnTo>
                    <a:pt x="187024" y="173624"/>
                  </a:lnTo>
                  <a:cubicBezTo>
                    <a:pt x="184606" y="174017"/>
                    <a:pt x="182312" y="174967"/>
                    <a:pt x="180324" y="176399"/>
                  </a:cubicBezTo>
                  <a:lnTo>
                    <a:pt x="106281" y="102374"/>
                  </a:lnTo>
                  <a:cubicBezTo>
                    <a:pt x="106993" y="101252"/>
                    <a:pt x="107512" y="100018"/>
                    <a:pt x="107815" y="98723"/>
                  </a:cubicBezTo>
                  <a:close/>
                  <a:moveTo>
                    <a:pt x="112050" y="279868"/>
                  </a:moveTo>
                  <a:cubicBezTo>
                    <a:pt x="111638" y="277593"/>
                    <a:pt x="110742" y="275432"/>
                    <a:pt x="109421" y="273534"/>
                  </a:cubicBezTo>
                  <a:lnTo>
                    <a:pt x="180616" y="202339"/>
                  </a:lnTo>
                  <a:cubicBezTo>
                    <a:pt x="182520" y="203641"/>
                    <a:pt x="184690" y="204502"/>
                    <a:pt x="186969" y="204858"/>
                  </a:cubicBezTo>
                  <a:lnTo>
                    <a:pt x="186969" y="271270"/>
                  </a:lnTo>
                  <a:cubicBezTo>
                    <a:pt x="182688" y="272300"/>
                    <a:pt x="179346" y="275642"/>
                    <a:pt x="178316" y="279923"/>
                  </a:cubicBezTo>
                  <a:close/>
                  <a:moveTo>
                    <a:pt x="205151" y="192061"/>
                  </a:moveTo>
                  <a:lnTo>
                    <a:pt x="271618" y="192061"/>
                  </a:lnTo>
                  <a:cubicBezTo>
                    <a:pt x="272596" y="196427"/>
                    <a:pt x="275974" y="199855"/>
                    <a:pt x="280325" y="200897"/>
                  </a:cubicBezTo>
                  <a:lnTo>
                    <a:pt x="280325" y="276382"/>
                  </a:lnTo>
                  <a:lnTo>
                    <a:pt x="202413" y="198451"/>
                  </a:lnTo>
                  <a:cubicBezTo>
                    <a:pt x="203776" y="196548"/>
                    <a:pt x="204698" y="194365"/>
                    <a:pt x="205114" y="192061"/>
                  </a:cubicBezTo>
                  <a:close/>
                  <a:moveTo>
                    <a:pt x="280325" y="178096"/>
                  </a:moveTo>
                  <a:cubicBezTo>
                    <a:pt x="276102" y="179111"/>
                    <a:pt x="272786" y="182377"/>
                    <a:pt x="271709" y="186585"/>
                  </a:cubicBezTo>
                  <a:lnTo>
                    <a:pt x="205151" y="186585"/>
                  </a:lnTo>
                  <a:cubicBezTo>
                    <a:pt x="204774" y="184329"/>
                    <a:pt x="203915" y="182181"/>
                    <a:pt x="202632" y="180287"/>
                  </a:cubicBezTo>
                  <a:lnTo>
                    <a:pt x="280289" y="102630"/>
                  </a:lnTo>
                  <a:close/>
                  <a:moveTo>
                    <a:pt x="198835" y="176380"/>
                  </a:moveTo>
                  <a:cubicBezTo>
                    <a:pt x="196948" y="175021"/>
                    <a:pt x="194785" y="174092"/>
                    <a:pt x="192500" y="173660"/>
                  </a:cubicBezTo>
                  <a:lnTo>
                    <a:pt x="192500" y="98815"/>
                  </a:lnTo>
                  <a:lnTo>
                    <a:pt x="276473" y="98815"/>
                  </a:lnTo>
                  <a:close/>
                  <a:moveTo>
                    <a:pt x="99180" y="107413"/>
                  </a:moveTo>
                  <a:cubicBezTo>
                    <a:pt x="100282" y="107146"/>
                    <a:pt x="101340" y="106722"/>
                    <a:pt x="102320" y="106153"/>
                  </a:cubicBezTo>
                  <a:lnTo>
                    <a:pt x="176454" y="180287"/>
                  </a:lnTo>
                  <a:cubicBezTo>
                    <a:pt x="175171" y="182181"/>
                    <a:pt x="174312" y="184329"/>
                    <a:pt x="173935" y="186585"/>
                  </a:cubicBezTo>
                  <a:lnTo>
                    <a:pt x="99089" y="186585"/>
                  </a:lnTo>
                  <a:close/>
                  <a:moveTo>
                    <a:pt x="174026" y="192061"/>
                  </a:moveTo>
                  <a:cubicBezTo>
                    <a:pt x="174453" y="194368"/>
                    <a:pt x="175388" y="196551"/>
                    <a:pt x="176764" y="198451"/>
                  </a:cubicBezTo>
                  <a:lnTo>
                    <a:pt x="105569" y="269645"/>
                  </a:lnTo>
                  <a:cubicBezTo>
                    <a:pt x="103682" y="268320"/>
                    <a:pt x="101525" y="267428"/>
                    <a:pt x="99253" y="267035"/>
                  </a:cubicBezTo>
                  <a:lnTo>
                    <a:pt x="99253" y="192061"/>
                  </a:lnTo>
                  <a:close/>
                  <a:moveTo>
                    <a:pt x="285820" y="200897"/>
                  </a:moveTo>
                  <a:cubicBezTo>
                    <a:pt x="290164" y="199849"/>
                    <a:pt x="293534" y="196422"/>
                    <a:pt x="294509" y="192061"/>
                  </a:cubicBezTo>
                  <a:lnTo>
                    <a:pt x="364974" y="192061"/>
                  </a:lnTo>
                  <a:cubicBezTo>
                    <a:pt x="365256" y="193256"/>
                    <a:pt x="365731" y="194397"/>
                    <a:pt x="366380" y="195439"/>
                  </a:cubicBezTo>
                  <a:lnTo>
                    <a:pt x="285820" y="275998"/>
                  </a:lnTo>
                  <a:close/>
                  <a:moveTo>
                    <a:pt x="364974" y="186585"/>
                  </a:moveTo>
                  <a:lnTo>
                    <a:pt x="294363" y="186585"/>
                  </a:lnTo>
                  <a:cubicBezTo>
                    <a:pt x="293291" y="182385"/>
                    <a:pt x="289981" y="179124"/>
                    <a:pt x="285765" y="178115"/>
                  </a:cubicBezTo>
                  <a:lnTo>
                    <a:pt x="285765" y="102648"/>
                  </a:lnTo>
                  <a:lnTo>
                    <a:pt x="366325" y="183208"/>
                  </a:lnTo>
                  <a:cubicBezTo>
                    <a:pt x="365682" y="184253"/>
                    <a:pt x="365208" y="185392"/>
                    <a:pt x="364919" y="186585"/>
                  </a:cubicBezTo>
                  <a:close/>
                  <a:moveTo>
                    <a:pt x="192500" y="93302"/>
                  </a:moveTo>
                  <a:lnTo>
                    <a:pt x="192500" y="9328"/>
                  </a:lnTo>
                  <a:lnTo>
                    <a:pt x="276473" y="93302"/>
                  </a:lnTo>
                  <a:close/>
                  <a:moveTo>
                    <a:pt x="187024" y="93302"/>
                  </a:moveTo>
                  <a:lnTo>
                    <a:pt x="107815" y="93302"/>
                  </a:lnTo>
                  <a:cubicBezTo>
                    <a:pt x="107529" y="92108"/>
                    <a:pt x="107055" y="90968"/>
                    <a:pt x="106409" y="89924"/>
                  </a:cubicBezTo>
                  <a:lnTo>
                    <a:pt x="187024" y="9347"/>
                  </a:lnTo>
                  <a:close/>
                  <a:moveTo>
                    <a:pt x="90272" y="106080"/>
                  </a:moveTo>
                  <a:cubicBezTo>
                    <a:pt x="91322" y="106726"/>
                    <a:pt x="92468" y="107201"/>
                    <a:pt x="93667" y="107486"/>
                  </a:cubicBezTo>
                  <a:lnTo>
                    <a:pt x="93667" y="186640"/>
                  </a:lnTo>
                  <a:lnTo>
                    <a:pt x="9694" y="186640"/>
                  </a:lnTo>
                  <a:close/>
                  <a:moveTo>
                    <a:pt x="93667" y="192116"/>
                  </a:moveTo>
                  <a:lnTo>
                    <a:pt x="93667" y="267108"/>
                  </a:lnTo>
                  <a:cubicBezTo>
                    <a:pt x="91384" y="267501"/>
                    <a:pt x="89215" y="268393"/>
                    <a:pt x="87314" y="269718"/>
                  </a:cubicBezTo>
                  <a:lnTo>
                    <a:pt x="9712" y="192116"/>
                  </a:lnTo>
                  <a:close/>
                  <a:moveTo>
                    <a:pt x="87296" y="295641"/>
                  </a:moveTo>
                  <a:cubicBezTo>
                    <a:pt x="89198" y="296980"/>
                    <a:pt x="91374" y="297878"/>
                    <a:pt x="93667" y="298269"/>
                  </a:cubicBezTo>
                  <a:lnTo>
                    <a:pt x="93667" y="346152"/>
                  </a:lnTo>
                  <a:cubicBezTo>
                    <a:pt x="82120" y="339056"/>
                    <a:pt x="71383" y="330719"/>
                    <a:pt x="61648" y="321289"/>
                  </a:cubicBezTo>
                  <a:close/>
                  <a:moveTo>
                    <a:pt x="99144" y="298269"/>
                  </a:moveTo>
                  <a:cubicBezTo>
                    <a:pt x="101425" y="297878"/>
                    <a:pt x="103590" y="296979"/>
                    <a:pt x="105478" y="295641"/>
                  </a:cubicBezTo>
                  <a:lnTo>
                    <a:pt x="179722" y="369793"/>
                  </a:lnTo>
                  <a:cubicBezTo>
                    <a:pt x="179188" y="370681"/>
                    <a:pt x="178766" y="371631"/>
                    <a:pt x="178462" y="372622"/>
                  </a:cubicBezTo>
                  <a:cubicBezTo>
                    <a:pt x="150599" y="371008"/>
                    <a:pt x="123476" y="363027"/>
                    <a:pt x="99180" y="349292"/>
                  </a:cubicBezTo>
                  <a:close/>
                  <a:moveTo>
                    <a:pt x="195895" y="365977"/>
                  </a:moveTo>
                  <a:cubicBezTo>
                    <a:pt x="194854" y="365328"/>
                    <a:pt x="193713" y="364854"/>
                    <a:pt x="192518" y="364572"/>
                  </a:cubicBezTo>
                  <a:lnTo>
                    <a:pt x="192518" y="294016"/>
                  </a:lnTo>
                  <a:cubicBezTo>
                    <a:pt x="196808" y="292991"/>
                    <a:pt x="200155" y="289637"/>
                    <a:pt x="201171" y="285345"/>
                  </a:cubicBezTo>
                  <a:lnTo>
                    <a:pt x="276473" y="285345"/>
                  </a:lnTo>
                  <a:close/>
                  <a:moveTo>
                    <a:pt x="289690" y="279923"/>
                  </a:moveTo>
                  <a:lnTo>
                    <a:pt x="370250" y="199363"/>
                  </a:lnTo>
                  <a:cubicBezTo>
                    <a:pt x="371019" y="199838"/>
                    <a:pt x="371840" y="200224"/>
                    <a:pt x="372696" y="200514"/>
                  </a:cubicBezTo>
                  <a:cubicBezTo>
                    <a:pt x="371016" y="228445"/>
                    <a:pt x="362933" y="255615"/>
                    <a:pt x="349074" y="279923"/>
                  </a:cubicBezTo>
                  <a:close/>
                  <a:moveTo>
                    <a:pt x="372714" y="178242"/>
                  </a:moveTo>
                  <a:cubicBezTo>
                    <a:pt x="371847" y="178521"/>
                    <a:pt x="371020" y="178907"/>
                    <a:pt x="370250" y="179392"/>
                  </a:cubicBezTo>
                  <a:lnTo>
                    <a:pt x="289635" y="98778"/>
                  </a:lnTo>
                  <a:lnTo>
                    <a:pt x="339581" y="98778"/>
                  </a:lnTo>
                  <a:cubicBezTo>
                    <a:pt x="341052" y="105040"/>
                    <a:pt x="347321" y="108924"/>
                    <a:pt x="353583" y="107453"/>
                  </a:cubicBezTo>
                  <a:cubicBezTo>
                    <a:pt x="353638" y="107440"/>
                    <a:pt x="353692" y="107426"/>
                    <a:pt x="353747" y="107413"/>
                  </a:cubicBezTo>
                  <a:cubicBezTo>
                    <a:pt x="364769" y="129484"/>
                    <a:pt x="371202" y="153560"/>
                    <a:pt x="372659" y="178188"/>
                  </a:cubicBezTo>
                  <a:close/>
                  <a:moveTo>
                    <a:pt x="317511" y="57759"/>
                  </a:moveTo>
                  <a:lnTo>
                    <a:pt x="285765" y="89450"/>
                  </a:lnTo>
                  <a:lnTo>
                    <a:pt x="285765" y="43575"/>
                  </a:lnTo>
                  <a:cubicBezTo>
                    <a:pt x="289157" y="42985"/>
                    <a:pt x="292261" y="41299"/>
                    <a:pt x="294601" y="38774"/>
                  </a:cubicBezTo>
                  <a:cubicBezTo>
                    <a:pt x="302715" y="44467"/>
                    <a:pt x="310358" y="50804"/>
                    <a:pt x="317456" y="57723"/>
                  </a:cubicBezTo>
                  <a:close/>
                  <a:moveTo>
                    <a:pt x="280343" y="43611"/>
                  </a:moveTo>
                  <a:lnTo>
                    <a:pt x="280343" y="89450"/>
                  </a:lnTo>
                  <a:lnTo>
                    <a:pt x="196553" y="5659"/>
                  </a:lnTo>
                  <a:cubicBezTo>
                    <a:pt x="221310" y="6593"/>
                    <a:pt x="245616" y="12569"/>
                    <a:pt x="267985" y="23221"/>
                  </a:cubicBezTo>
                  <a:cubicBezTo>
                    <a:pt x="267492" y="24773"/>
                    <a:pt x="267240" y="26392"/>
                    <a:pt x="267236" y="28022"/>
                  </a:cubicBezTo>
                  <a:cubicBezTo>
                    <a:pt x="267258" y="35679"/>
                    <a:pt x="272751" y="42225"/>
                    <a:pt x="280289" y="43575"/>
                  </a:cubicBezTo>
                  <a:close/>
                  <a:moveTo>
                    <a:pt x="183044" y="5641"/>
                  </a:moveTo>
                  <a:lnTo>
                    <a:pt x="102539" y="86036"/>
                  </a:lnTo>
                  <a:cubicBezTo>
                    <a:pt x="101502" y="85391"/>
                    <a:pt x="100368" y="84916"/>
                    <a:pt x="99180" y="84631"/>
                  </a:cubicBezTo>
                  <a:lnTo>
                    <a:pt x="99180" y="39376"/>
                  </a:lnTo>
                  <a:cubicBezTo>
                    <a:pt x="104436" y="38111"/>
                    <a:pt x="108142" y="33410"/>
                    <a:pt x="108143" y="28003"/>
                  </a:cubicBezTo>
                  <a:cubicBezTo>
                    <a:pt x="108147" y="26859"/>
                    <a:pt x="107981" y="25721"/>
                    <a:pt x="107650" y="24626"/>
                  </a:cubicBezTo>
                  <a:cubicBezTo>
                    <a:pt x="131103" y="12941"/>
                    <a:pt x="156800" y="6453"/>
                    <a:pt x="182989" y="5604"/>
                  </a:cubicBezTo>
                  <a:close/>
                  <a:moveTo>
                    <a:pt x="93704" y="39394"/>
                  </a:moveTo>
                  <a:lnTo>
                    <a:pt x="93704" y="84631"/>
                  </a:lnTo>
                  <a:cubicBezTo>
                    <a:pt x="92409" y="84932"/>
                    <a:pt x="91175" y="85451"/>
                    <a:pt x="90053" y="86164"/>
                  </a:cubicBezTo>
                  <a:lnTo>
                    <a:pt x="67380" y="63473"/>
                  </a:lnTo>
                  <a:cubicBezTo>
                    <a:pt x="68545" y="61644"/>
                    <a:pt x="69177" y="59526"/>
                    <a:pt x="69205" y="57357"/>
                  </a:cubicBezTo>
                  <a:cubicBezTo>
                    <a:pt x="69208" y="55347"/>
                    <a:pt x="68686" y="53371"/>
                    <a:pt x="67690" y="51625"/>
                  </a:cubicBezTo>
                  <a:cubicBezTo>
                    <a:pt x="74087" y="45972"/>
                    <a:pt x="80863" y="40763"/>
                    <a:pt x="87972" y="36036"/>
                  </a:cubicBezTo>
                  <a:cubicBezTo>
                    <a:pt x="89523" y="37678"/>
                    <a:pt x="91512" y="38844"/>
                    <a:pt x="93704" y="39394"/>
                  </a:cubicBezTo>
                  <a:close/>
                  <a:moveTo>
                    <a:pt x="51662" y="67544"/>
                  </a:moveTo>
                  <a:cubicBezTo>
                    <a:pt x="55361" y="69622"/>
                    <a:pt x="59897" y="69531"/>
                    <a:pt x="63510" y="67306"/>
                  </a:cubicBezTo>
                  <a:lnTo>
                    <a:pt x="86292" y="90089"/>
                  </a:lnTo>
                  <a:cubicBezTo>
                    <a:pt x="85715" y="91078"/>
                    <a:pt x="85291" y="92149"/>
                    <a:pt x="85033" y="93265"/>
                  </a:cubicBezTo>
                  <a:lnTo>
                    <a:pt x="42443" y="93265"/>
                  </a:lnTo>
                  <a:cubicBezTo>
                    <a:pt x="41832" y="90119"/>
                    <a:pt x="40286" y="87231"/>
                    <a:pt x="38007" y="84977"/>
                  </a:cubicBezTo>
                  <a:cubicBezTo>
                    <a:pt x="42207" y="78899"/>
                    <a:pt x="46767" y="73077"/>
                    <a:pt x="51662" y="67544"/>
                  </a:cubicBezTo>
                  <a:close/>
                  <a:moveTo>
                    <a:pt x="26890" y="112141"/>
                  </a:moveTo>
                  <a:cubicBezTo>
                    <a:pt x="34678" y="112131"/>
                    <a:pt x="41307" y="106469"/>
                    <a:pt x="42535" y="98778"/>
                  </a:cubicBezTo>
                  <a:lnTo>
                    <a:pt x="85033" y="98778"/>
                  </a:lnTo>
                  <a:cubicBezTo>
                    <a:pt x="85314" y="99996"/>
                    <a:pt x="85788" y="101161"/>
                    <a:pt x="86438" y="102228"/>
                  </a:cubicBezTo>
                  <a:lnTo>
                    <a:pt x="5623" y="183025"/>
                  </a:lnTo>
                  <a:cubicBezTo>
                    <a:pt x="6427" y="158296"/>
                    <a:pt x="12246" y="133987"/>
                    <a:pt x="22728" y="111575"/>
                  </a:cubicBezTo>
                  <a:cubicBezTo>
                    <a:pt x="24085" y="111941"/>
                    <a:pt x="25484" y="112131"/>
                    <a:pt x="26890" y="112141"/>
                  </a:cubicBezTo>
                  <a:close/>
                  <a:moveTo>
                    <a:pt x="5641" y="195712"/>
                  </a:moveTo>
                  <a:lnTo>
                    <a:pt x="83481" y="273534"/>
                  </a:lnTo>
                  <a:cubicBezTo>
                    <a:pt x="82145" y="275424"/>
                    <a:pt x="81247" y="277588"/>
                    <a:pt x="80852" y="279868"/>
                  </a:cubicBezTo>
                  <a:lnTo>
                    <a:pt x="38300" y="279868"/>
                  </a:lnTo>
                  <a:cubicBezTo>
                    <a:pt x="36866" y="273802"/>
                    <a:pt x="30917" y="269935"/>
                    <a:pt x="24791" y="271088"/>
                  </a:cubicBezTo>
                  <a:cubicBezTo>
                    <a:pt x="13071" y="247628"/>
                    <a:pt x="6540" y="221921"/>
                    <a:pt x="5641" y="195712"/>
                  </a:cubicBezTo>
                  <a:close/>
                  <a:moveTo>
                    <a:pt x="200970" y="372567"/>
                  </a:moveTo>
                  <a:cubicBezTo>
                    <a:pt x="200685" y="371596"/>
                    <a:pt x="200267" y="370669"/>
                    <a:pt x="199729" y="369811"/>
                  </a:cubicBezTo>
                  <a:lnTo>
                    <a:pt x="280307" y="289215"/>
                  </a:lnTo>
                  <a:lnTo>
                    <a:pt x="280307" y="334852"/>
                  </a:lnTo>
                  <a:cubicBezTo>
                    <a:pt x="272730" y="336174"/>
                    <a:pt x="267201" y="342751"/>
                    <a:pt x="267200" y="350442"/>
                  </a:cubicBezTo>
                  <a:cubicBezTo>
                    <a:pt x="267202" y="352073"/>
                    <a:pt x="267461" y="353693"/>
                    <a:pt x="267966" y="355243"/>
                  </a:cubicBezTo>
                  <a:cubicBezTo>
                    <a:pt x="246936" y="365235"/>
                    <a:pt x="224190" y="371115"/>
                    <a:pt x="200952" y="372567"/>
                  </a:cubicBezTo>
                  <a:close/>
                  <a:moveTo>
                    <a:pt x="285783" y="334834"/>
                  </a:moveTo>
                  <a:lnTo>
                    <a:pt x="285783" y="289598"/>
                  </a:lnTo>
                  <a:lnTo>
                    <a:pt x="317182" y="320979"/>
                  </a:lnTo>
                  <a:cubicBezTo>
                    <a:pt x="310171" y="327788"/>
                    <a:pt x="302632" y="334032"/>
                    <a:pt x="294637" y="339654"/>
                  </a:cubicBezTo>
                  <a:cubicBezTo>
                    <a:pt x="292292" y="337113"/>
                    <a:pt x="289173" y="335419"/>
                    <a:pt x="285765" y="334834"/>
                  </a:cubicBezTo>
                  <a:close/>
                </a:path>
              </a:pathLst>
            </a:custGeom>
            <a:grpFill/>
            <a:ln w="1819" cap="flat">
              <a:noFill/>
              <a:prstDash val="solid"/>
              <a:miter/>
            </a:ln>
          </p:spPr>
          <p:txBody>
            <a:bodyPr rtlCol="0" anchor="ctr"/>
            <a:lstStyle/>
            <a:p>
              <a:endParaRPr lang="en-US" sz="1800"/>
            </a:p>
          </p:txBody>
        </p:sp>
      </p:grpSp>
    </p:spTree>
    <p:extLst>
      <p:ext uri="{BB962C8B-B14F-4D97-AF65-F5344CB8AC3E}">
        <p14:creationId xmlns:p14="http://schemas.microsoft.com/office/powerpoint/2010/main" val="20318661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ver_option2">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AD6220C6-5EEB-8342-A09D-8F9FF052FD81}"/>
              </a:ext>
            </a:extLst>
          </p:cNvPr>
          <p:cNvSpPr/>
          <p:nvPr userDrawn="1"/>
        </p:nvSpPr>
        <p:spPr>
          <a:xfrm>
            <a:off x="71440" y="71504"/>
            <a:ext cx="9001125" cy="5005256"/>
          </a:xfrm>
          <a:custGeom>
            <a:avLst/>
            <a:gdLst/>
            <a:ahLst/>
            <a:cxnLst/>
            <a:rect l="l" t="t" r="r" b="b"/>
            <a:pathLst>
              <a:path w="14401800" h="8001000">
                <a:moveTo>
                  <a:pt x="0" y="8001000"/>
                </a:moveTo>
                <a:lnTo>
                  <a:pt x="14401800" y="8001000"/>
                </a:lnTo>
                <a:lnTo>
                  <a:pt x="14401800" y="0"/>
                </a:lnTo>
                <a:lnTo>
                  <a:pt x="0" y="0"/>
                </a:lnTo>
                <a:lnTo>
                  <a:pt x="0" y="8001000"/>
                </a:lnTo>
                <a:close/>
              </a:path>
            </a:pathLst>
          </a:custGeom>
          <a:solidFill>
            <a:srgbClr val="17479E"/>
          </a:solidFill>
        </p:spPr>
        <p:txBody>
          <a:bodyPr wrap="square" lIns="0" tIns="0" rIns="0" bIns="0" rtlCol="0"/>
          <a:lstStyle/>
          <a:p>
            <a:endParaRPr sz="937" dirty="0"/>
          </a:p>
        </p:txBody>
      </p:sp>
      <p:pic>
        <p:nvPicPr>
          <p:cNvPr id="7" name="Picture 6">
            <a:extLst>
              <a:ext uri="{FF2B5EF4-FFF2-40B4-BE49-F238E27FC236}">
                <a16:creationId xmlns:a16="http://schemas.microsoft.com/office/drawing/2014/main" id="{A0566B89-94BE-054F-AE54-3BD3464C3D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53065" y="85805"/>
            <a:ext cx="3619501" cy="4976654"/>
          </a:xfrm>
          <a:prstGeom prst="rect">
            <a:avLst/>
          </a:prstGeom>
        </p:spPr>
      </p:pic>
      <p:sp>
        <p:nvSpPr>
          <p:cNvPr id="11" name="Rectangle 10">
            <a:extLst>
              <a:ext uri="{FF2B5EF4-FFF2-40B4-BE49-F238E27FC236}">
                <a16:creationId xmlns:a16="http://schemas.microsoft.com/office/drawing/2014/main" id="{7928DBCC-0E0B-094B-9378-08B7C6C92DFC}"/>
              </a:ext>
            </a:extLst>
          </p:cNvPr>
          <p:cNvSpPr/>
          <p:nvPr userDrawn="1"/>
        </p:nvSpPr>
        <p:spPr>
          <a:xfrm>
            <a:off x="449089" y="2821578"/>
            <a:ext cx="866885" cy="895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sp>
        <p:nvSpPr>
          <p:cNvPr id="15" name="Text Placeholder 28">
            <a:extLst>
              <a:ext uri="{FF2B5EF4-FFF2-40B4-BE49-F238E27FC236}">
                <a16:creationId xmlns:a16="http://schemas.microsoft.com/office/drawing/2014/main" id="{A5E1B604-00A5-0F40-84AE-7B75DF271039}"/>
              </a:ext>
            </a:extLst>
          </p:cNvPr>
          <p:cNvSpPr>
            <a:spLocks noGrp="1"/>
          </p:cNvSpPr>
          <p:nvPr>
            <p:ph type="body" sz="quarter" idx="19" hasCustomPrompt="1"/>
          </p:nvPr>
        </p:nvSpPr>
        <p:spPr>
          <a:xfrm>
            <a:off x="360268" y="4230185"/>
            <a:ext cx="5803106" cy="375843"/>
          </a:xfrm>
        </p:spPr>
        <p:txBody>
          <a:bodyPr anchor="b">
            <a:normAutofit/>
          </a:bodyPr>
          <a:lstStyle>
            <a:lvl1pPr marL="0" indent="0">
              <a:buNone/>
              <a:defRPr sz="1200" b="1">
                <a:solidFill>
                  <a:schemeClr val="bg1"/>
                </a:solidFill>
              </a:defRPr>
            </a:lvl1pPr>
            <a:lvl2pPr marL="342908" indent="0">
              <a:buNone/>
              <a:defRPr b="1"/>
            </a:lvl2pPr>
            <a:lvl3pPr marL="685815" indent="0">
              <a:buNone/>
              <a:defRPr b="1"/>
            </a:lvl3pPr>
            <a:lvl4pPr marL="1028723" indent="0">
              <a:buNone/>
              <a:defRPr b="1"/>
            </a:lvl4pPr>
            <a:lvl5pPr marL="1371631" indent="0">
              <a:buNone/>
              <a:defRPr b="1"/>
            </a:lvl5pPr>
          </a:lstStyle>
          <a:p>
            <a:pPr lvl="0"/>
            <a:r>
              <a:rPr lang="en-GB" dirty="0"/>
              <a:t>Date</a:t>
            </a:r>
            <a:endParaRPr lang="en-US" dirty="0"/>
          </a:p>
        </p:txBody>
      </p:sp>
      <p:sp>
        <p:nvSpPr>
          <p:cNvPr id="16" name="Text Placeholder 30">
            <a:extLst>
              <a:ext uri="{FF2B5EF4-FFF2-40B4-BE49-F238E27FC236}">
                <a16:creationId xmlns:a16="http://schemas.microsoft.com/office/drawing/2014/main" id="{DFDE6FE5-E050-A245-A055-816F92A7CA70}"/>
              </a:ext>
            </a:extLst>
          </p:cNvPr>
          <p:cNvSpPr>
            <a:spLocks noGrp="1"/>
          </p:cNvSpPr>
          <p:nvPr>
            <p:ph type="body" sz="quarter" idx="20" hasCustomPrompt="1"/>
          </p:nvPr>
        </p:nvSpPr>
        <p:spPr>
          <a:xfrm>
            <a:off x="360269" y="3942078"/>
            <a:ext cx="5803600" cy="288107"/>
          </a:xfrm>
        </p:spPr>
        <p:txBody>
          <a:bodyPr anchor="b">
            <a:noAutofit/>
          </a:bodyPr>
          <a:lstStyle>
            <a:lvl1pPr marL="0" marR="0" indent="0" algn="l" defTabSz="685815" rtl="0" eaLnBrk="1" fontAlgn="auto" latinLnBrk="0" hangingPunct="1">
              <a:lnSpc>
                <a:spcPct val="100000"/>
              </a:lnSpc>
              <a:spcBef>
                <a:spcPts val="450"/>
              </a:spcBef>
              <a:spcAft>
                <a:spcPts val="0"/>
              </a:spcAft>
              <a:buClr>
                <a:srgbClr val="7692DD"/>
              </a:buClr>
              <a:buSzPct val="125000"/>
              <a:buFont typeface="Arial" panose="020B0604020202020204" pitchFamily="34" charset="0"/>
              <a:buNone/>
              <a:tabLst/>
              <a:defRPr sz="1200" b="1" baseline="0">
                <a:solidFill>
                  <a:schemeClr val="accent3"/>
                </a:solidFill>
              </a:defRPr>
            </a:lvl1pPr>
            <a:lvl2pPr marL="342908" indent="0">
              <a:buNone/>
              <a:defRPr sz="1349" b="1">
                <a:solidFill>
                  <a:srgbClr val="7692DD"/>
                </a:solidFill>
              </a:defRPr>
            </a:lvl2pPr>
            <a:lvl3pPr marL="685815" indent="0">
              <a:buNone/>
              <a:defRPr sz="1349" b="1">
                <a:solidFill>
                  <a:srgbClr val="7692DD"/>
                </a:solidFill>
              </a:defRPr>
            </a:lvl3pPr>
            <a:lvl4pPr marL="1028723" indent="0">
              <a:buNone/>
              <a:defRPr sz="1349" b="1">
                <a:solidFill>
                  <a:srgbClr val="7692DD"/>
                </a:solidFill>
              </a:defRPr>
            </a:lvl4pPr>
            <a:lvl5pPr marL="1371631" indent="0">
              <a:buNone/>
              <a:defRPr sz="1349" b="1">
                <a:solidFill>
                  <a:srgbClr val="7692DD"/>
                </a:solidFill>
              </a:defRPr>
            </a:lvl5pPr>
          </a:lstStyle>
          <a:p>
            <a:pPr marL="0" marR="0" lvl="0" indent="0" algn="l" defTabSz="685815" rtl="0" eaLnBrk="1" fontAlgn="auto" latinLnBrk="0" hangingPunct="1">
              <a:lnSpc>
                <a:spcPct val="95000"/>
              </a:lnSpc>
              <a:spcBef>
                <a:spcPts val="750"/>
              </a:spcBef>
              <a:spcAft>
                <a:spcPts val="0"/>
              </a:spcAft>
              <a:buClr>
                <a:srgbClr val="7692DD"/>
              </a:buClr>
              <a:buSzPct val="125000"/>
              <a:buFont typeface="Arial" panose="020B0604020202020204" pitchFamily="34" charset="0"/>
              <a:buNone/>
              <a:tabLst/>
              <a:defRPr/>
            </a:pPr>
            <a:r>
              <a:rPr lang="en-GB" dirty="0"/>
              <a:t>Presented by</a:t>
            </a:r>
            <a:endParaRPr lang="en-US" dirty="0"/>
          </a:p>
        </p:txBody>
      </p:sp>
      <p:sp>
        <p:nvSpPr>
          <p:cNvPr id="17" name="Text Placeholder 30">
            <a:extLst>
              <a:ext uri="{FF2B5EF4-FFF2-40B4-BE49-F238E27FC236}">
                <a16:creationId xmlns:a16="http://schemas.microsoft.com/office/drawing/2014/main" id="{503CCDFB-A662-EA48-A8DD-A3BD32DC5129}"/>
              </a:ext>
            </a:extLst>
          </p:cNvPr>
          <p:cNvSpPr>
            <a:spLocks noGrp="1"/>
          </p:cNvSpPr>
          <p:nvPr>
            <p:ph type="body" sz="quarter" idx="21" hasCustomPrompt="1"/>
          </p:nvPr>
        </p:nvSpPr>
        <p:spPr>
          <a:xfrm>
            <a:off x="360269" y="3653972"/>
            <a:ext cx="5803600" cy="288107"/>
          </a:xfrm>
        </p:spPr>
        <p:txBody>
          <a:bodyPr anchor="b">
            <a:noAutofit/>
          </a:bodyPr>
          <a:lstStyle>
            <a:lvl1pPr marL="0" marR="0" indent="0" algn="l" defTabSz="685815" rtl="0" eaLnBrk="1" fontAlgn="auto" latinLnBrk="0" hangingPunct="1">
              <a:lnSpc>
                <a:spcPct val="100000"/>
              </a:lnSpc>
              <a:spcBef>
                <a:spcPts val="450"/>
              </a:spcBef>
              <a:spcAft>
                <a:spcPts val="0"/>
              </a:spcAft>
              <a:buClr>
                <a:srgbClr val="7692DD"/>
              </a:buClr>
              <a:buSzPct val="125000"/>
              <a:buFont typeface="Arial" panose="020B0604020202020204" pitchFamily="34" charset="0"/>
              <a:buNone/>
              <a:tabLst/>
              <a:defRPr sz="1200" b="1" baseline="0">
                <a:solidFill>
                  <a:schemeClr val="accent3"/>
                </a:solidFill>
              </a:defRPr>
            </a:lvl1pPr>
            <a:lvl2pPr marL="342908" indent="0">
              <a:buNone/>
              <a:defRPr sz="1349" b="1">
                <a:solidFill>
                  <a:srgbClr val="7692DD"/>
                </a:solidFill>
              </a:defRPr>
            </a:lvl2pPr>
            <a:lvl3pPr marL="685815" indent="0">
              <a:buNone/>
              <a:defRPr sz="1349" b="1">
                <a:solidFill>
                  <a:srgbClr val="7692DD"/>
                </a:solidFill>
              </a:defRPr>
            </a:lvl3pPr>
            <a:lvl4pPr marL="1028723" indent="0">
              <a:buNone/>
              <a:defRPr sz="1349" b="1">
                <a:solidFill>
                  <a:srgbClr val="7692DD"/>
                </a:solidFill>
              </a:defRPr>
            </a:lvl4pPr>
            <a:lvl5pPr marL="1371631" indent="0">
              <a:buNone/>
              <a:defRPr sz="1349" b="1">
                <a:solidFill>
                  <a:srgbClr val="7692DD"/>
                </a:solidFill>
              </a:defRPr>
            </a:lvl5pPr>
          </a:lstStyle>
          <a:p>
            <a:pPr lvl="0"/>
            <a:r>
              <a:rPr lang="en-GB" dirty="0"/>
              <a:t>Presented to</a:t>
            </a:r>
          </a:p>
        </p:txBody>
      </p:sp>
      <p:sp>
        <p:nvSpPr>
          <p:cNvPr id="18" name="Text Placeholder 30">
            <a:extLst>
              <a:ext uri="{FF2B5EF4-FFF2-40B4-BE49-F238E27FC236}">
                <a16:creationId xmlns:a16="http://schemas.microsoft.com/office/drawing/2014/main" id="{4AFB83CE-C5E8-8E46-971F-2FF17B2FF63C}"/>
              </a:ext>
            </a:extLst>
          </p:cNvPr>
          <p:cNvSpPr>
            <a:spLocks noGrp="1"/>
          </p:cNvSpPr>
          <p:nvPr>
            <p:ph type="body" sz="quarter" idx="22" hasCustomPrompt="1"/>
          </p:nvPr>
        </p:nvSpPr>
        <p:spPr>
          <a:xfrm>
            <a:off x="360269" y="2911127"/>
            <a:ext cx="5803600" cy="742845"/>
          </a:xfrm>
        </p:spPr>
        <p:txBody>
          <a:bodyPr anchor="t">
            <a:noAutofit/>
          </a:bodyPr>
          <a:lstStyle>
            <a:lvl1pPr marL="0" marR="0" indent="0" algn="l" defTabSz="685815" rtl="0" eaLnBrk="1" fontAlgn="auto" latinLnBrk="0" hangingPunct="1">
              <a:lnSpc>
                <a:spcPct val="100000"/>
              </a:lnSpc>
              <a:spcBef>
                <a:spcPts val="450"/>
              </a:spcBef>
              <a:spcAft>
                <a:spcPts val="0"/>
              </a:spcAft>
              <a:buClr>
                <a:srgbClr val="7692DD"/>
              </a:buClr>
              <a:buSzPct val="125000"/>
              <a:buFont typeface="Arial" panose="020B0604020202020204" pitchFamily="34" charset="0"/>
              <a:buNone/>
              <a:tabLst/>
              <a:defRPr sz="1800" b="1" i="0" cap="all" baseline="0">
                <a:solidFill>
                  <a:schemeClr val="bg1"/>
                </a:solidFill>
              </a:defRPr>
            </a:lvl1pPr>
            <a:lvl2pPr marL="342908" indent="0">
              <a:buNone/>
              <a:defRPr sz="1349" b="1">
                <a:solidFill>
                  <a:srgbClr val="7692DD"/>
                </a:solidFill>
              </a:defRPr>
            </a:lvl2pPr>
            <a:lvl3pPr marL="685815" indent="0">
              <a:buNone/>
              <a:defRPr sz="1349" b="1">
                <a:solidFill>
                  <a:srgbClr val="7692DD"/>
                </a:solidFill>
              </a:defRPr>
            </a:lvl3pPr>
            <a:lvl4pPr marL="1028723" indent="0">
              <a:buNone/>
              <a:defRPr sz="1349" b="1">
                <a:solidFill>
                  <a:srgbClr val="7692DD"/>
                </a:solidFill>
              </a:defRPr>
            </a:lvl4pPr>
            <a:lvl5pPr marL="1371631" indent="0">
              <a:buNone/>
              <a:defRPr sz="1349" b="1">
                <a:solidFill>
                  <a:srgbClr val="7692DD"/>
                </a:solidFill>
              </a:defRPr>
            </a:lvl5pPr>
          </a:lstStyle>
          <a:p>
            <a:pPr lvl="0"/>
            <a:r>
              <a:rPr lang="en-GB" dirty="0"/>
              <a:t>SUBTITLE</a:t>
            </a:r>
          </a:p>
        </p:txBody>
      </p:sp>
      <p:sp>
        <p:nvSpPr>
          <p:cNvPr id="19" name="Title 24">
            <a:extLst>
              <a:ext uri="{FF2B5EF4-FFF2-40B4-BE49-F238E27FC236}">
                <a16:creationId xmlns:a16="http://schemas.microsoft.com/office/drawing/2014/main" id="{06B3927B-5C41-8749-A043-CE2BAE212648}"/>
              </a:ext>
            </a:extLst>
          </p:cNvPr>
          <p:cNvSpPr>
            <a:spLocks noGrp="1"/>
          </p:cNvSpPr>
          <p:nvPr>
            <p:ph type="title" hasCustomPrompt="1"/>
          </p:nvPr>
        </p:nvSpPr>
        <p:spPr>
          <a:xfrm>
            <a:off x="360268" y="1257087"/>
            <a:ext cx="5092725" cy="1574536"/>
          </a:xfrm>
        </p:spPr>
        <p:txBody>
          <a:bodyPr anchor="b"/>
          <a:lstStyle>
            <a:lvl1pPr>
              <a:defRPr sz="3600">
                <a:solidFill>
                  <a:schemeClr val="bg1"/>
                </a:solidFill>
              </a:defRPr>
            </a:lvl1pPr>
          </a:lstStyle>
          <a:p>
            <a:r>
              <a:rPr lang="en-GB" dirty="0"/>
              <a:t>Presentation Title Slide</a:t>
            </a:r>
            <a:endParaRPr lang="en-US" dirty="0"/>
          </a:p>
        </p:txBody>
      </p:sp>
      <p:sp>
        <p:nvSpPr>
          <p:cNvPr id="12" name="TextBox 11">
            <a:extLst>
              <a:ext uri="{FF2B5EF4-FFF2-40B4-BE49-F238E27FC236}">
                <a16:creationId xmlns:a16="http://schemas.microsoft.com/office/drawing/2014/main" id="{B65C6C04-3CBE-423F-9EF6-DED3A77E6510}"/>
              </a:ext>
            </a:extLst>
          </p:cNvPr>
          <p:cNvSpPr txBox="1"/>
          <p:nvPr userDrawn="1"/>
        </p:nvSpPr>
        <p:spPr>
          <a:xfrm>
            <a:off x="6048953" y="4852329"/>
            <a:ext cx="2987785" cy="184764"/>
          </a:xfrm>
          <a:prstGeom prst="rect">
            <a:avLst/>
          </a:prstGeom>
          <a:noFill/>
        </p:spPr>
        <p:txBody>
          <a:bodyPr wrap="none" lIns="0" tIns="0" rIns="0" bIns="0" rtlCol="0">
            <a:noAutofit/>
          </a:bodyPr>
          <a:lstStyle/>
          <a:p>
            <a:pPr marL="0" marR="0" indent="0" algn="r" defTabSz="457178" rtl="0" eaLnBrk="1" fontAlgn="auto" latinLnBrk="0" hangingPunct="1">
              <a:lnSpc>
                <a:spcPct val="100000"/>
              </a:lnSpc>
              <a:spcBef>
                <a:spcPts val="0"/>
              </a:spcBef>
              <a:spcAft>
                <a:spcPts val="0"/>
              </a:spcAft>
              <a:buClrTx/>
              <a:buSzTx/>
              <a:buFontTx/>
              <a:buNone/>
              <a:tabLst/>
              <a:defRPr/>
            </a:pPr>
            <a:r>
              <a:rPr lang="en-GB" sz="600" b="0" i="0" u="none" strike="noStrike" kern="1200" baseline="0" dirty="0">
                <a:solidFill>
                  <a:schemeClr val="bg1"/>
                </a:solidFill>
                <a:latin typeface="Roboto" pitchFamily="2" charset="0"/>
                <a:ea typeface="Roboto" pitchFamily="2" charset="0"/>
                <a:cs typeface="+mn-cs"/>
              </a:rPr>
              <a:t>© 2022 MSCI Inc. All rights reserved. </a:t>
            </a:r>
          </a:p>
          <a:p>
            <a:pPr marL="0" marR="0" indent="0" algn="r" defTabSz="457178" rtl="0" eaLnBrk="1" fontAlgn="auto" latinLnBrk="0" hangingPunct="1">
              <a:lnSpc>
                <a:spcPct val="100000"/>
              </a:lnSpc>
              <a:spcBef>
                <a:spcPts val="0"/>
              </a:spcBef>
              <a:spcAft>
                <a:spcPts val="0"/>
              </a:spcAft>
              <a:buClrTx/>
              <a:buSzTx/>
              <a:buFontTx/>
              <a:buNone/>
              <a:tabLst/>
              <a:defRPr/>
            </a:pPr>
            <a:r>
              <a:rPr lang="en-GB" sz="600" b="0" i="0" u="none" strike="noStrike" kern="1200" baseline="0" dirty="0">
                <a:solidFill>
                  <a:schemeClr val="bg1"/>
                </a:solidFill>
                <a:latin typeface="Roboto" pitchFamily="2" charset="0"/>
                <a:ea typeface="Roboto" pitchFamily="2" charset="0"/>
                <a:cs typeface="+mn-cs"/>
              </a:rPr>
              <a:t>Please refer to the disclaimer at the end of this document.</a:t>
            </a:r>
          </a:p>
        </p:txBody>
      </p:sp>
      <p:grpSp>
        <p:nvGrpSpPr>
          <p:cNvPr id="13" name="Graphic 11">
            <a:extLst>
              <a:ext uri="{FF2B5EF4-FFF2-40B4-BE49-F238E27FC236}">
                <a16:creationId xmlns:a16="http://schemas.microsoft.com/office/drawing/2014/main" id="{50A7299E-4068-6D42-8CDF-7ABA9B1BC5F5}"/>
              </a:ext>
            </a:extLst>
          </p:cNvPr>
          <p:cNvGrpSpPr>
            <a:grpSpLocks noChangeAspect="1"/>
          </p:cNvGrpSpPr>
          <p:nvPr userDrawn="1"/>
        </p:nvGrpSpPr>
        <p:grpSpPr>
          <a:xfrm>
            <a:off x="242615" y="199078"/>
            <a:ext cx="1080000" cy="288405"/>
            <a:chOff x="5925389" y="-67473"/>
            <a:chExt cx="1453278" cy="387715"/>
          </a:xfrm>
          <a:solidFill>
            <a:schemeClr val="bg1"/>
          </a:solidFill>
        </p:grpSpPr>
        <p:sp>
          <p:nvSpPr>
            <p:cNvPr id="14" name="Freeform 13">
              <a:extLst>
                <a:ext uri="{FF2B5EF4-FFF2-40B4-BE49-F238E27FC236}">
                  <a16:creationId xmlns:a16="http://schemas.microsoft.com/office/drawing/2014/main" id="{69E3EA0B-1D9D-AA45-A89A-E1914EAE10BB}"/>
                </a:ext>
              </a:extLst>
            </p:cNvPr>
            <p:cNvSpPr/>
            <p:nvPr/>
          </p:nvSpPr>
          <p:spPr>
            <a:xfrm>
              <a:off x="5925389" y="-9659"/>
              <a:ext cx="252065" cy="270029"/>
            </a:xfrm>
            <a:custGeom>
              <a:avLst/>
              <a:gdLst>
                <a:gd name="connsiteX0" fmla="*/ 249346 w 252065"/>
                <a:gd name="connsiteY0" fmla="*/ 1 h 270029"/>
                <a:gd name="connsiteX1" fmla="*/ 204548 w 252065"/>
                <a:gd name="connsiteY1" fmla="*/ 1 h 270029"/>
                <a:gd name="connsiteX2" fmla="*/ 202138 w 252065"/>
                <a:gd name="connsiteY2" fmla="*/ 1443 h 270029"/>
                <a:gd name="connsiteX3" fmla="*/ 126398 w 252065"/>
                <a:gd name="connsiteY3" fmla="*/ 142007 h 270029"/>
                <a:gd name="connsiteX4" fmla="*/ 49928 w 252065"/>
                <a:gd name="connsiteY4" fmla="*/ 1443 h 270029"/>
                <a:gd name="connsiteX5" fmla="*/ 47463 w 252065"/>
                <a:gd name="connsiteY5" fmla="*/ 1 h 270029"/>
                <a:gd name="connsiteX6" fmla="*/ 2738 w 252065"/>
                <a:gd name="connsiteY6" fmla="*/ 1 h 270029"/>
                <a:gd name="connsiteX7" fmla="*/ 0 w 252065"/>
                <a:gd name="connsiteY7" fmla="*/ 2739 h 270029"/>
                <a:gd name="connsiteX8" fmla="*/ 0 w 252065"/>
                <a:gd name="connsiteY8" fmla="*/ 267291 h 270029"/>
                <a:gd name="connsiteX9" fmla="*/ 2738 w 252065"/>
                <a:gd name="connsiteY9" fmla="*/ 270029 h 270029"/>
                <a:gd name="connsiteX10" fmla="*/ 45638 w 252065"/>
                <a:gd name="connsiteY10" fmla="*/ 270029 h 270029"/>
                <a:gd name="connsiteX11" fmla="*/ 48376 w 252065"/>
                <a:gd name="connsiteY11" fmla="*/ 267291 h 270029"/>
                <a:gd name="connsiteX12" fmla="*/ 48376 w 252065"/>
                <a:gd name="connsiteY12" fmla="*/ 94690 h 270029"/>
                <a:gd name="connsiteX13" fmla="*/ 115792 w 252065"/>
                <a:gd name="connsiteY13" fmla="*/ 212234 h 270029"/>
                <a:gd name="connsiteX14" fmla="*/ 118165 w 252065"/>
                <a:gd name="connsiteY14" fmla="*/ 213603 h 270029"/>
                <a:gd name="connsiteX15" fmla="*/ 133864 w 252065"/>
                <a:gd name="connsiteY15" fmla="*/ 213603 h 270029"/>
                <a:gd name="connsiteX16" fmla="*/ 136238 w 252065"/>
                <a:gd name="connsiteY16" fmla="*/ 212216 h 270029"/>
                <a:gd name="connsiteX17" fmla="*/ 203307 w 252065"/>
                <a:gd name="connsiteY17" fmla="*/ 94379 h 270029"/>
                <a:gd name="connsiteX18" fmla="*/ 203307 w 252065"/>
                <a:gd name="connsiteY18" fmla="*/ 267291 h 270029"/>
                <a:gd name="connsiteX19" fmla="*/ 206045 w 252065"/>
                <a:gd name="connsiteY19" fmla="*/ 270029 h 270029"/>
                <a:gd name="connsiteX20" fmla="*/ 249328 w 252065"/>
                <a:gd name="connsiteY20" fmla="*/ 270029 h 270029"/>
                <a:gd name="connsiteX21" fmla="*/ 252066 w 252065"/>
                <a:gd name="connsiteY21" fmla="*/ 267291 h 270029"/>
                <a:gd name="connsiteX22" fmla="*/ 252066 w 252065"/>
                <a:gd name="connsiteY22" fmla="*/ 2739 h 270029"/>
                <a:gd name="connsiteX23" fmla="*/ 249346 w 252065"/>
                <a:gd name="connsiteY23" fmla="*/ 1 h 27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065" h="270029">
                  <a:moveTo>
                    <a:pt x="249346" y="1"/>
                  </a:moveTo>
                  <a:lnTo>
                    <a:pt x="204548" y="1"/>
                  </a:lnTo>
                  <a:cubicBezTo>
                    <a:pt x="203540" y="-2"/>
                    <a:pt x="202612" y="553"/>
                    <a:pt x="202138" y="1443"/>
                  </a:cubicBezTo>
                  <a:lnTo>
                    <a:pt x="126398" y="142007"/>
                  </a:lnTo>
                  <a:lnTo>
                    <a:pt x="49928" y="1443"/>
                  </a:lnTo>
                  <a:cubicBezTo>
                    <a:pt x="49445" y="535"/>
                    <a:pt x="48491" y="-23"/>
                    <a:pt x="47463" y="1"/>
                  </a:cubicBezTo>
                  <a:lnTo>
                    <a:pt x="2738" y="1"/>
                  </a:lnTo>
                  <a:cubicBezTo>
                    <a:pt x="1226" y="1"/>
                    <a:pt x="0" y="1227"/>
                    <a:pt x="0" y="2739"/>
                  </a:cubicBezTo>
                  <a:lnTo>
                    <a:pt x="0" y="267291"/>
                  </a:lnTo>
                  <a:cubicBezTo>
                    <a:pt x="0" y="268803"/>
                    <a:pt x="1226" y="270029"/>
                    <a:pt x="2738" y="270029"/>
                  </a:cubicBezTo>
                  <a:lnTo>
                    <a:pt x="45638" y="270029"/>
                  </a:lnTo>
                  <a:cubicBezTo>
                    <a:pt x="47150" y="270029"/>
                    <a:pt x="48376" y="268803"/>
                    <a:pt x="48376" y="267291"/>
                  </a:cubicBezTo>
                  <a:lnTo>
                    <a:pt x="48376" y="94690"/>
                  </a:lnTo>
                  <a:lnTo>
                    <a:pt x="115792" y="212234"/>
                  </a:lnTo>
                  <a:cubicBezTo>
                    <a:pt x="116287" y="213076"/>
                    <a:pt x="117188" y="213596"/>
                    <a:pt x="118165" y="213603"/>
                  </a:cubicBezTo>
                  <a:lnTo>
                    <a:pt x="133864" y="213603"/>
                  </a:lnTo>
                  <a:cubicBezTo>
                    <a:pt x="134849" y="213608"/>
                    <a:pt x="135758" y="213076"/>
                    <a:pt x="136238" y="212216"/>
                  </a:cubicBezTo>
                  <a:lnTo>
                    <a:pt x="203307" y="94379"/>
                  </a:lnTo>
                  <a:lnTo>
                    <a:pt x="203307" y="267291"/>
                  </a:lnTo>
                  <a:cubicBezTo>
                    <a:pt x="203307" y="268803"/>
                    <a:pt x="204533" y="270029"/>
                    <a:pt x="206045" y="270029"/>
                  </a:cubicBezTo>
                  <a:lnTo>
                    <a:pt x="249328" y="270029"/>
                  </a:lnTo>
                  <a:cubicBezTo>
                    <a:pt x="250840" y="270029"/>
                    <a:pt x="252066" y="268803"/>
                    <a:pt x="252066" y="267291"/>
                  </a:cubicBezTo>
                  <a:lnTo>
                    <a:pt x="252066" y="2739"/>
                  </a:lnTo>
                  <a:cubicBezTo>
                    <a:pt x="252066" y="1234"/>
                    <a:pt x="250851" y="11"/>
                    <a:pt x="249346" y="1"/>
                  </a:cubicBezTo>
                  <a:close/>
                </a:path>
              </a:pathLst>
            </a:custGeom>
            <a:grpFill/>
            <a:ln w="1819" cap="flat">
              <a:noFill/>
              <a:prstDash val="solid"/>
              <a:miter/>
            </a:ln>
          </p:spPr>
          <p:txBody>
            <a:bodyPr rtlCol="0" anchor="ctr"/>
            <a:lstStyle/>
            <a:p>
              <a:endParaRPr lang="en-US" sz="1800"/>
            </a:p>
          </p:txBody>
        </p:sp>
        <p:sp>
          <p:nvSpPr>
            <p:cNvPr id="20" name="Freeform 19">
              <a:extLst>
                <a:ext uri="{FF2B5EF4-FFF2-40B4-BE49-F238E27FC236}">
                  <a16:creationId xmlns:a16="http://schemas.microsoft.com/office/drawing/2014/main" id="{AB27916C-09C7-F440-9FDD-1FD7C2A7E80D}"/>
                </a:ext>
              </a:extLst>
            </p:cNvPr>
            <p:cNvSpPr/>
            <p:nvPr/>
          </p:nvSpPr>
          <p:spPr>
            <a:xfrm>
              <a:off x="6804662" y="-10352"/>
              <a:ext cx="45820" cy="271434"/>
            </a:xfrm>
            <a:custGeom>
              <a:avLst/>
              <a:gdLst>
                <a:gd name="connsiteX0" fmla="*/ 43082 w 45820"/>
                <a:gd name="connsiteY0" fmla="*/ 0 h 271434"/>
                <a:gd name="connsiteX1" fmla="*/ 45820 w 45820"/>
                <a:gd name="connsiteY1" fmla="*/ 0 h 271434"/>
                <a:gd name="connsiteX2" fmla="*/ 45820 w 45820"/>
                <a:gd name="connsiteY2" fmla="*/ 271434 h 271434"/>
                <a:gd name="connsiteX3" fmla="*/ 43082 w 45820"/>
                <a:gd name="connsiteY3" fmla="*/ 271434 h 271434"/>
                <a:gd name="connsiteX4" fmla="*/ 2738 w 45820"/>
                <a:gd name="connsiteY4" fmla="*/ 271434 h 271434"/>
                <a:gd name="connsiteX5" fmla="*/ 0 w 45820"/>
                <a:gd name="connsiteY5" fmla="*/ 271434 h 271434"/>
                <a:gd name="connsiteX6" fmla="*/ 0 w 45820"/>
                <a:gd name="connsiteY6" fmla="*/ 0 h 271434"/>
                <a:gd name="connsiteX7" fmla="*/ 2738 w 45820"/>
                <a:gd name="connsiteY7" fmla="*/ 0 h 27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20" h="271434">
                  <a:moveTo>
                    <a:pt x="43082" y="0"/>
                  </a:moveTo>
                  <a:cubicBezTo>
                    <a:pt x="44594" y="0"/>
                    <a:pt x="45820" y="0"/>
                    <a:pt x="45820" y="0"/>
                  </a:cubicBezTo>
                  <a:lnTo>
                    <a:pt x="45820" y="271434"/>
                  </a:lnTo>
                  <a:cubicBezTo>
                    <a:pt x="45820" y="271434"/>
                    <a:pt x="44594" y="271434"/>
                    <a:pt x="43082" y="271434"/>
                  </a:cubicBezTo>
                  <a:lnTo>
                    <a:pt x="2738" y="271434"/>
                  </a:lnTo>
                  <a:cubicBezTo>
                    <a:pt x="1226" y="271434"/>
                    <a:pt x="0" y="271434"/>
                    <a:pt x="0" y="271434"/>
                  </a:cubicBezTo>
                  <a:lnTo>
                    <a:pt x="0" y="0"/>
                  </a:lnTo>
                  <a:cubicBezTo>
                    <a:pt x="0" y="0"/>
                    <a:pt x="1226" y="0"/>
                    <a:pt x="2738" y="0"/>
                  </a:cubicBezTo>
                  <a:close/>
                </a:path>
              </a:pathLst>
            </a:custGeom>
            <a:grpFill/>
            <a:ln w="1819" cap="flat">
              <a:noFill/>
              <a:prstDash val="solid"/>
              <a:miter/>
            </a:ln>
          </p:spPr>
          <p:txBody>
            <a:bodyPr rtlCol="0" anchor="ctr"/>
            <a:lstStyle/>
            <a:p>
              <a:endParaRPr lang="en-US" sz="1800"/>
            </a:p>
          </p:txBody>
        </p:sp>
        <p:sp>
          <p:nvSpPr>
            <p:cNvPr id="21" name="Freeform 20">
              <a:extLst>
                <a:ext uri="{FF2B5EF4-FFF2-40B4-BE49-F238E27FC236}">
                  <a16:creationId xmlns:a16="http://schemas.microsoft.com/office/drawing/2014/main" id="{ADF9D91E-461A-FD48-8147-DD16295ED303}"/>
                </a:ext>
              </a:extLst>
            </p:cNvPr>
            <p:cNvSpPr/>
            <p:nvPr/>
          </p:nvSpPr>
          <p:spPr>
            <a:xfrm>
              <a:off x="6495677" y="-11302"/>
              <a:ext cx="242050" cy="273132"/>
            </a:xfrm>
            <a:custGeom>
              <a:avLst/>
              <a:gdLst>
                <a:gd name="connsiteX0" fmla="*/ 241222 w 242050"/>
                <a:gd name="connsiteY0" fmla="*/ 222639 h 273132"/>
                <a:gd name="connsiteX1" fmla="*/ 212014 w 242050"/>
                <a:gd name="connsiteY1" fmla="*/ 193047 h 273132"/>
                <a:gd name="connsiteX2" fmla="*/ 208199 w 242050"/>
                <a:gd name="connsiteY2" fmla="*/ 193047 h 273132"/>
                <a:gd name="connsiteX3" fmla="*/ 135781 w 242050"/>
                <a:gd name="connsiteY3" fmla="*/ 225578 h 273132"/>
                <a:gd name="connsiteX4" fmla="*/ 53122 w 242050"/>
                <a:gd name="connsiteY4" fmla="*/ 136639 h 273132"/>
                <a:gd name="connsiteX5" fmla="*/ 53122 w 242050"/>
                <a:gd name="connsiteY5" fmla="*/ 135891 h 273132"/>
                <a:gd name="connsiteX6" fmla="*/ 76653 w 242050"/>
                <a:gd name="connsiteY6" fmla="*/ 73093 h 273132"/>
                <a:gd name="connsiteX7" fmla="*/ 135781 w 242050"/>
                <a:gd name="connsiteY7" fmla="*/ 47317 h 273132"/>
                <a:gd name="connsiteX8" fmla="*/ 206355 w 242050"/>
                <a:gd name="connsiteY8" fmla="*/ 78752 h 273132"/>
                <a:gd name="connsiteX9" fmla="*/ 210225 w 242050"/>
                <a:gd name="connsiteY9" fmla="*/ 78615 h 273132"/>
                <a:gd name="connsiteX10" fmla="*/ 210298 w 242050"/>
                <a:gd name="connsiteY10" fmla="*/ 78533 h 273132"/>
                <a:gd name="connsiteX11" fmla="*/ 239506 w 242050"/>
                <a:gd name="connsiteY11" fmla="*/ 44889 h 273132"/>
                <a:gd name="connsiteX12" fmla="*/ 239324 w 242050"/>
                <a:gd name="connsiteY12" fmla="*/ 41129 h 273132"/>
                <a:gd name="connsiteX13" fmla="*/ 136183 w 242050"/>
                <a:gd name="connsiteY13" fmla="*/ 0 h 273132"/>
                <a:gd name="connsiteX14" fmla="*/ 0 w 242050"/>
                <a:gd name="connsiteY14" fmla="*/ 136566 h 273132"/>
                <a:gd name="connsiteX15" fmla="*/ 0 w 242050"/>
                <a:gd name="connsiteY15" fmla="*/ 137296 h 273132"/>
                <a:gd name="connsiteX16" fmla="*/ 38336 w 242050"/>
                <a:gd name="connsiteY16" fmla="*/ 233628 h 273132"/>
                <a:gd name="connsiteX17" fmla="*/ 134357 w 242050"/>
                <a:gd name="connsiteY17" fmla="*/ 273132 h 273132"/>
                <a:gd name="connsiteX18" fmla="*/ 241314 w 242050"/>
                <a:gd name="connsiteY18" fmla="*/ 226454 h 273132"/>
                <a:gd name="connsiteX19" fmla="*/ 241222 w 242050"/>
                <a:gd name="connsiteY19" fmla="*/ 222639 h 273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2050" h="273132">
                  <a:moveTo>
                    <a:pt x="241222" y="222639"/>
                  </a:moveTo>
                  <a:lnTo>
                    <a:pt x="212014" y="193047"/>
                  </a:lnTo>
                  <a:cubicBezTo>
                    <a:pt x="210948" y="192025"/>
                    <a:pt x="209265" y="192025"/>
                    <a:pt x="208199" y="193047"/>
                  </a:cubicBezTo>
                  <a:cubicBezTo>
                    <a:pt x="186695" y="213128"/>
                    <a:pt x="167070" y="225578"/>
                    <a:pt x="135781" y="225578"/>
                  </a:cubicBezTo>
                  <a:cubicBezTo>
                    <a:pt x="88665" y="225578"/>
                    <a:pt x="53122" y="187352"/>
                    <a:pt x="53122" y="136639"/>
                  </a:cubicBezTo>
                  <a:lnTo>
                    <a:pt x="53122" y="135891"/>
                  </a:lnTo>
                  <a:cubicBezTo>
                    <a:pt x="53122" y="111867"/>
                    <a:pt x="61483" y="89578"/>
                    <a:pt x="76653" y="73093"/>
                  </a:cubicBezTo>
                  <a:cubicBezTo>
                    <a:pt x="91840" y="56540"/>
                    <a:pt x="113317" y="47178"/>
                    <a:pt x="135781" y="47317"/>
                  </a:cubicBezTo>
                  <a:cubicBezTo>
                    <a:pt x="161192" y="47317"/>
                    <a:pt x="182971" y="57011"/>
                    <a:pt x="206355" y="78752"/>
                  </a:cubicBezTo>
                  <a:cubicBezTo>
                    <a:pt x="207462" y="79783"/>
                    <a:pt x="209195" y="79721"/>
                    <a:pt x="210225" y="78615"/>
                  </a:cubicBezTo>
                  <a:cubicBezTo>
                    <a:pt x="210250" y="78588"/>
                    <a:pt x="210275" y="78561"/>
                    <a:pt x="210298" y="78533"/>
                  </a:cubicBezTo>
                  <a:lnTo>
                    <a:pt x="239506" y="44889"/>
                  </a:lnTo>
                  <a:cubicBezTo>
                    <a:pt x="240463" y="43789"/>
                    <a:pt x="240383" y="42131"/>
                    <a:pt x="239324" y="41129"/>
                  </a:cubicBezTo>
                  <a:cubicBezTo>
                    <a:pt x="218057" y="20756"/>
                    <a:pt x="189122" y="0"/>
                    <a:pt x="136183" y="0"/>
                  </a:cubicBezTo>
                  <a:cubicBezTo>
                    <a:pt x="58544" y="0"/>
                    <a:pt x="0" y="58708"/>
                    <a:pt x="0" y="136566"/>
                  </a:cubicBezTo>
                  <a:lnTo>
                    <a:pt x="0" y="137296"/>
                  </a:lnTo>
                  <a:cubicBezTo>
                    <a:pt x="0" y="174190"/>
                    <a:pt x="13600" y="208491"/>
                    <a:pt x="38336" y="233628"/>
                  </a:cubicBezTo>
                  <a:cubicBezTo>
                    <a:pt x="63071" y="258765"/>
                    <a:pt x="97373" y="273132"/>
                    <a:pt x="134357" y="273132"/>
                  </a:cubicBezTo>
                  <a:cubicBezTo>
                    <a:pt x="165081" y="273132"/>
                    <a:pt x="201901" y="267656"/>
                    <a:pt x="241314" y="226454"/>
                  </a:cubicBezTo>
                  <a:cubicBezTo>
                    <a:pt x="242330" y="225371"/>
                    <a:pt x="242290" y="223672"/>
                    <a:pt x="241222" y="222639"/>
                  </a:cubicBezTo>
                  <a:close/>
                </a:path>
              </a:pathLst>
            </a:custGeom>
            <a:grpFill/>
            <a:ln w="1819" cap="flat">
              <a:noFill/>
              <a:prstDash val="solid"/>
              <a:miter/>
            </a:ln>
          </p:spPr>
          <p:txBody>
            <a:bodyPr rtlCol="0" anchor="ctr"/>
            <a:lstStyle/>
            <a:p>
              <a:endParaRPr lang="en-US" sz="1800"/>
            </a:p>
          </p:txBody>
        </p:sp>
        <p:sp>
          <p:nvSpPr>
            <p:cNvPr id="22" name="Freeform 21">
              <a:extLst>
                <a:ext uri="{FF2B5EF4-FFF2-40B4-BE49-F238E27FC236}">
                  <a16:creationId xmlns:a16="http://schemas.microsoft.com/office/drawing/2014/main" id="{D61B4897-48CD-E24B-A894-241EC614952B}"/>
                </a:ext>
              </a:extLst>
            </p:cNvPr>
            <p:cNvSpPr/>
            <p:nvPr/>
          </p:nvSpPr>
          <p:spPr>
            <a:xfrm>
              <a:off x="6242625" y="-11393"/>
              <a:ext cx="200403" cy="273533"/>
            </a:xfrm>
            <a:custGeom>
              <a:avLst/>
              <a:gdLst>
                <a:gd name="connsiteX0" fmla="*/ 175376 w 200403"/>
                <a:gd name="connsiteY0" fmla="*/ 136822 h 273533"/>
                <a:gd name="connsiteX1" fmla="*/ 122710 w 200403"/>
                <a:gd name="connsiteY1" fmla="*/ 115518 h 273533"/>
                <a:gd name="connsiteX2" fmla="*/ 121396 w 200403"/>
                <a:gd name="connsiteY2" fmla="*/ 115244 h 273533"/>
                <a:gd name="connsiteX3" fmla="*/ 120374 w 200403"/>
                <a:gd name="connsiteY3" fmla="*/ 115043 h 273533"/>
                <a:gd name="connsiteX4" fmla="*/ 107248 w 200403"/>
                <a:gd name="connsiteY4" fmla="*/ 112360 h 273533"/>
                <a:gd name="connsiteX5" fmla="*/ 93374 w 200403"/>
                <a:gd name="connsiteY5" fmla="*/ 109494 h 273533"/>
                <a:gd name="connsiteX6" fmla="*/ 65243 w 200403"/>
                <a:gd name="connsiteY6" fmla="*/ 96715 h 273533"/>
                <a:gd name="connsiteX7" fmla="*/ 57576 w 200403"/>
                <a:gd name="connsiteY7" fmla="*/ 78259 h 273533"/>
                <a:gd name="connsiteX8" fmla="*/ 57576 w 200403"/>
                <a:gd name="connsiteY8" fmla="*/ 77547 h 273533"/>
                <a:gd name="connsiteX9" fmla="*/ 57576 w 200403"/>
                <a:gd name="connsiteY9" fmla="*/ 75357 h 273533"/>
                <a:gd name="connsiteX10" fmla="*/ 91987 w 200403"/>
                <a:gd name="connsiteY10" fmla="*/ 44104 h 273533"/>
                <a:gd name="connsiteX11" fmla="*/ 106938 w 200403"/>
                <a:gd name="connsiteY11" fmla="*/ 43666 h 273533"/>
                <a:gd name="connsiteX12" fmla="*/ 161484 w 200403"/>
                <a:gd name="connsiteY12" fmla="*/ 65262 h 273533"/>
                <a:gd name="connsiteX13" fmla="*/ 164514 w 200403"/>
                <a:gd name="connsiteY13" fmla="*/ 65882 h 273533"/>
                <a:gd name="connsiteX14" fmla="*/ 164697 w 200403"/>
                <a:gd name="connsiteY14" fmla="*/ 65882 h 273533"/>
                <a:gd name="connsiteX15" fmla="*/ 166650 w 200403"/>
                <a:gd name="connsiteY15" fmla="*/ 64915 h 273533"/>
                <a:gd name="connsiteX16" fmla="*/ 191149 w 200403"/>
                <a:gd name="connsiteY16" fmla="*/ 35853 h 273533"/>
                <a:gd name="connsiteX17" fmla="*/ 190838 w 200403"/>
                <a:gd name="connsiteY17" fmla="*/ 32019 h 273533"/>
                <a:gd name="connsiteX18" fmla="*/ 100932 w 200403"/>
                <a:gd name="connsiteY18" fmla="*/ 0 h 273533"/>
                <a:gd name="connsiteX19" fmla="*/ 9657 w 200403"/>
                <a:gd name="connsiteY19" fmla="*/ 79209 h 273533"/>
                <a:gd name="connsiteX20" fmla="*/ 9657 w 200403"/>
                <a:gd name="connsiteY20" fmla="*/ 80030 h 273533"/>
                <a:gd name="connsiteX21" fmla="*/ 29409 w 200403"/>
                <a:gd name="connsiteY21" fmla="*/ 130962 h 273533"/>
                <a:gd name="connsiteX22" fmla="*/ 82239 w 200403"/>
                <a:gd name="connsiteY22" fmla="*/ 154931 h 273533"/>
                <a:gd name="connsiteX23" fmla="*/ 90928 w 200403"/>
                <a:gd name="connsiteY23" fmla="*/ 156756 h 273533"/>
                <a:gd name="connsiteX24" fmla="*/ 96952 w 200403"/>
                <a:gd name="connsiteY24" fmla="*/ 157943 h 273533"/>
                <a:gd name="connsiteX25" fmla="*/ 105697 w 200403"/>
                <a:gd name="connsiteY25" fmla="*/ 159659 h 273533"/>
                <a:gd name="connsiteX26" fmla="*/ 113437 w 200403"/>
                <a:gd name="connsiteY26" fmla="*/ 161192 h 273533"/>
                <a:gd name="connsiteX27" fmla="*/ 141586 w 200403"/>
                <a:gd name="connsiteY27" fmla="*/ 172145 h 273533"/>
                <a:gd name="connsiteX28" fmla="*/ 152174 w 200403"/>
                <a:gd name="connsiteY28" fmla="*/ 195274 h 273533"/>
                <a:gd name="connsiteX29" fmla="*/ 152174 w 200403"/>
                <a:gd name="connsiteY29" fmla="*/ 195986 h 273533"/>
                <a:gd name="connsiteX30" fmla="*/ 112725 w 200403"/>
                <a:gd name="connsiteY30" fmla="*/ 229192 h 273533"/>
                <a:gd name="connsiteX31" fmla="*/ 104218 w 200403"/>
                <a:gd name="connsiteY31" fmla="*/ 229521 h 273533"/>
                <a:gd name="connsiteX32" fmla="*/ 104218 w 200403"/>
                <a:gd name="connsiteY32" fmla="*/ 229521 h 273533"/>
                <a:gd name="connsiteX33" fmla="*/ 96478 w 200403"/>
                <a:gd name="connsiteY33" fmla="*/ 229265 h 273533"/>
                <a:gd name="connsiteX34" fmla="*/ 32202 w 200403"/>
                <a:gd name="connsiteY34" fmla="*/ 201572 h 273533"/>
                <a:gd name="connsiteX35" fmla="*/ 29609 w 200403"/>
                <a:gd name="connsiteY35" fmla="*/ 200787 h 273533"/>
                <a:gd name="connsiteX36" fmla="*/ 29390 w 200403"/>
                <a:gd name="connsiteY36" fmla="*/ 200787 h 273533"/>
                <a:gd name="connsiteX37" fmla="*/ 27455 w 200403"/>
                <a:gd name="connsiteY37" fmla="*/ 201664 h 273533"/>
                <a:gd name="connsiteX38" fmla="*/ 730 w 200403"/>
                <a:gd name="connsiteY38" fmla="*/ 230726 h 273533"/>
                <a:gd name="connsiteX39" fmla="*/ 858 w 200403"/>
                <a:gd name="connsiteY39" fmla="*/ 234577 h 273533"/>
                <a:gd name="connsiteX40" fmla="*/ 103652 w 200403"/>
                <a:gd name="connsiteY40" fmla="*/ 273534 h 273533"/>
                <a:gd name="connsiteX41" fmla="*/ 200404 w 200403"/>
                <a:gd name="connsiteY41" fmla="*/ 193211 h 273533"/>
                <a:gd name="connsiteX42" fmla="*/ 200404 w 200403"/>
                <a:gd name="connsiteY42" fmla="*/ 192426 h 273533"/>
                <a:gd name="connsiteX43" fmla="*/ 175376 w 200403"/>
                <a:gd name="connsiteY43" fmla="*/ 136822 h 27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0403" h="273533">
                  <a:moveTo>
                    <a:pt x="175376" y="136822"/>
                  </a:moveTo>
                  <a:cubicBezTo>
                    <a:pt x="162707" y="126818"/>
                    <a:pt x="146442" y="120228"/>
                    <a:pt x="122710" y="115518"/>
                  </a:cubicBezTo>
                  <a:lnTo>
                    <a:pt x="121396" y="115244"/>
                  </a:lnTo>
                  <a:lnTo>
                    <a:pt x="120374" y="115043"/>
                  </a:lnTo>
                  <a:cubicBezTo>
                    <a:pt x="117946" y="114459"/>
                    <a:pt x="112761" y="113437"/>
                    <a:pt x="107248" y="112360"/>
                  </a:cubicBezTo>
                  <a:cubicBezTo>
                    <a:pt x="101334" y="111191"/>
                    <a:pt x="95200" y="110005"/>
                    <a:pt x="93374" y="109494"/>
                  </a:cubicBezTo>
                  <a:cubicBezTo>
                    <a:pt x="79044" y="105514"/>
                    <a:pt x="70355" y="101589"/>
                    <a:pt x="65243" y="96715"/>
                  </a:cubicBezTo>
                  <a:cubicBezTo>
                    <a:pt x="60132" y="91841"/>
                    <a:pt x="57941" y="86200"/>
                    <a:pt x="57576" y="78259"/>
                  </a:cubicBezTo>
                  <a:lnTo>
                    <a:pt x="57576" y="77547"/>
                  </a:lnTo>
                  <a:cubicBezTo>
                    <a:pt x="57576" y="76817"/>
                    <a:pt x="57576" y="76087"/>
                    <a:pt x="57576" y="75357"/>
                  </a:cubicBezTo>
                  <a:cubicBezTo>
                    <a:pt x="58270" y="58635"/>
                    <a:pt x="71468" y="46660"/>
                    <a:pt x="91987" y="44104"/>
                  </a:cubicBezTo>
                  <a:cubicBezTo>
                    <a:pt x="96946" y="43487"/>
                    <a:pt x="101952" y="43341"/>
                    <a:pt x="106938" y="43666"/>
                  </a:cubicBezTo>
                  <a:cubicBezTo>
                    <a:pt x="126963" y="44839"/>
                    <a:pt x="146083" y="52409"/>
                    <a:pt x="161484" y="65262"/>
                  </a:cubicBezTo>
                  <a:cubicBezTo>
                    <a:pt x="162338" y="65938"/>
                    <a:pt x="163463" y="66168"/>
                    <a:pt x="164514" y="65882"/>
                  </a:cubicBezTo>
                  <a:lnTo>
                    <a:pt x="164697" y="65882"/>
                  </a:lnTo>
                  <a:cubicBezTo>
                    <a:pt x="165454" y="65844"/>
                    <a:pt x="166161" y="65494"/>
                    <a:pt x="166650" y="64915"/>
                  </a:cubicBezTo>
                  <a:lnTo>
                    <a:pt x="191149" y="35853"/>
                  </a:lnTo>
                  <a:cubicBezTo>
                    <a:pt x="192121" y="34709"/>
                    <a:pt x="191982" y="32992"/>
                    <a:pt x="190838" y="32019"/>
                  </a:cubicBezTo>
                  <a:cubicBezTo>
                    <a:pt x="165281" y="9876"/>
                    <a:pt x="137479" y="0"/>
                    <a:pt x="100932" y="0"/>
                  </a:cubicBezTo>
                  <a:cubicBezTo>
                    <a:pt x="46349" y="0"/>
                    <a:pt x="9657" y="31837"/>
                    <a:pt x="9657" y="79209"/>
                  </a:cubicBezTo>
                  <a:lnTo>
                    <a:pt x="9657" y="80030"/>
                  </a:lnTo>
                  <a:cubicBezTo>
                    <a:pt x="9657" y="101936"/>
                    <a:pt x="16192" y="118512"/>
                    <a:pt x="29409" y="130962"/>
                  </a:cubicBezTo>
                  <a:cubicBezTo>
                    <a:pt x="41293" y="142116"/>
                    <a:pt x="58617" y="149965"/>
                    <a:pt x="82239" y="154931"/>
                  </a:cubicBezTo>
                  <a:cubicBezTo>
                    <a:pt x="83663" y="155332"/>
                    <a:pt x="87350" y="156026"/>
                    <a:pt x="90928" y="156756"/>
                  </a:cubicBezTo>
                  <a:cubicBezTo>
                    <a:pt x="93484" y="157231"/>
                    <a:pt x="95912" y="157687"/>
                    <a:pt x="96952" y="157943"/>
                  </a:cubicBezTo>
                  <a:cubicBezTo>
                    <a:pt x="98541" y="158308"/>
                    <a:pt x="102173" y="159001"/>
                    <a:pt x="105697" y="159659"/>
                  </a:cubicBezTo>
                  <a:cubicBezTo>
                    <a:pt x="108946" y="160279"/>
                    <a:pt x="112305" y="160918"/>
                    <a:pt x="113437" y="161192"/>
                  </a:cubicBezTo>
                  <a:cubicBezTo>
                    <a:pt x="126672" y="164405"/>
                    <a:pt x="135069" y="167107"/>
                    <a:pt x="141586" y="172145"/>
                  </a:cubicBezTo>
                  <a:cubicBezTo>
                    <a:pt x="148888" y="177749"/>
                    <a:pt x="152083" y="184924"/>
                    <a:pt x="152174" y="195274"/>
                  </a:cubicBezTo>
                  <a:lnTo>
                    <a:pt x="152174" y="195986"/>
                  </a:lnTo>
                  <a:cubicBezTo>
                    <a:pt x="152174" y="214807"/>
                    <a:pt x="137424" y="227221"/>
                    <a:pt x="112725" y="229192"/>
                  </a:cubicBezTo>
                  <a:cubicBezTo>
                    <a:pt x="109950" y="229411"/>
                    <a:pt x="107084" y="229521"/>
                    <a:pt x="104218" y="229521"/>
                  </a:cubicBezTo>
                  <a:lnTo>
                    <a:pt x="104218" y="229521"/>
                  </a:lnTo>
                  <a:cubicBezTo>
                    <a:pt x="101699" y="229521"/>
                    <a:pt x="99088" y="229429"/>
                    <a:pt x="96478" y="229265"/>
                  </a:cubicBezTo>
                  <a:cubicBezTo>
                    <a:pt x="70921" y="227440"/>
                    <a:pt x="51059" y="218933"/>
                    <a:pt x="32202" y="201572"/>
                  </a:cubicBezTo>
                  <a:cubicBezTo>
                    <a:pt x="31488" y="200954"/>
                    <a:pt x="30546" y="200669"/>
                    <a:pt x="29609" y="200787"/>
                  </a:cubicBezTo>
                  <a:lnTo>
                    <a:pt x="29390" y="200787"/>
                  </a:lnTo>
                  <a:cubicBezTo>
                    <a:pt x="28654" y="200807"/>
                    <a:pt x="27956" y="201123"/>
                    <a:pt x="27455" y="201664"/>
                  </a:cubicBezTo>
                  <a:lnTo>
                    <a:pt x="730" y="230726"/>
                  </a:lnTo>
                  <a:cubicBezTo>
                    <a:pt x="-291" y="231827"/>
                    <a:pt x="-234" y="233546"/>
                    <a:pt x="858" y="234577"/>
                  </a:cubicBezTo>
                  <a:cubicBezTo>
                    <a:pt x="28514" y="260792"/>
                    <a:pt x="62140" y="273534"/>
                    <a:pt x="103652" y="273534"/>
                  </a:cubicBezTo>
                  <a:cubicBezTo>
                    <a:pt x="162360" y="273534"/>
                    <a:pt x="200404" y="242007"/>
                    <a:pt x="200404" y="193211"/>
                  </a:cubicBezTo>
                  <a:lnTo>
                    <a:pt x="200404" y="192426"/>
                  </a:lnTo>
                  <a:cubicBezTo>
                    <a:pt x="200313" y="168585"/>
                    <a:pt x="191897" y="149892"/>
                    <a:pt x="175376" y="136822"/>
                  </a:cubicBezTo>
                  <a:close/>
                </a:path>
              </a:pathLst>
            </a:custGeom>
            <a:grpFill/>
            <a:ln w="1819" cap="flat">
              <a:noFill/>
              <a:prstDash val="solid"/>
              <a:miter/>
            </a:ln>
          </p:spPr>
          <p:txBody>
            <a:bodyPr rtlCol="0" anchor="ctr"/>
            <a:lstStyle/>
            <a:p>
              <a:endParaRPr lang="en-US" sz="1800"/>
            </a:p>
          </p:txBody>
        </p:sp>
        <p:sp>
          <p:nvSpPr>
            <p:cNvPr id="23" name="Freeform 22">
              <a:extLst>
                <a:ext uri="{FF2B5EF4-FFF2-40B4-BE49-F238E27FC236}">
                  <a16:creationId xmlns:a16="http://schemas.microsoft.com/office/drawing/2014/main" id="{463BC644-63F9-E944-B5B1-0899537D4920}"/>
                </a:ext>
              </a:extLst>
            </p:cNvPr>
            <p:cNvSpPr/>
            <p:nvPr/>
          </p:nvSpPr>
          <p:spPr>
            <a:xfrm>
              <a:off x="6990662" y="-67473"/>
              <a:ext cx="388004" cy="387715"/>
            </a:xfrm>
            <a:custGeom>
              <a:avLst/>
              <a:gdLst>
                <a:gd name="connsiteX0" fmla="*/ 353145 w 388004"/>
                <a:gd name="connsiteY0" fmla="*/ 283556 h 387715"/>
                <a:gd name="connsiteX1" fmla="*/ 378026 w 388004"/>
                <a:gd name="connsiteY1" fmla="*/ 200897 h 387715"/>
                <a:gd name="connsiteX2" fmla="*/ 387875 w 388004"/>
                <a:gd name="connsiteY2" fmla="*/ 187599 h 387715"/>
                <a:gd name="connsiteX3" fmla="*/ 378026 w 388004"/>
                <a:gd name="connsiteY3" fmla="*/ 177750 h 387715"/>
                <a:gd name="connsiteX4" fmla="*/ 358621 w 388004"/>
                <a:gd name="connsiteY4" fmla="*/ 104912 h 387715"/>
                <a:gd name="connsiteX5" fmla="*/ 359835 w 388004"/>
                <a:gd name="connsiteY5" fmla="*/ 88382 h 387715"/>
                <a:gd name="connsiteX6" fmla="*/ 350972 w 388004"/>
                <a:gd name="connsiteY6" fmla="*/ 84320 h 387715"/>
                <a:gd name="connsiteX7" fmla="*/ 347084 w 388004"/>
                <a:gd name="connsiteY7" fmla="*/ 84977 h 387715"/>
                <a:gd name="connsiteX8" fmla="*/ 323608 w 388004"/>
                <a:gd name="connsiteY8" fmla="*/ 56116 h 387715"/>
                <a:gd name="connsiteX9" fmla="*/ 323334 w 388004"/>
                <a:gd name="connsiteY9" fmla="*/ 55715 h 387715"/>
                <a:gd name="connsiteX10" fmla="*/ 322987 w 388004"/>
                <a:gd name="connsiteY10" fmla="*/ 55477 h 387715"/>
                <a:gd name="connsiteX11" fmla="*/ 297594 w 388004"/>
                <a:gd name="connsiteY11" fmla="*/ 34174 h 387715"/>
                <a:gd name="connsiteX12" fmla="*/ 298854 w 388004"/>
                <a:gd name="connsiteY12" fmla="*/ 28003 h 387715"/>
                <a:gd name="connsiteX13" fmla="*/ 283029 w 388004"/>
                <a:gd name="connsiteY13" fmla="*/ 12174 h 387715"/>
                <a:gd name="connsiteX14" fmla="*/ 270486 w 388004"/>
                <a:gd name="connsiteY14" fmla="*/ 18346 h 387715"/>
                <a:gd name="connsiteX15" fmla="*/ 189817 w 388004"/>
                <a:gd name="connsiteY15" fmla="*/ 0 h 387715"/>
                <a:gd name="connsiteX16" fmla="*/ 189251 w 388004"/>
                <a:gd name="connsiteY16" fmla="*/ 0 h 387715"/>
                <a:gd name="connsiteX17" fmla="*/ 104876 w 388004"/>
                <a:gd name="connsiteY17" fmla="*/ 19898 h 387715"/>
                <a:gd name="connsiteX18" fmla="*/ 96424 w 388004"/>
                <a:gd name="connsiteY18" fmla="*/ 16247 h 387715"/>
                <a:gd name="connsiteX19" fmla="*/ 84686 w 388004"/>
                <a:gd name="connsiteY19" fmla="*/ 27985 h 387715"/>
                <a:gd name="connsiteX20" fmla="*/ 85160 w 388004"/>
                <a:gd name="connsiteY20" fmla="*/ 31271 h 387715"/>
                <a:gd name="connsiteX21" fmla="*/ 63911 w 388004"/>
                <a:gd name="connsiteY21" fmla="*/ 47591 h 387715"/>
                <a:gd name="connsiteX22" fmla="*/ 47653 w 388004"/>
                <a:gd name="connsiteY22" fmla="*/ 50813 h 387715"/>
                <a:gd name="connsiteX23" fmla="*/ 47646 w 388004"/>
                <a:gd name="connsiteY23" fmla="*/ 63838 h 387715"/>
                <a:gd name="connsiteX24" fmla="*/ 33498 w 388004"/>
                <a:gd name="connsiteY24" fmla="*/ 81892 h 387715"/>
                <a:gd name="connsiteX25" fmla="*/ 26890 w 388004"/>
                <a:gd name="connsiteY25" fmla="*/ 80450 h 387715"/>
                <a:gd name="connsiteX26" fmla="*/ 11045 w 388004"/>
                <a:gd name="connsiteY26" fmla="*/ 96259 h 387715"/>
                <a:gd name="connsiteX27" fmla="*/ 17763 w 388004"/>
                <a:gd name="connsiteY27" fmla="*/ 109220 h 387715"/>
                <a:gd name="connsiteX28" fmla="*/ 19752 w 388004"/>
                <a:gd name="connsiteY28" fmla="*/ 273296 h 387715"/>
                <a:gd name="connsiteX29" fmla="*/ 17788 w 388004"/>
                <a:gd name="connsiteY29" fmla="*/ 289754 h 387715"/>
                <a:gd name="connsiteX30" fmla="*/ 31381 w 388004"/>
                <a:gd name="connsiteY30" fmla="*/ 293377 h 387715"/>
                <a:gd name="connsiteX31" fmla="*/ 55587 w 388004"/>
                <a:gd name="connsiteY31" fmla="*/ 323114 h 387715"/>
                <a:gd name="connsiteX32" fmla="*/ 55733 w 388004"/>
                <a:gd name="connsiteY32" fmla="*/ 323333 h 387715"/>
                <a:gd name="connsiteX33" fmla="*/ 55989 w 388004"/>
                <a:gd name="connsiteY33" fmla="*/ 323498 h 387715"/>
                <a:gd name="connsiteX34" fmla="*/ 178170 w 388004"/>
                <a:gd name="connsiteY34" fmla="*/ 378153 h 387715"/>
                <a:gd name="connsiteX35" fmla="*/ 191849 w 388004"/>
                <a:gd name="connsiteY35" fmla="*/ 387512 h 387715"/>
                <a:gd name="connsiteX36" fmla="*/ 201208 w 388004"/>
                <a:gd name="connsiteY36" fmla="*/ 378153 h 387715"/>
                <a:gd name="connsiteX37" fmla="*/ 270467 w 388004"/>
                <a:gd name="connsiteY37" fmla="*/ 360190 h 387715"/>
                <a:gd name="connsiteX38" fmla="*/ 292668 w 388004"/>
                <a:gd name="connsiteY38" fmla="*/ 363044 h 387715"/>
                <a:gd name="connsiteX39" fmla="*/ 297576 w 388004"/>
                <a:gd name="connsiteY39" fmla="*/ 344363 h 387715"/>
                <a:gd name="connsiteX40" fmla="*/ 322659 w 388004"/>
                <a:gd name="connsiteY40" fmla="*/ 323352 h 387715"/>
                <a:gd name="connsiteX41" fmla="*/ 323006 w 388004"/>
                <a:gd name="connsiteY41" fmla="*/ 323114 h 387715"/>
                <a:gd name="connsiteX42" fmla="*/ 323243 w 388004"/>
                <a:gd name="connsiteY42" fmla="*/ 322786 h 387715"/>
                <a:gd name="connsiteX43" fmla="*/ 352707 w 388004"/>
                <a:gd name="connsiteY43" fmla="*/ 284450 h 387715"/>
                <a:gd name="connsiteX44" fmla="*/ 353145 w 388004"/>
                <a:gd name="connsiteY44" fmla="*/ 283556 h 387715"/>
                <a:gd name="connsiteX45" fmla="*/ 320961 w 388004"/>
                <a:gd name="connsiteY45" fmla="*/ 317109 h 387715"/>
                <a:gd name="connsiteX46" fmla="*/ 289252 w 388004"/>
                <a:gd name="connsiteY46" fmla="*/ 285345 h 387715"/>
                <a:gd name="connsiteX47" fmla="*/ 345843 w 388004"/>
                <a:gd name="connsiteY47" fmla="*/ 285345 h 387715"/>
                <a:gd name="connsiteX48" fmla="*/ 321034 w 388004"/>
                <a:gd name="connsiteY48" fmla="*/ 317109 h 387715"/>
                <a:gd name="connsiteX49" fmla="*/ 35835 w 388004"/>
                <a:gd name="connsiteY49" fmla="*/ 290255 h 387715"/>
                <a:gd name="connsiteX50" fmla="*/ 38299 w 388004"/>
                <a:gd name="connsiteY50" fmla="*/ 285400 h 387715"/>
                <a:gd name="connsiteX51" fmla="*/ 80834 w 388004"/>
                <a:gd name="connsiteY51" fmla="*/ 285400 h 387715"/>
                <a:gd name="connsiteX52" fmla="*/ 83463 w 388004"/>
                <a:gd name="connsiteY52" fmla="*/ 291752 h 387715"/>
                <a:gd name="connsiteX53" fmla="*/ 57759 w 388004"/>
                <a:gd name="connsiteY53" fmla="*/ 317455 h 387715"/>
                <a:gd name="connsiteX54" fmla="*/ 35835 w 388004"/>
                <a:gd name="connsiteY54" fmla="*/ 290255 h 387715"/>
                <a:gd name="connsiteX55" fmla="*/ 321326 w 388004"/>
                <a:gd name="connsiteY55" fmla="*/ 61611 h 387715"/>
                <a:gd name="connsiteX56" fmla="*/ 342484 w 388004"/>
                <a:gd name="connsiteY56" fmla="*/ 87953 h 387715"/>
                <a:gd name="connsiteX57" fmla="*/ 339563 w 388004"/>
                <a:gd name="connsiteY57" fmla="*/ 93302 h 387715"/>
                <a:gd name="connsiteX58" fmla="*/ 289617 w 388004"/>
                <a:gd name="connsiteY58" fmla="*/ 93302 h 387715"/>
                <a:gd name="connsiteX59" fmla="*/ 201116 w 388004"/>
                <a:gd name="connsiteY59" fmla="*/ 279868 h 387715"/>
                <a:gd name="connsiteX60" fmla="*/ 192464 w 388004"/>
                <a:gd name="connsiteY60" fmla="*/ 271215 h 387715"/>
                <a:gd name="connsiteX61" fmla="*/ 192464 w 388004"/>
                <a:gd name="connsiteY61" fmla="*/ 204749 h 387715"/>
                <a:gd name="connsiteX62" fmla="*/ 198451 w 388004"/>
                <a:gd name="connsiteY62" fmla="*/ 202284 h 387715"/>
                <a:gd name="connsiteX63" fmla="*/ 276054 w 388004"/>
                <a:gd name="connsiteY63" fmla="*/ 279868 h 387715"/>
                <a:gd name="connsiteX64" fmla="*/ 109385 w 388004"/>
                <a:gd name="connsiteY64" fmla="*/ 291716 h 387715"/>
                <a:gd name="connsiteX65" fmla="*/ 112013 w 388004"/>
                <a:gd name="connsiteY65" fmla="*/ 285345 h 387715"/>
                <a:gd name="connsiteX66" fmla="*/ 178334 w 388004"/>
                <a:gd name="connsiteY66" fmla="*/ 285345 h 387715"/>
                <a:gd name="connsiteX67" fmla="*/ 186987 w 388004"/>
                <a:gd name="connsiteY67" fmla="*/ 294016 h 387715"/>
                <a:gd name="connsiteX68" fmla="*/ 186987 w 388004"/>
                <a:gd name="connsiteY68" fmla="*/ 364517 h 387715"/>
                <a:gd name="connsiteX69" fmla="*/ 183610 w 388004"/>
                <a:gd name="connsiteY69" fmla="*/ 365923 h 387715"/>
                <a:gd name="connsiteX70" fmla="*/ 187024 w 388004"/>
                <a:gd name="connsiteY70" fmla="*/ 98778 h 387715"/>
                <a:gd name="connsiteX71" fmla="*/ 187024 w 388004"/>
                <a:gd name="connsiteY71" fmla="*/ 173624 h 387715"/>
                <a:gd name="connsiteX72" fmla="*/ 180324 w 388004"/>
                <a:gd name="connsiteY72" fmla="*/ 176399 h 387715"/>
                <a:gd name="connsiteX73" fmla="*/ 106281 w 388004"/>
                <a:gd name="connsiteY73" fmla="*/ 102374 h 387715"/>
                <a:gd name="connsiteX74" fmla="*/ 107815 w 388004"/>
                <a:gd name="connsiteY74" fmla="*/ 98723 h 387715"/>
                <a:gd name="connsiteX75" fmla="*/ 112050 w 388004"/>
                <a:gd name="connsiteY75" fmla="*/ 279868 h 387715"/>
                <a:gd name="connsiteX76" fmla="*/ 109421 w 388004"/>
                <a:gd name="connsiteY76" fmla="*/ 273534 h 387715"/>
                <a:gd name="connsiteX77" fmla="*/ 180616 w 388004"/>
                <a:gd name="connsiteY77" fmla="*/ 202339 h 387715"/>
                <a:gd name="connsiteX78" fmla="*/ 186969 w 388004"/>
                <a:gd name="connsiteY78" fmla="*/ 204858 h 387715"/>
                <a:gd name="connsiteX79" fmla="*/ 186969 w 388004"/>
                <a:gd name="connsiteY79" fmla="*/ 271270 h 387715"/>
                <a:gd name="connsiteX80" fmla="*/ 178316 w 388004"/>
                <a:gd name="connsiteY80" fmla="*/ 279923 h 387715"/>
                <a:gd name="connsiteX81" fmla="*/ 205151 w 388004"/>
                <a:gd name="connsiteY81" fmla="*/ 192061 h 387715"/>
                <a:gd name="connsiteX82" fmla="*/ 271618 w 388004"/>
                <a:gd name="connsiteY82" fmla="*/ 192061 h 387715"/>
                <a:gd name="connsiteX83" fmla="*/ 280325 w 388004"/>
                <a:gd name="connsiteY83" fmla="*/ 200897 h 387715"/>
                <a:gd name="connsiteX84" fmla="*/ 280325 w 388004"/>
                <a:gd name="connsiteY84" fmla="*/ 276382 h 387715"/>
                <a:gd name="connsiteX85" fmla="*/ 202413 w 388004"/>
                <a:gd name="connsiteY85" fmla="*/ 198451 h 387715"/>
                <a:gd name="connsiteX86" fmla="*/ 205114 w 388004"/>
                <a:gd name="connsiteY86" fmla="*/ 192061 h 387715"/>
                <a:gd name="connsiteX87" fmla="*/ 280325 w 388004"/>
                <a:gd name="connsiteY87" fmla="*/ 178096 h 387715"/>
                <a:gd name="connsiteX88" fmla="*/ 271709 w 388004"/>
                <a:gd name="connsiteY88" fmla="*/ 186585 h 387715"/>
                <a:gd name="connsiteX89" fmla="*/ 205151 w 388004"/>
                <a:gd name="connsiteY89" fmla="*/ 186585 h 387715"/>
                <a:gd name="connsiteX90" fmla="*/ 202632 w 388004"/>
                <a:gd name="connsiteY90" fmla="*/ 180287 h 387715"/>
                <a:gd name="connsiteX91" fmla="*/ 280289 w 388004"/>
                <a:gd name="connsiteY91" fmla="*/ 102630 h 387715"/>
                <a:gd name="connsiteX92" fmla="*/ 198835 w 388004"/>
                <a:gd name="connsiteY92" fmla="*/ 176380 h 387715"/>
                <a:gd name="connsiteX93" fmla="*/ 192500 w 388004"/>
                <a:gd name="connsiteY93" fmla="*/ 173660 h 387715"/>
                <a:gd name="connsiteX94" fmla="*/ 192500 w 388004"/>
                <a:gd name="connsiteY94" fmla="*/ 98815 h 387715"/>
                <a:gd name="connsiteX95" fmla="*/ 276473 w 388004"/>
                <a:gd name="connsiteY95" fmla="*/ 98815 h 387715"/>
                <a:gd name="connsiteX96" fmla="*/ 99180 w 388004"/>
                <a:gd name="connsiteY96" fmla="*/ 107413 h 387715"/>
                <a:gd name="connsiteX97" fmla="*/ 102320 w 388004"/>
                <a:gd name="connsiteY97" fmla="*/ 106153 h 387715"/>
                <a:gd name="connsiteX98" fmla="*/ 176454 w 388004"/>
                <a:gd name="connsiteY98" fmla="*/ 180287 h 387715"/>
                <a:gd name="connsiteX99" fmla="*/ 173935 w 388004"/>
                <a:gd name="connsiteY99" fmla="*/ 186585 h 387715"/>
                <a:gd name="connsiteX100" fmla="*/ 99089 w 388004"/>
                <a:gd name="connsiteY100" fmla="*/ 186585 h 387715"/>
                <a:gd name="connsiteX101" fmla="*/ 174026 w 388004"/>
                <a:gd name="connsiteY101" fmla="*/ 192061 h 387715"/>
                <a:gd name="connsiteX102" fmla="*/ 176764 w 388004"/>
                <a:gd name="connsiteY102" fmla="*/ 198451 h 387715"/>
                <a:gd name="connsiteX103" fmla="*/ 105569 w 388004"/>
                <a:gd name="connsiteY103" fmla="*/ 269645 h 387715"/>
                <a:gd name="connsiteX104" fmla="*/ 99253 w 388004"/>
                <a:gd name="connsiteY104" fmla="*/ 267035 h 387715"/>
                <a:gd name="connsiteX105" fmla="*/ 99253 w 388004"/>
                <a:gd name="connsiteY105" fmla="*/ 192061 h 387715"/>
                <a:gd name="connsiteX106" fmla="*/ 285820 w 388004"/>
                <a:gd name="connsiteY106" fmla="*/ 200897 h 387715"/>
                <a:gd name="connsiteX107" fmla="*/ 294509 w 388004"/>
                <a:gd name="connsiteY107" fmla="*/ 192061 h 387715"/>
                <a:gd name="connsiteX108" fmla="*/ 364974 w 388004"/>
                <a:gd name="connsiteY108" fmla="*/ 192061 h 387715"/>
                <a:gd name="connsiteX109" fmla="*/ 366380 w 388004"/>
                <a:gd name="connsiteY109" fmla="*/ 195439 h 387715"/>
                <a:gd name="connsiteX110" fmla="*/ 285820 w 388004"/>
                <a:gd name="connsiteY110" fmla="*/ 275998 h 387715"/>
                <a:gd name="connsiteX111" fmla="*/ 364974 w 388004"/>
                <a:gd name="connsiteY111" fmla="*/ 186585 h 387715"/>
                <a:gd name="connsiteX112" fmla="*/ 294363 w 388004"/>
                <a:gd name="connsiteY112" fmla="*/ 186585 h 387715"/>
                <a:gd name="connsiteX113" fmla="*/ 285765 w 388004"/>
                <a:gd name="connsiteY113" fmla="*/ 178115 h 387715"/>
                <a:gd name="connsiteX114" fmla="*/ 285765 w 388004"/>
                <a:gd name="connsiteY114" fmla="*/ 102648 h 387715"/>
                <a:gd name="connsiteX115" fmla="*/ 366325 w 388004"/>
                <a:gd name="connsiteY115" fmla="*/ 183208 h 387715"/>
                <a:gd name="connsiteX116" fmla="*/ 364919 w 388004"/>
                <a:gd name="connsiteY116" fmla="*/ 186585 h 387715"/>
                <a:gd name="connsiteX117" fmla="*/ 192500 w 388004"/>
                <a:gd name="connsiteY117" fmla="*/ 93302 h 387715"/>
                <a:gd name="connsiteX118" fmla="*/ 192500 w 388004"/>
                <a:gd name="connsiteY118" fmla="*/ 9328 h 387715"/>
                <a:gd name="connsiteX119" fmla="*/ 276473 w 388004"/>
                <a:gd name="connsiteY119" fmla="*/ 93302 h 387715"/>
                <a:gd name="connsiteX120" fmla="*/ 187024 w 388004"/>
                <a:gd name="connsiteY120" fmla="*/ 93302 h 387715"/>
                <a:gd name="connsiteX121" fmla="*/ 107815 w 388004"/>
                <a:gd name="connsiteY121" fmla="*/ 93302 h 387715"/>
                <a:gd name="connsiteX122" fmla="*/ 106409 w 388004"/>
                <a:gd name="connsiteY122" fmla="*/ 89924 h 387715"/>
                <a:gd name="connsiteX123" fmla="*/ 187024 w 388004"/>
                <a:gd name="connsiteY123" fmla="*/ 9347 h 387715"/>
                <a:gd name="connsiteX124" fmla="*/ 90272 w 388004"/>
                <a:gd name="connsiteY124" fmla="*/ 106080 h 387715"/>
                <a:gd name="connsiteX125" fmla="*/ 93667 w 388004"/>
                <a:gd name="connsiteY125" fmla="*/ 107486 h 387715"/>
                <a:gd name="connsiteX126" fmla="*/ 93667 w 388004"/>
                <a:gd name="connsiteY126" fmla="*/ 186640 h 387715"/>
                <a:gd name="connsiteX127" fmla="*/ 9694 w 388004"/>
                <a:gd name="connsiteY127" fmla="*/ 186640 h 387715"/>
                <a:gd name="connsiteX128" fmla="*/ 93667 w 388004"/>
                <a:gd name="connsiteY128" fmla="*/ 192116 h 387715"/>
                <a:gd name="connsiteX129" fmla="*/ 93667 w 388004"/>
                <a:gd name="connsiteY129" fmla="*/ 267108 h 387715"/>
                <a:gd name="connsiteX130" fmla="*/ 87314 w 388004"/>
                <a:gd name="connsiteY130" fmla="*/ 269718 h 387715"/>
                <a:gd name="connsiteX131" fmla="*/ 9712 w 388004"/>
                <a:gd name="connsiteY131" fmla="*/ 192116 h 387715"/>
                <a:gd name="connsiteX132" fmla="*/ 87296 w 388004"/>
                <a:gd name="connsiteY132" fmla="*/ 295641 h 387715"/>
                <a:gd name="connsiteX133" fmla="*/ 93667 w 388004"/>
                <a:gd name="connsiteY133" fmla="*/ 298269 h 387715"/>
                <a:gd name="connsiteX134" fmla="*/ 93667 w 388004"/>
                <a:gd name="connsiteY134" fmla="*/ 346152 h 387715"/>
                <a:gd name="connsiteX135" fmla="*/ 61648 w 388004"/>
                <a:gd name="connsiteY135" fmla="*/ 321289 h 387715"/>
                <a:gd name="connsiteX136" fmla="*/ 99144 w 388004"/>
                <a:gd name="connsiteY136" fmla="*/ 298269 h 387715"/>
                <a:gd name="connsiteX137" fmla="*/ 105478 w 388004"/>
                <a:gd name="connsiteY137" fmla="*/ 295641 h 387715"/>
                <a:gd name="connsiteX138" fmla="*/ 179722 w 388004"/>
                <a:gd name="connsiteY138" fmla="*/ 369793 h 387715"/>
                <a:gd name="connsiteX139" fmla="*/ 178462 w 388004"/>
                <a:gd name="connsiteY139" fmla="*/ 372622 h 387715"/>
                <a:gd name="connsiteX140" fmla="*/ 99180 w 388004"/>
                <a:gd name="connsiteY140" fmla="*/ 349292 h 387715"/>
                <a:gd name="connsiteX141" fmla="*/ 195895 w 388004"/>
                <a:gd name="connsiteY141" fmla="*/ 365977 h 387715"/>
                <a:gd name="connsiteX142" fmla="*/ 192518 w 388004"/>
                <a:gd name="connsiteY142" fmla="*/ 364572 h 387715"/>
                <a:gd name="connsiteX143" fmla="*/ 192518 w 388004"/>
                <a:gd name="connsiteY143" fmla="*/ 294016 h 387715"/>
                <a:gd name="connsiteX144" fmla="*/ 201171 w 388004"/>
                <a:gd name="connsiteY144" fmla="*/ 285345 h 387715"/>
                <a:gd name="connsiteX145" fmla="*/ 276473 w 388004"/>
                <a:gd name="connsiteY145" fmla="*/ 285345 h 387715"/>
                <a:gd name="connsiteX146" fmla="*/ 289690 w 388004"/>
                <a:gd name="connsiteY146" fmla="*/ 279923 h 387715"/>
                <a:gd name="connsiteX147" fmla="*/ 370250 w 388004"/>
                <a:gd name="connsiteY147" fmla="*/ 199363 h 387715"/>
                <a:gd name="connsiteX148" fmla="*/ 372696 w 388004"/>
                <a:gd name="connsiteY148" fmla="*/ 200514 h 387715"/>
                <a:gd name="connsiteX149" fmla="*/ 349074 w 388004"/>
                <a:gd name="connsiteY149" fmla="*/ 279923 h 387715"/>
                <a:gd name="connsiteX150" fmla="*/ 372714 w 388004"/>
                <a:gd name="connsiteY150" fmla="*/ 178242 h 387715"/>
                <a:gd name="connsiteX151" fmla="*/ 370250 w 388004"/>
                <a:gd name="connsiteY151" fmla="*/ 179392 h 387715"/>
                <a:gd name="connsiteX152" fmla="*/ 289635 w 388004"/>
                <a:gd name="connsiteY152" fmla="*/ 98778 h 387715"/>
                <a:gd name="connsiteX153" fmla="*/ 339581 w 388004"/>
                <a:gd name="connsiteY153" fmla="*/ 98778 h 387715"/>
                <a:gd name="connsiteX154" fmla="*/ 353583 w 388004"/>
                <a:gd name="connsiteY154" fmla="*/ 107453 h 387715"/>
                <a:gd name="connsiteX155" fmla="*/ 353747 w 388004"/>
                <a:gd name="connsiteY155" fmla="*/ 107413 h 387715"/>
                <a:gd name="connsiteX156" fmla="*/ 372659 w 388004"/>
                <a:gd name="connsiteY156" fmla="*/ 178188 h 387715"/>
                <a:gd name="connsiteX157" fmla="*/ 317511 w 388004"/>
                <a:gd name="connsiteY157" fmla="*/ 57759 h 387715"/>
                <a:gd name="connsiteX158" fmla="*/ 285765 w 388004"/>
                <a:gd name="connsiteY158" fmla="*/ 89450 h 387715"/>
                <a:gd name="connsiteX159" fmla="*/ 285765 w 388004"/>
                <a:gd name="connsiteY159" fmla="*/ 43575 h 387715"/>
                <a:gd name="connsiteX160" fmla="*/ 294601 w 388004"/>
                <a:gd name="connsiteY160" fmla="*/ 38774 h 387715"/>
                <a:gd name="connsiteX161" fmla="*/ 317456 w 388004"/>
                <a:gd name="connsiteY161" fmla="*/ 57723 h 387715"/>
                <a:gd name="connsiteX162" fmla="*/ 280343 w 388004"/>
                <a:gd name="connsiteY162" fmla="*/ 43611 h 387715"/>
                <a:gd name="connsiteX163" fmla="*/ 280343 w 388004"/>
                <a:gd name="connsiteY163" fmla="*/ 89450 h 387715"/>
                <a:gd name="connsiteX164" fmla="*/ 196553 w 388004"/>
                <a:gd name="connsiteY164" fmla="*/ 5659 h 387715"/>
                <a:gd name="connsiteX165" fmla="*/ 267985 w 388004"/>
                <a:gd name="connsiteY165" fmla="*/ 23221 h 387715"/>
                <a:gd name="connsiteX166" fmla="*/ 267236 w 388004"/>
                <a:gd name="connsiteY166" fmla="*/ 28022 h 387715"/>
                <a:gd name="connsiteX167" fmla="*/ 280289 w 388004"/>
                <a:gd name="connsiteY167" fmla="*/ 43575 h 387715"/>
                <a:gd name="connsiteX168" fmla="*/ 183044 w 388004"/>
                <a:gd name="connsiteY168" fmla="*/ 5641 h 387715"/>
                <a:gd name="connsiteX169" fmla="*/ 102539 w 388004"/>
                <a:gd name="connsiteY169" fmla="*/ 86036 h 387715"/>
                <a:gd name="connsiteX170" fmla="*/ 99180 w 388004"/>
                <a:gd name="connsiteY170" fmla="*/ 84631 h 387715"/>
                <a:gd name="connsiteX171" fmla="*/ 99180 w 388004"/>
                <a:gd name="connsiteY171" fmla="*/ 39376 h 387715"/>
                <a:gd name="connsiteX172" fmla="*/ 108143 w 388004"/>
                <a:gd name="connsiteY172" fmla="*/ 28003 h 387715"/>
                <a:gd name="connsiteX173" fmla="*/ 107650 w 388004"/>
                <a:gd name="connsiteY173" fmla="*/ 24626 h 387715"/>
                <a:gd name="connsiteX174" fmla="*/ 182989 w 388004"/>
                <a:gd name="connsiteY174" fmla="*/ 5604 h 387715"/>
                <a:gd name="connsiteX175" fmla="*/ 93704 w 388004"/>
                <a:gd name="connsiteY175" fmla="*/ 39394 h 387715"/>
                <a:gd name="connsiteX176" fmla="*/ 93704 w 388004"/>
                <a:gd name="connsiteY176" fmla="*/ 84631 h 387715"/>
                <a:gd name="connsiteX177" fmla="*/ 90053 w 388004"/>
                <a:gd name="connsiteY177" fmla="*/ 86164 h 387715"/>
                <a:gd name="connsiteX178" fmla="*/ 67380 w 388004"/>
                <a:gd name="connsiteY178" fmla="*/ 63473 h 387715"/>
                <a:gd name="connsiteX179" fmla="*/ 69205 w 388004"/>
                <a:gd name="connsiteY179" fmla="*/ 57357 h 387715"/>
                <a:gd name="connsiteX180" fmla="*/ 67690 w 388004"/>
                <a:gd name="connsiteY180" fmla="*/ 51625 h 387715"/>
                <a:gd name="connsiteX181" fmla="*/ 87972 w 388004"/>
                <a:gd name="connsiteY181" fmla="*/ 36036 h 387715"/>
                <a:gd name="connsiteX182" fmla="*/ 93704 w 388004"/>
                <a:gd name="connsiteY182" fmla="*/ 39394 h 387715"/>
                <a:gd name="connsiteX183" fmla="*/ 51662 w 388004"/>
                <a:gd name="connsiteY183" fmla="*/ 67544 h 387715"/>
                <a:gd name="connsiteX184" fmla="*/ 63510 w 388004"/>
                <a:gd name="connsiteY184" fmla="*/ 67306 h 387715"/>
                <a:gd name="connsiteX185" fmla="*/ 86292 w 388004"/>
                <a:gd name="connsiteY185" fmla="*/ 90089 h 387715"/>
                <a:gd name="connsiteX186" fmla="*/ 85033 w 388004"/>
                <a:gd name="connsiteY186" fmla="*/ 93265 h 387715"/>
                <a:gd name="connsiteX187" fmla="*/ 42443 w 388004"/>
                <a:gd name="connsiteY187" fmla="*/ 93265 h 387715"/>
                <a:gd name="connsiteX188" fmla="*/ 38007 w 388004"/>
                <a:gd name="connsiteY188" fmla="*/ 84977 h 387715"/>
                <a:gd name="connsiteX189" fmla="*/ 51662 w 388004"/>
                <a:gd name="connsiteY189" fmla="*/ 67544 h 387715"/>
                <a:gd name="connsiteX190" fmla="*/ 26890 w 388004"/>
                <a:gd name="connsiteY190" fmla="*/ 112141 h 387715"/>
                <a:gd name="connsiteX191" fmla="*/ 42535 w 388004"/>
                <a:gd name="connsiteY191" fmla="*/ 98778 h 387715"/>
                <a:gd name="connsiteX192" fmla="*/ 85033 w 388004"/>
                <a:gd name="connsiteY192" fmla="*/ 98778 h 387715"/>
                <a:gd name="connsiteX193" fmla="*/ 86438 w 388004"/>
                <a:gd name="connsiteY193" fmla="*/ 102228 h 387715"/>
                <a:gd name="connsiteX194" fmla="*/ 5623 w 388004"/>
                <a:gd name="connsiteY194" fmla="*/ 183025 h 387715"/>
                <a:gd name="connsiteX195" fmla="*/ 22728 w 388004"/>
                <a:gd name="connsiteY195" fmla="*/ 111575 h 387715"/>
                <a:gd name="connsiteX196" fmla="*/ 26890 w 388004"/>
                <a:gd name="connsiteY196" fmla="*/ 112141 h 387715"/>
                <a:gd name="connsiteX197" fmla="*/ 5641 w 388004"/>
                <a:gd name="connsiteY197" fmla="*/ 195712 h 387715"/>
                <a:gd name="connsiteX198" fmla="*/ 83481 w 388004"/>
                <a:gd name="connsiteY198" fmla="*/ 273534 h 387715"/>
                <a:gd name="connsiteX199" fmla="*/ 80852 w 388004"/>
                <a:gd name="connsiteY199" fmla="*/ 279868 h 387715"/>
                <a:gd name="connsiteX200" fmla="*/ 38300 w 388004"/>
                <a:gd name="connsiteY200" fmla="*/ 279868 h 387715"/>
                <a:gd name="connsiteX201" fmla="*/ 24791 w 388004"/>
                <a:gd name="connsiteY201" fmla="*/ 271088 h 387715"/>
                <a:gd name="connsiteX202" fmla="*/ 5641 w 388004"/>
                <a:gd name="connsiteY202" fmla="*/ 195712 h 387715"/>
                <a:gd name="connsiteX203" fmla="*/ 200970 w 388004"/>
                <a:gd name="connsiteY203" fmla="*/ 372567 h 387715"/>
                <a:gd name="connsiteX204" fmla="*/ 199729 w 388004"/>
                <a:gd name="connsiteY204" fmla="*/ 369811 h 387715"/>
                <a:gd name="connsiteX205" fmla="*/ 280307 w 388004"/>
                <a:gd name="connsiteY205" fmla="*/ 289215 h 387715"/>
                <a:gd name="connsiteX206" fmla="*/ 280307 w 388004"/>
                <a:gd name="connsiteY206" fmla="*/ 334852 h 387715"/>
                <a:gd name="connsiteX207" fmla="*/ 267200 w 388004"/>
                <a:gd name="connsiteY207" fmla="*/ 350442 h 387715"/>
                <a:gd name="connsiteX208" fmla="*/ 267966 w 388004"/>
                <a:gd name="connsiteY208" fmla="*/ 355243 h 387715"/>
                <a:gd name="connsiteX209" fmla="*/ 200952 w 388004"/>
                <a:gd name="connsiteY209" fmla="*/ 372567 h 387715"/>
                <a:gd name="connsiteX210" fmla="*/ 285783 w 388004"/>
                <a:gd name="connsiteY210" fmla="*/ 334834 h 387715"/>
                <a:gd name="connsiteX211" fmla="*/ 285783 w 388004"/>
                <a:gd name="connsiteY211" fmla="*/ 289598 h 387715"/>
                <a:gd name="connsiteX212" fmla="*/ 317182 w 388004"/>
                <a:gd name="connsiteY212" fmla="*/ 320979 h 387715"/>
                <a:gd name="connsiteX213" fmla="*/ 294637 w 388004"/>
                <a:gd name="connsiteY213" fmla="*/ 339654 h 387715"/>
                <a:gd name="connsiteX214" fmla="*/ 285765 w 388004"/>
                <a:gd name="connsiteY214" fmla="*/ 334834 h 387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388004" h="387715">
                  <a:moveTo>
                    <a:pt x="353145" y="283556"/>
                  </a:moveTo>
                  <a:cubicBezTo>
                    <a:pt x="367737" y="258305"/>
                    <a:pt x="376255" y="230007"/>
                    <a:pt x="378026" y="200897"/>
                  </a:cubicBezTo>
                  <a:cubicBezTo>
                    <a:pt x="384418" y="199944"/>
                    <a:pt x="388828" y="193991"/>
                    <a:pt x="387875" y="187599"/>
                  </a:cubicBezTo>
                  <a:cubicBezTo>
                    <a:pt x="387117" y="182506"/>
                    <a:pt x="383119" y="178508"/>
                    <a:pt x="378026" y="177750"/>
                  </a:cubicBezTo>
                  <a:cubicBezTo>
                    <a:pt x="376547" y="152408"/>
                    <a:pt x="369945" y="127630"/>
                    <a:pt x="358621" y="104912"/>
                  </a:cubicBezTo>
                  <a:cubicBezTo>
                    <a:pt x="363521" y="100683"/>
                    <a:pt x="364065" y="93282"/>
                    <a:pt x="359835" y="88382"/>
                  </a:cubicBezTo>
                  <a:cubicBezTo>
                    <a:pt x="357611" y="85805"/>
                    <a:pt x="354376" y="84323"/>
                    <a:pt x="350972" y="84320"/>
                  </a:cubicBezTo>
                  <a:cubicBezTo>
                    <a:pt x="349649" y="84321"/>
                    <a:pt x="348335" y="84544"/>
                    <a:pt x="347084" y="84977"/>
                  </a:cubicBezTo>
                  <a:cubicBezTo>
                    <a:pt x="340216" y="74616"/>
                    <a:pt x="332354" y="64950"/>
                    <a:pt x="323608" y="56116"/>
                  </a:cubicBezTo>
                  <a:cubicBezTo>
                    <a:pt x="323534" y="55971"/>
                    <a:pt x="323442" y="55836"/>
                    <a:pt x="323334" y="55715"/>
                  </a:cubicBezTo>
                  <a:cubicBezTo>
                    <a:pt x="323223" y="55629"/>
                    <a:pt x="323107" y="55550"/>
                    <a:pt x="322987" y="55477"/>
                  </a:cubicBezTo>
                  <a:cubicBezTo>
                    <a:pt x="315154" y="47656"/>
                    <a:pt x="306658" y="40528"/>
                    <a:pt x="297594" y="34174"/>
                  </a:cubicBezTo>
                  <a:cubicBezTo>
                    <a:pt x="298433" y="32225"/>
                    <a:pt x="298861" y="30125"/>
                    <a:pt x="298854" y="28003"/>
                  </a:cubicBezTo>
                  <a:cubicBezTo>
                    <a:pt x="298855" y="19262"/>
                    <a:pt x="291770" y="12175"/>
                    <a:pt x="283029" y="12174"/>
                  </a:cubicBezTo>
                  <a:cubicBezTo>
                    <a:pt x="278117" y="12173"/>
                    <a:pt x="273482" y="14454"/>
                    <a:pt x="270486" y="18346"/>
                  </a:cubicBezTo>
                  <a:cubicBezTo>
                    <a:pt x="245291" y="6318"/>
                    <a:pt x="217735" y="51"/>
                    <a:pt x="189817" y="0"/>
                  </a:cubicBezTo>
                  <a:lnTo>
                    <a:pt x="189251" y="0"/>
                  </a:lnTo>
                  <a:cubicBezTo>
                    <a:pt x="159960" y="-30"/>
                    <a:pt x="131067" y="6784"/>
                    <a:pt x="104876" y="19898"/>
                  </a:cubicBezTo>
                  <a:cubicBezTo>
                    <a:pt x="102682" y="17568"/>
                    <a:pt x="99624" y="16247"/>
                    <a:pt x="96424" y="16247"/>
                  </a:cubicBezTo>
                  <a:cubicBezTo>
                    <a:pt x="89941" y="16247"/>
                    <a:pt x="84686" y="21502"/>
                    <a:pt x="84686" y="27985"/>
                  </a:cubicBezTo>
                  <a:cubicBezTo>
                    <a:pt x="84694" y="29097"/>
                    <a:pt x="84853" y="30202"/>
                    <a:pt x="85160" y="31271"/>
                  </a:cubicBezTo>
                  <a:cubicBezTo>
                    <a:pt x="77698" y="36199"/>
                    <a:pt x="70597" y="41653"/>
                    <a:pt x="63911" y="47591"/>
                  </a:cubicBezTo>
                  <a:cubicBezTo>
                    <a:pt x="58532" y="43991"/>
                    <a:pt x="51253" y="45434"/>
                    <a:pt x="47653" y="50813"/>
                  </a:cubicBezTo>
                  <a:cubicBezTo>
                    <a:pt x="45017" y="54754"/>
                    <a:pt x="45014" y="59895"/>
                    <a:pt x="47646" y="63838"/>
                  </a:cubicBezTo>
                  <a:cubicBezTo>
                    <a:pt x="42571" y="69566"/>
                    <a:pt x="37846" y="75595"/>
                    <a:pt x="33498" y="81892"/>
                  </a:cubicBezTo>
                  <a:cubicBezTo>
                    <a:pt x="31423" y="80947"/>
                    <a:pt x="29170" y="80455"/>
                    <a:pt x="26890" y="80450"/>
                  </a:cubicBezTo>
                  <a:cubicBezTo>
                    <a:pt x="18149" y="80440"/>
                    <a:pt x="11055" y="87518"/>
                    <a:pt x="11045" y="96259"/>
                  </a:cubicBezTo>
                  <a:cubicBezTo>
                    <a:pt x="11039" y="101416"/>
                    <a:pt x="13546" y="106252"/>
                    <a:pt x="17763" y="109220"/>
                  </a:cubicBezTo>
                  <a:cubicBezTo>
                    <a:pt x="-6600" y="161360"/>
                    <a:pt x="-5868" y="221762"/>
                    <a:pt x="19752" y="273296"/>
                  </a:cubicBezTo>
                  <a:cubicBezTo>
                    <a:pt x="14665" y="277299"/>
                    <a:pt x="13786" y="284667"/>
                    <a:pt x="17788" y="289754"/>
                  </a:cubicBezTo>
                  <a:cubicBezTo>
                    <a:pt x="21010" y="293849"/>
                    <a:pt x="26548" y="295325"/>
                    <a:pt x="31381" y="293377"/>
                  </a:cubicBezTo>
                  <a:cubicBezTo>
                    <a:pt x="38434" y="304075"/>
                    <a:pt x="46543" y="314037"/>
                    <a:pt x="55587" y="323114"/>
                  </a:cubicBezTo>
                  <a:cubicBezTo>
                    <a:pt x="55587" y="323114"/>
                    <a:pt x="55587" y="323279"/>
                    <a:pt x="55733" y="323333"/>
                  </a:cubicBezTo>
                  <a:cubicBezTo>
                    <a:pt x="55814" y="323395"/>
                    <a:pt x="55900" y="323450"/>
                    <a:pt x="55989" y="323498"/>
                  </a:cubicBezTo>
                  <a:cubicBezTo>
                    <a:pt x="88661" y="356045"/>
                    <a:pt x="132129" y="375490"/>
                    <a:pt x="178170" y="378153"/>
                  </a:cubicBezTo>
                  <a:cubicBezTo>
                    <a:pt x="179363" y="384515"/>
                    <a:pt x="185487" y="388705"/>
                    <a:pt x="191849" y="387512"/>
                  </a:cubicBezTo>
                  <a:cubicBezTo>
                    <a:pt x="196600" y="386621"/>
                    <a:pt x="200317" y="382905"/>
                    <a:pt x="201208" y="378153"/>
                  </a:cubicBezTo>
                  <a:cubicBezTo>
                    <a:pt x="225231" y="376654"/>
                    <a:pt x="248743" y="370556"/>
                    <a:pt x="270467" y="360190"/>
                  </a:cubicBezTo>
                  <a:cubicBezTo>
                    <a:pt x="275810" y="367109"/>
                    <a:pt x="285749" y="368386"/>
                    <a:pt x="292668" y="363044"/>
                  </a:cubicBezTo>
                  <a:cubicBezTo>
                    <a:pt x="298354" y="358653"/>
                    <a:pt x="300370" y="350983"/>
                    <a:pt x="297576" y="344363"/>
                  </a:cubicBezTo>
                  <a:cubicBezTo>
                    <a:pt x="306521" y="338087"/>
                    <a:pt x="314912" y="331058"/>
                    <a:pt x="322659" y="323352"/>
                  </a:cubicBezTo>
                  <a:cubicBezTo>
                    <a:pt x="322779" y="323279"/>
                    <a:pt x="322894" y="323200"/>
                    <a:pt x="323006" y="323114"/>
                  </a:cubicBezTo>
                  <a:cubicBezTo>
                    <a:pt x="323115" y="323023"/>
                    <a:pt x="323152" y="322895"/>
                    <a:pt x="323243" y="322786"/>
                  </a:cubicBezTo>
                  <a:cubicBezTo>
                    <a:pt x="334648" y="311306"/>
                    <a:pt x="344548" y="298425"/>
                    <a:pt x="352707" y="284450"/>
                  </a:cubicBezTo>
                  <a:cubicBezTo>
                    <a:pt x="352909" y="284183"/>
                    <a:pt x="353057" y="283879"/>
                    <a:pt x="353145" y="283556"/>
                  </a:cubicBezTo>
                  <a:close/>
                  <a:moveTo>
                    <a:pt x="320961" y="317109"/>
                  </a:moveTo>
                  <a:lnTo>
                    <a:pt x="289252" y="285345"/>
                  </a:lnTo>
                  <a:lnTo>
                    <a:pt x="345843" y="285345"/>
                  </a:lnTo>
                  <a:cubicBezTo>
                    <a:pt x="338750" y="296802"/>
                    <a:pt x="330432" y="307452"/>
                    <a:pt x="321034" y="317109"/>
                  </a:cubicBezTo>
                  <a:close/>
                  <a:moveTo>
                    <a:pt x="35835" y="290255"/>
                  </a:moveTo>
                  <a:cubicBezTo>
                    <a:pt x="37035" y="288858"/>
                    <a:pt x="37880" y="287193"/>
                    <a:pt x="38299" y="285400"/>
                  </a:cubicBezTo>
                  <a:lnTo>
                    <a:pt x="80834" y="285400"/>
                  </a:lnTo>
                  <a:cubicBezTo>
                    <a:pt x="81226" y="287686"/>
                    <a:pt x="82124" y="289857"/>
                    <a:pt x="83463" y="291752"/>
                  </a:cubicBezTo>
                  <a:lnTo>
                    <a:pt x="57759" y="317455"/>
                  </a:lnTo>
                  <a:cubicBezTo>
                    <a:pt x="49611" y="309100"/>
                    <a:pt x="42270" y="299992"/>
                    <a:pt x="35835" y="290255"/>
                  </a:cubicBezTo>
                  <a:close/>
                  <a:moveTo>
                    <a:pt x="321326" y="61611"/>
                  </a:moveTo>
                  <a:cubicBezTo>
                    <a:pt x="329167" y="69728"/>
                    <a:pt x="336249" y="78545"/>
                    <a:pt x="342484" y="87953"/>
                  </a:cubicBezTo>
                  <a:cubicBezTo>
                    <a:pt x="341053" y="89445"/>
                    <a:pt x="340045" y="91291"/>
                    <a:pt x="339563" y="93302"/>
                  </a:cubicBezTo>
                  <a:lnTo>
                    <a:pt x="289617" y="93302"/>
                  </a:lnTo>
                  <a:close/>
                  <a:moveTo>
                    <a:pt x="201116" y="279868"/>
                  </a:moveTo>
                  <a:cubicBezTo>
                    <a:pt x="200086" y="275588"/>
                    <a:pt x="196744" y="272245"/>
                    <a:pt x="192464" y="271215"/>
                  </a:cubicBezTo>
                  <a:lnTo>
                    <a:pt x="192464" y="204749"/>
                  </a:lnTo>
                  <a:cubicBezTo>
                    <a:pt x="194609" y="204354"/>
                    <a:pt x="196649" y="203514"/>
                    <a:pt x="198451" y="202284"/>
                  </a:cubicBezTo>
                  <a:lnTo>
                    <a:pt x="276054" y="279868"/>
                  </a:lnTo>
                  <a:close/>
                  <a:moveTo>
                    <a:pt x="109385" y="291716"/>
                  </a:moveTo>
                  <a:cubicBezTo>
                    <a:pt x="110720" y="289812"/>
                    <a:pt x="111618" y="287636"/>
                    <a:pt x="112013" y="285345"/>
                  </a:cubicBezTo>
                  <a:lnTo>
                    <a:pt x="178334" y="285345"/>
                  </a:lnTo>
                  <a:cubicBezTo>
                    <a:pt x="179358" y="289632"/>
                    <a:pt x="182701" y="292983"/>
                    <a:pt x="186987" y="294016"/>
                  </a:cubicBezTo>
                  <a:lnTo>
                    <a:pt x="186987" y="364517"/>
                  </a:lnTo>
                  <a:cubicBezTo>
                    <a:pt x="185793" y="364802"/>
                    <a:pt x="184653" y="365277"/>
                    <a:pt x="183610" y="365923"/>
                  </a:cubicBezTo>
                  <a:close/>
                  <a:moveTo>
                    <a:pt x="187024" y="98778"/>
                  </a:moveTo>
                  <a:lnTo>
                    <a:pt x="187024" y="173624"/>
                  </a:lnTo>
                  <a:cubicBezTo>
                    <a:pt x="184606" y="174017"/>
                    <a:pt x="182312" y="174967"/>
                    <a:pt x="180324" y="176399"/>
                  </a:cubicBezTo>
                  <a:lnTo>
                    <a:pt x="106281" y="102374"/>
                  </a:lnTo>
                  <a:cubicBezTo>
                    <a:pt x="106993" y="101252"/>
                    <a:pt x="107512" y="100018"/>
                    <a:pt x="107815" y="98723"/>
                  </a:cubicBezTo>
                  <a:close/>
                  <a:moveTo>
                    <a:pt x="112050" y="279868"/>
                  </a:moveTo>
                  <a:cubicBezTo>
                    <a:pt x="111638" y="277593"/>
                    <a:pt x="110742" y="275432"/>
                    <a:pt x="109421" y="273534"/>
                  </a:cubicBezTo>
                  <a:lnTo>
                    <a:pt x="180616" y="202339"/>
                  </a:lnTo>
                  <a:cubicBezTo>
                    <a:pt x="182520" y="203641"/>
                    <a:pt x="184690" y="204502"/>
                    <a:pt x="186969" y="204858"/>
                  </a:cubicBezTo>
                  <a:lnTo>
                    <a:pt x="186969" y="271270"/>
                  </a:lnTo>
                  <a:cubicBezTo>
                    <a:pt x="182688" y="272300"/>
                    <a:pt x="179346" y="275642"/>
                    <a:pt x="178316" y="279923"/>
                  </a:cubicBezTo>
                  <a:close/>
                  <a:moveTo>
                    <a:pt x="205151" y="192061"/>
                  </a:moveTo>
                  <a:lnTo>
                    <a:pt x="271618" y="192061"/>
                  </a:lnTo>
                  <a:cubicBezTo>
                    <a:pt x="272596" y="196427"/>
                    <a:pt x="275974" y="199855"/>
                    <a:pt x="280325" y="200897"/>
                  </a:cubicBezTo>
                  <a:lnTo>
                    <a:pt x="280325" y="276382"/>
                  </a:lnTo>
                  <a:lnTo>
                    <a:pt x="202413" y="198451"/>
                  </a:lnTo>
                  <a:cubicBezTo>
                    <a:pt x="203776" y="196548"/>
                    <a:pt x="204698" y="194365"/>
                    <a:pt x="205114" y="192061"/>
                  </a:cubicBezTo>
                  <a:close/>
                  <a:moveTo>
                    <a:pt x="280325" y="178096"/>
                  </a:moveTo>
                  <a:cubicBezTo>
                    <a:pt x="276102" y="179111"/>
                    <a:pt x="272786" y="182377"/>
                    <a:pt x="271709" y="186585"/>
                  </a:cubicBezTo>
                  <a:lnTo>
                    <a:pt x="205151" y="186585"/>
                  </a:lnTo>
                  <a:cubicBezTo>
                    <a:pt x="204774" y="184329"/>
                    <a:pt x="203915" y="182181"/>
                    <a:pt x="202632" y="180287"/>
                  </a:cubicBezTo>
                  <a:lnTo>
                    <a:pt x="280289" y="102630"/>
                  </a:lnTo>
                  <a:close/>
                  <a:moveTo>
                    <a:pt x="198835" y="176380"/>
                  </a:moveTo>
                  <a:cubicBezTo>
                    <a:pt x="196948" y="175021"/>
                    <a:pt x="194785" y="174092"/>
                    <a:pt x="192500" y="173660"/>
                  </a:cubicBezTo>
                  <a:lnTo>
                    <a:pt x="192500" y="98815"/>
                  </a:lnTo>
                  <a:lnTo>
                    <a:pt x="276473" y="98815"/>
                  </a:lnTo>
                  <a:close/>
                  <a:moveTo>
                    <a:pt x="99180" y="107413"/>
                  </a:moveTo>
                  <a:cubicBezTo>
                    <a:pt x="100282" y="107146"/>
                    <a:pt x="101340" y="106722"/>
                    <a:pt x="102320" y="106153"/>
                  </a:cubicBezTo>
                  <a:lnTo>
                    <a:pt x="176454" y="180287"/>
                  </a:lnTo>
                  <a:cubicBezTo>
                    <a:pt x="175171" y="182181"/>
                    <a:pt x="174312" y="184329"/>
                    <a:pt x="173935" y="186585"/>
                  </a:cubicBezTo>
                  <a:lnTo>
                    <a:pt x="99089" y="186585"/>
                  </a:lnTo>
                  <a:close/>
                  <a:moveTo>
                    <a:pt x="174026" y="192061"/>
                  </a:moveTo>
                  <a:cubicBezTo>
                    <a:pt x="174453" y="194368"/>
                    <a:pt x="175388" y="196551"/>
                    <a:pt x="176764" y="198451"/>
                  </a:cubicBezTo>
                  <a:lnTo>
                    <a:pt x="105569" y="269645"/>
                  </a:lnTo>
                  <a:cubicBezTo>
                    <a:pt x="103682" y="268320"/>
                    <a:pt x="101525" y="267428"/>
                    <a:pt x="99253" y="267035"/>
                  </a:cubicBezTo>
                  <a:lnTo>
                    <a:pt x="99253" y="192061"/>
                  </a:lnTo>
                  <a:close/>
                  <a:moveTo>
                    <a:pt x="285820" y="200897"/>
                  </a:moveTo>
                  <a:cubicBezTo>
                    <a:pt x="290164" y="199849"/>
                    <a:pt x="293534" y="196422"/>
                    <a:pt x="294509" y="192061"/>
                  </a:cubicBezTo>
                  <a:lnTo>
                    <a:pt x="364974" y="192061"/>
                  </a:lnTo>
                  <a:cubicBezTo>
                    <a:pt x="365256" y="193256"/>
                    <a:pt x="365731" y="194397"/>
                    <a:pt x="366380" y="195439"/>
                  </a:cubicBezTo>
                  <a:lnTo>
                    <a:pt x="285820" y="275998"/>
                  </a:lnTo>
                  <a:close/>
                  <a:moveTo>
                    <a:pt x="364974" y="186585"/>
                  </a:moveTo>
                  <a:lnTo>
                    <a:pt x="294363" y="186585"/>
                  </a:lnTo>
                  <a:cubicBezTo>
                    <a:pt x="293291" y="182385"/>
                    <a:pt x="289981" y="179124"/>
                    <a:pt x="285765" y="178115"/>
                  </a:cubicBezTo>
                  <a:lnTo>
                    <a:pt x="285765" y="102648"/>
                  </a:lnTo>
                  <a:lnTo>
                    <a:pt x="366325" y="183208"/>
                  </a:lnTo>
                  <a:cubicBezTo>
                    <a:pt x="365682" y="184253"/>
                    <a:pt x="365208" y="185392"/>
                    <a:pt x="364919" y="186585"/>
                  </a:cubicBezTo>
                  <a:close/>
                  <a:moveTo>
                    <a:pt x="192500" y="93302"/>
                  </a:moveTo>
                  <a:lnTo>
                    <a:pt x="192500" y="9328"/>
                  </a:lnTo>
                  <a:lnTo>
                    <a:pt x="276473" y="93302"/>
                  </a:lnTo>
                  <a:close/>
                  <a:moveTo>
                    <a:pt x="187024" y="93302"/>
                  </a:moveTo>
                  <a:lnTo>
                    <a:pt x="107815" y="93302"/>
                  </a:lnTo>
                  <a:cubicBezTo>
                    <a:pt x="107529" y="92108"/>
                    <a:pt x="107055" y="90968"/>
                    <a:pt x="106409" y="89924"/>
                  </a:cubicBezTo>
                  <a:lnTo>
                    <a:pt x="187024" y="9347"/>
                  </a:lnTo>
                  <a:close/>
                  <a:moveTo>
                    <a:pt x="90272" y="106080"/>
                  </a:moveTo>
                  <a:cubicBezTo>
                    <a:pt x="91322" y="106726"/>
                    <a:pt x="92468" y="107201"/>
                    <a:pt x="93667" y="107486"/>
                  </a:cubicBezTo>
                  <a:lnTo>
                    <a:pt x="93667" y="186640"/>
                  </a:lnTo>
                  <a:lnTo>
                    <a:pt x="9694" y="186640"/>
                  </a:lnTo>
                  <a:close/>
                  <a:moveTo>
                    <a:pt x="93667" y="192116"/>
                  </a:moveTo>
                  <a:lnTo>
                    <a:pt x="93667" y="267108"/>
                  </a:lnTo>
                  <a:cubicBezTo>
                    <a:pt x="91384" y="267501"/>
                    <a:pt x="89215" y="268393"/>
                    <a:pt x="87314" y="269718"/>
                  </a:cubicBezTo>
                  <a:lnTo>
                    <a:pt x="9712" y="192116"/>
                  </a:lnTo>
                  <a:close/>
                  <a:moveTo>
                    <a:pt x="87296" y="295641"/>
                  </a:moveTo>
                  <a:cubicBezTo>
                    <a:pt x="89198" y="296980"/>
                    <a:pt x="91374" y="297878"/>
                    <a:pt x="93667" y="298269"/>
                  </a:cubicBezTo>
                  <a:lnTo>
                    <a:pt x="93667" y="346152"/>
                  </a:lnTo>
                  <a:cubicBezTo>
                    <a:pt x="82120" y="339056"/>
                    <a:pt x="71383" y="330719"/>
                    <a:pt x="61648" y="321289"/>
                  </a:cubicBezTo>
                  <a:close/>
                  <a:moveTo>
                    <a:pt x="99144" y="298269"/>
                  </a:moveTo>
                  <a:cubicBezTo>
                    <a:pt x="101425" y="297878"/>
                    <a:pt x="103590" y="296979"/>
                    <a:pt x="105478" y="295641"/>
                  </a:cubicBezTo>
                  <a:lnTo>
                    <a:pt x="179722" y="369793"/>
                  </a:lnTo>
                  <a:cubicBezTo>
                    <a:pt x="179188" y="370681"/>
                    <a:pt x="178766" y="371631"/>
                    <a:pt x="178462" y="372622"/>
                  </a:cubicBezTo>
                  <a:cubicBezTo>
                    <a:pt x="150599" y="371008"/>
                    <a:pt x="123476" y="363027"/>
                    <a:pt x="99180" y="349292"/>
                  </a:cubicBezTo>
                  <a:close/>
                  <a:moveTo>
                    <a:pt x="195895" y="365977"/>
                  </a:moveTo>
                  <a:cubicBezTo>
                    <a:pt x="194854" y="365328"/>
                    <a:pt x="193713" y="364854"/>
                    <a:pt x="192518" y="364572"/>
                  </a:cubicBezTo>
                  <a:lnTo>
                    <a:pt x="192518" y="294016"/>
                  </a:lnTo>
                  <a:cubicBezTo>
                    <a:pt x="196808" y="292991"/>
                    <a:pt x="200155" y="289637"/>
                    <a:pt x="201171" y="285345"/>
                  </a:cubicBezTo>
                  <a:lnTo>
                    <a:pt x="276473" y="285345"/>
                  </a:lnTo>
                  <a:close/>
                  <a:moveTo>
                    <a:pt x="289690" y="279923"/>
                  </a:moveTo>
                  <a:lnTo>
                    <a:pt x="370250" y="199363"/>
                  </a:lnTo>
                  <a:cubicBezTo>
                    <a:pt x="371019" y="199838"/>
                    <a:pt x="371840" y="200224"/>
                    <a:pt x="372696" y="200514"/>
                  </a:cubicBezTo>
                  <a:cubicBezTo>
                    <a:pt x="371016" y="228445"/>
                    <a:pt x="362933" y="255615"/>
                    <a:pt x="349074" y="279923"/>
                  </a:cubicBezTo>
                  <a:close/>
                  <a:moveTo>
                    <a:pt x="372714" y="178242"/>
                  </a:moveTo>
                  <a:cubicBezTo>
                    <a:pt x="371847" y="178521"/>
                    <a:pt x="371020" y="178907"/>
                    <a:pt x="370250" y="179392"/>
                  </a:cubicBezTo>
                  <a:lnTo>
                    <a:pt x="289635" y="98778"/>
                  </a:lnTo>
                  <a:lnTo>
                    <a:pt x="339581" y="98778"/>
                  </a:lnTo>
                  <a:cubicBezTo>
                    <a:pt x="341052" y="105040"/>
                    <a:pt x="347321" y="108924"/>
                    <a:pt x="353583" y="107453"/>
                  </a:cubicBezTo>
                  <a:cubicBezTo>
                    <a:pt x="353638" y="107440"/>
                    <a:pt x="353692" y="107426"/>
                    <a:pt x="353747" y="107413"/>
                  </a:cubicBezTo>
                  <a:cubicBezTo>
                    <a:pt x="364769" y="129484"/>
                    <a:pt x="371202" y="153560"/>
                    <a:pt x="372659" y="178188"/>
                  </a:cubicBezTo>
                  <a:close/>
                  <a:moveTo>
                    <a:pt x="317511" y="57759"/>
                  </a:moveTo>
                  <a:lnTo>
                    <a:pt x="285765" y="89450"/>
                  </a:lnTo>
                  <a:lnTo>
                    <a:pt x="285765" y="43575"/>
                  </a:lnTo>
                  <a:cubicBezTo>
                    <a:pt x="289157" y="42985"/>
                    <a:pt x="292261" y="41299"/>
                    <a:pt x="294601" y="38774"/>
                  </a:cubicBezTo>
                  <a:cubicBezTo>
                    <a:pt x="302715" y="44467"/>
                    <a:pt x="310358" y="50804"/>
                    <a:pt x="317456" y="57723"/>
                  </a:cubicBezTo>
                  <a:close/>
                  <a:moveTo>
                    <a:pt x="280343" y="43611"/>
                  </a:moveTo>
                  <a:lnTo>
                    <a:pt x="280343" y="89450"/>
                  </a:lnTo>
                  <a:lnTo>
                    <a:pt x="196553" y="5659"/>
                  </a:lnTo>
                  <a:cubicBezTo>
                    <a:pt x="221310" y="6593"/>
                    <a:pt x="245616" y="12569"/>
                    <a:pt x="267985" y="23221"/>
                  </a:cubicBezTo>
                  <a:cubicBezTo>
                    <a:pt x="267492" y="24773"/>
                    <a:pt x="267240" y="26392"/>
                    <a:pt x="267236" y="28022"/>
                  </a:cubicBezTo>
                  <a:cubicBezTo>
                    <a:pt x="267258" y="35679"/>
                    <a:pt x="272751" y="42225"/>
                    <a:pt x="280289" y="43575"/>
                  </a:cubicBezTo>
                  <a:close/>
                  <a:moveTo>
                    <a:pt x="183044" y="5641"/>
                  </a:moveTo>
                  <a:lnTo>
                    <a:pt x="102539" y="86036"/>
                  </a:lnTo>
                  <a:cubicBezTo>
                    <a:pt x="101502" y="85391"/>
                    <a:pt x="100368" y="84916"/>
                    <a:pt x="99180" y="84631"/>
                  </a:cubicBezTo>
                  <a:lnTo>
                    <a:pt x="99180" y="39376"/>
                  </a:lnTo>
                  <a:cubicBezTo>
                    <a:pt x="104436" y="38111"/>
                    <a:pt x="108142" y="33410"/>
                    <a:pt x="108143" y="28003"/>
                  </a:cubicBezTo>
                  <a:cubicBezTo>
                    <a:pt x="108147" y="26859"/>
                    <a:pt x="107981" y="25721"/>
                    <a:pt x="107650" y="24626"/>
                  </a:cubicBezTo>
                  <a:cubicBezTo>
                    <a:pt x="131103" y="12941"/>
                    <a:pt x="156800" y="6453"/>
                    <a:pt x="182989" y="5604"/>
                  </a:cubicBezTo>
                  <a:close/>
                  <a:moveTo>
                    <a:pt x="93704" y="39394"/>
                  </a:moveTo>
                  <a:lnTo>
                    <a:pt x="93704" y="84631"/>
                  </a:lnTo>
                  <a:cubicBezTo>
                    <a:pt x="92409" y="84932"/>
                    <a:pt x="91175" y="85451"/>
                    <a:pt x="90053" y="86164"/>
                  </a:cubicBezTo>
                  <a:lnTo>
                    <a:pt x="67380" y="63473"/>
                  </a:lnTo>
                  <a:cubicBezTo>
                    <a:pt x="68545" y="61644"/>
                    <a:pt x="69177" y="59526"/>
                    <a:pt x="69205" y="57357"/>
                  </a:cubicBezTo>
                  <a:cubicBezTo>
                    <a:pt x="69208" y="55347"/>
                    <a:pt x="68686" y="53371"/>
                    <a:pt x="67690" y="51625"/>
                  </a:cubicBezTo>
                  <a:cubicBezTo>
                    <a:pt x="74087" y="45972"/>
                    <a:pt x="80863" y="40763"/>
                    <a:pt x="87972" y="36036"/>
                  </a:cubicBezTo>
                  <a:cubicBezTo>
                    <a:pt x="89523" y="37678"/>
                    <a:pt x="91512" y="38844"/>
                    <a:pt x="93704" y="39394"/>
                  </a:cubicBezTo>
                  <a:close/>
                  <a:moveTo>
                    <a:pt x="51662" y="67544"/>
                  </a:moveTo>
                  <a:cubicBezTo>
                    <a:pt x="55361" y="69622"/>
                    <a:pt x="59897" y="69531"/>
                    <a:pt x="63510" y="67306"/>
                  </a:cubicBezTo>
                  <a:lnTo>
                    <a:pt x="86292" y="90089"/>
                  </a:lnTo>
                  <a:cubicBezTo>
                    <a:pt x="85715" y="91078"/>
                    <a:pt x="85291" y="92149"/>
                    <a:pt x="85033" y="93265"/>
                  </a:cubicBezTo>
                  <a:lnTo>
                    <a:pt x="42443" y="93265"/>
                  </a:lnTo>
                  <a:cubicBezTo>
                    <a:pt x="41832" y="90119"/>
                    <a:pt x="40286" y="87231"/>
                    <a:pt x="38007" y="84977"/>
                  </a:cubicBezTo>
                  <a:cubicBezTo>
                    <a:pt x="42207" y="78899"/>
                    <a:pt x="46767" y="73077"/>
                    <a:pt x="51662" y="67544"/>
                  </a:cubicBezTo>
                  <a:close/>
                  <a:moveTo>
                    <a:pt x="26890" y="112141"/>
                  </a:moveTo>
                  <a:cubicBezTo>
                    <a:pt x="34678" y="112131"/>
                    <a:pt x="41307" y="106469"/>
                    <a:pt x="42535" y="98778"/>
                  </a:cubicBezTo>
                  <a:lnTo>
                    <a:pt x="85033" y="98778"/>
                  </a:lnTo>
                  <a:cubicBezTo>
                    <a:pt x="85314" y="99996"/>
                    <a:pt x="85788" y="101161"/>
                    <a:pt x="86438" y="102228"/>
                  </a:cubicBezTo>
                  <a:lnTo>
                    <a:pt x="5623" y="183025"/>
                  </a:lnTo>
                  <a:cubicBezTo>
                    <a:pt x="6427" y="158296"/>
                    <a:pt x="12246" y="133987"/>
                    <a:pt x="22728" y="111575"/>
                  </a:cubicBezTo>
                  <a:cubicBezTo>
                    <a:pt x="24085" y="111941"/>
                    <a:pt x="25484" y="112131"/>
                    <a:pt x="26890" y="112141"/>
                  </a:cubicBezTo>
                  <a:close/>
                  <a:moveTo>
                    <a:pt x="5641" y="195712"/>
                  </a:moveTo>
                  <a:lnTo>
                    <a:pt x="83481" y="273534"/>
                  </a:lnTo>
                  <a:cubicBezTo>
                    <a:pt x="82145" y="275424"/>
                    <a:pt x="81247" y="277588"/>
                    <a:pt x="80852" y="279868"/>
                  </a:cubicBezTo>
                  <a:lnTo>
                    <a:pt x="38300" y="279868"/>
                  </a:lnTo>
                  <a:cubicBezTo>
                    <a:pt x="36866" y="273802"/>
                    <a:pt x="30917" y="269935"/>
                    <a:pt x="24791" y="271088"/>
                  </a:cubicBezTo>
                  <a:cubicBezTo>
                    <a:pt x="13071" y="247628"/>
                    <a:pt x="6540" y="221921"/>
                    <a:pt x="5641" y="195712"/>
                  </a:cubicBezTo>
                  <a:close/>
                  <a:moveTo>
                    <a:pt x="200970" y="372567"/>
                  </a:moveTo>
                  <a:cubicBezTo>
                    <a:pt x="200685" y="371596"/>
                    <a:pt x="200267" y="370669"/>
                    <a:pt x="199729" y="369811"/>
                  </a:cubicBezTo>
                  <a:lnTo>
                    <a:pt x="280307" y="289215"/>
                  </a:lnTo>
                  <a:lnTo>
                    <a:pt x="280307" y="334852"/>
                  </a:lnTo>
                  <a:cubicBezTo>
                    <a:pt x="272730" y="336174"/>
                    <a:pt x="267201" y="342751"/>
                    <a:pt x="267200" y="350442"/>
                  </a:cubicBezTo>
                  <a:cubicBezTo>
                    <a:pt x="267202" y="352073"/>
                    <a:pt x="267461" y="353693"/>
                    <a:pt x="267966" y="355243"/>
                  </a:cubicBezTo>
                  <a:cubicBezTo>
                    <a:pt x="246936" y="365235"/>
                    <a:pt x="224190" y="371115"/>
                    <a:pt x="200952" y="372567"/>
                  </a:cubicBezTo>
                  <a:close/>
                  <a:moveTo>
                    <a:pt x="285783" y="334834"/>
                  </a:moveTo>
                  <a:lnTo>
                    <a:pt x="285783" y="289598"/>
                  </a:lnTo>
                  <a:lnTo>
                    <a:pt x="317182" y="320979"/>
                  </a:lnTo>
                  <a:cubicBezTo>
                    <a:pt x="310171" y="327788"/>
                    <a:pt x="302632" y="334032"/>
                    <a:pt x="294637" y="339654"/>
                  </a:cubicBezTo>
                  <a:cubicBezTo>
                    <a:pt x="292292" y="337113"/>
                    <a:pt x="289173" y="335419"/>
                    <a:pt x="285765" y="334834"/>
                  </a:cubicBezTo>
                  <a:close/>
                </a:path>
              </a:pathLst>
            </a:custGeom>
            <a:grpFill/>
            <a:ln w="1819" cap="flat">
              <a:noFill/>
              <a:prstDash val="solid"/>
              <a:miter/>
            </a:ln>
          </p:spPr>
          <p:txBody>
            <a:bodyPr rtlCol="0" anchor="ctr"/>
            <a:lstStyle/>
            <a:p>
              <a:endParaRPr lang="en-US" sz="1800"/>
            </a:p>
          </p:txBody>
        </p:sp>
      </p:grpSp>
    </p:spTree>
    <p:extLst>
      <p:ext uri="{BB962C8B-B14F-4D97-AF65-F5344CB8AC3E}">
        <p14:creationId xmlns:p14="http://schemas.microsoft.com/office/powerpoint/2010/main" val="554167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2X">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B23073-572C-4F04-B89A-B107AB932F47}"/>
              </a:ext>
            </a:extLst>
          </p:cNvPr>
          <p:cNvSpPr>
            <a:spLocks noGrp="1"/>
          </p:cNvSpPr>
          <p:nvPr>
            <p:ph type="title" hasCustomPrompt="1"/>
          </p:nvPr>
        </p:nvSpPr>
        <p:spPr>
          <a:xfrm>
            <a:off x="405000" y="404500"/>
            <a:ext cx="8334000" cy="226063"/>
          </a:xfrm>
        </p:spPr>
        <p:txBody>
          <a:bodyPr/>
          <a:lstStyle>
            <a:lvl1pPr>
              <a:defRPr/>
            </a:lvl1pPr>
          </a:lstStyle>
          <a:p>
            <a:r>
              <a:rPr lang="nl-NL" noProof="0" dirty="0"/>
              <a:t>Voeg hier een titel in</a:t>
            </a:r>
            <a:endParaRPr lang="nl-NL" dirty="0"/>
          </a:p>
        </p:txBody>
      </p:sp>
      <p:sp>
        <p:nvSpPr>
          <p:cNvPr id="3" name="Tijdelijke aanduiding voor verticale tekst 2">
            <a:extLst>
              <a:ext uri="{FF2B5EF4-FFF2-40B4-BE49-F238E27FC236}">
                <a16:creationId xmlns:a16="http://schemas.microsoft.com/office/drawing/2014/main" id="{7C849E55-A25C-4202-801C-0514342EA9C6}"/>
              </a:ext>
            </a:extLst>
          </p:cNvPr>
          <p:cNvSpPr>
            <a:spLocks noGrp="1"/>
          </p:cNvSpPr>
          <p:nvPr>
            <p:ph type="body" orient="vert" idx="1" hasCustomPrompt="1"/>
          </p:nvPr>
        </p:nvSpPr>
        <p:spPr>
          <a:xfrm>
            <a:off x="405000" y="1095347"/>
            <a:ext cx="3964501" cy="3092692"/>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err="1"/>
              <a:t>Bullet</a:t>
            </a:r>
            <a:endParaRPr lang="nl-NL" noProof="0" dirty="0"/>
          </a:p>
          <a:p>
            <a:pPr lvl="1"/>
            <a:r>
              <a:rPr lang="nl-NL" noProof="0" dirty="0"/>
              <a:t>Sub-</a:t>
            </a:r>
            <a:r>
              <a:rPr lang="nl-NL" noProof="0" dirty="0" err="1"/>
              <a:t>bullet</a:t>
            </a:r>
            <a:r>
              <a:rPr lang="nl-NL" noProof="0" dirty="0"/>
              <a:t> #1</a:t>
            </a:r>
          </a:p>
          <a:p>
            <a:pPr lvl="2"/>
            <a:r>
              <a:rPr lang="nl-NL" noProof="0" dirty="0"/>
              <a:t>Sub-</a:t>
            </a:r>
            <a:r>
              <a:rPr lang="nl-NL" noProof="0" dirty="0" err="1"/>
              <a:t>bullet</a:t>
            </a:r>
            <a:r>
              <a:rPr lang="nl-NL" noProof="0" dirty="0"/>
              <a:t> #2</a:t>
            </a:r>
          </a:p>
          <a:p>
            <a:pPr lvl="3"/>
            <a:r>
              <a:rPr lang="nl-NL" noProof="0" dirty="0"/>
              <a:t>Leestekst</a:t>
            </a:r>
          </a:p>
          <a:p>
            <a:pPr lvl="4"/>
            <a:r>
              <a:rPr lang="nl-NL" noProof="0" dirty="0"/>
              <a:t>Tussenkop</a:t>
            </a:r>
          </a:p>
          <a:p>
            <a:pPr lvl="5"/>
            <a:r>
              <a:rPr lang="nl-NL" noProof="0" dirty="0"/>
              <a:t>Numerieke </a:t>
            </a:r>
            <a:r>
              <a:rPr lang="nl-NL" noProof="0" dirty="0" err="1"/>
              <a:t>bullet</a:t>
            </a:r>
            <a:endParaRPr lang="nl-NL" noProof="0" dirty="0"/>
          </a:p>
          <a:p>
            <a:pPr lvl="6"/>
            <a:r>
              <a:rPr lang="nl-NL" noProof="0" dirty="0"/>
              <a:t>Alfabetische </a:t>
            </a:r>
            <a:r>
              <a:rPr lang="nl-NL" noProof="0" dirty="0" err="1"/>
              <a:t>bullet</a:t>
            </a:r>
            <a:endParaRPr lang="nl-NL" noProof="0" dirty="0"/>
          </a:p>
          <a:p>
            <a:pPr lvl="7"/>
            <a:r>
              <a:rPr lang="nl-NL" noProof="0" dirty="0"/>
              <a:t>Fotobeschrijving</a:t>
            </a:r>
          </a:p>
          <a:p>
            <a:pPr lvl="8"/>
            <a:r>
              <a:rPr lang="nl-NL" noProof="0" dirty="0"/>
              <a:t>Quote tekst</a:t>
            </a:r>
          </a:p>
          <a:p>
            <a:pPr lvl="4"/>
            <a:endParaRPr lang="nl-NL" dirty="0"/>
          </a:p>
        </p:txBody>
      </p:sp>
      <p:sp>
        <p:nvSpPr>
          <p:cNvPr id="4" name="Tijdelijke aanduiding voor datum 3">
            <a:extLst>
              <a:ext uri="{FF2B5EF4-FFF2-40B4-BE49-F238E27FC236}">
                <a16:creationId xmlns:a16="http://schemas.microsoft.com/office/drawing/2014/main" id="{DABA8B2F-5EFD-4A05-8481-248C853EA1DE}"/>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7D35606D-4D2E-4F0A-88AD-FA9467155265}"/>
              </a:ext>
            </a:extLst>
          </p:cNvPr>
          <p:cNvSpPr>
            <a:spLocks noGrp="1"/>
          </p:cNvSpPr>
          <p:nvPr>
            <p:ph type="ftr" sz="quarter" idx="11"/>
          </p:nvPr>
        </p:nvSpPr>
        <p:spPr/>
        <p:txBody>
          <a:bodyPr/>
          <a:lstStyle/>
          <a:p>
            <a:r>
              <a:rPr lang="nl-NL"/>
              <a:t>Achmea Real Estate</a:t>
            </a:r>
          </a:p>
        </p:txBody>
      </p:sp>
      <p:sp>
        <p:nvSpPr>
          <p:cNvPr id="6" name="Tijdelijke aanduiding voor dianummer 5">
            <a:extLst>
              <a:ext uri="{FF2B5EF4-FFF2-40B4-BE49-F238E27FC236}">
                <a16:creationId xmlns:a16="http://schemas.microsoft.com/office/drawing/2014/main" id="{A7656491-ADD5-4A7E-BAFA-5FCFF07D6EB0}"/>
              </a:ext>
            </a:extLst>
          </p:cNvPr>
          <p:cNvSpPr>
            <a:spLocks noGrp="1"/>
          </p:cNvSpPr>
          <p:nvPr>
            <p:ph type="sldNum" sz="quarter" idx="12"/>
          </p:nvPr>
        </p:nvSpPr>
        <p:spPr/>
        <p:txBody>
          <a:bodyPr/>
          <a:lstStyle/>
          <a:p>
            <a:fld id="{8D374ABD-355D-4B52-8A38-020B3DD5CC75}" type="slidenum">
              <a:rPr lang="nl-NL" smtClean="0"/>
              <a:t>‹#›</a:t>
            </a:fld>
            <a:endParaRPr lang="nl-NL"/>
          </a:p>
        </p:txBody>
      </p:sp>
      <p:sp>
        <p:nvSpPr>
          <p:cNvPr id="7" name="Tijdelijke aanduiding voor tekst 32">
            <a:extLst>
              <a:ext uri="{FF2B5EF4-FFF2-40B4-BE49-F238E27FC236}">
                <a16:creationId xmlns:a16="http://schemas.microsoft.com/office/drawing/2014/main" id="{7175F566-3665-4B0F-B70C-72779DF2FDD6}"/>
              </a:ext>
            </a:extLst>
          </p:cNvPr>
          <p:cNvSpPr>
            <a:spLocks noGrp="1"/>
          </p:cNvSpPr>
          <p:nvPr>
            <p:ph type="body" sz="quarter" idx="13" hasCustomPrompt="1"/>
          </p:nvPr>
        </p:nvSpPr>
        <p:spPr>
          <a:xfrm>
            <a:off x="404999" y="630563"/>
            <a:ext cx="8334000" cy="194889"/>
          </a:xfrm>
        </p:spPr>
        <p:txBody>
          <a:bodyPr/>
          <a:lstStyle>
            <a:lvl1pPr marL="0" indent="0">
              <a:buNone/>
              <a:defRPr sz="1500" b="0">
                <a:solidFill>
                  <a:schemeClr val="accent1"/>
                </a:solidFill>
              </a:defRPr>
            </a:lvl1pPr>
          </a:lstStyle>
          <a:p>
            <a:pPr lvl="0"/>
            <a:r>
              <a:rPr lang="nl-NL" noProof="0" dirty="0"/>
              <a:t>Voeg hier een subtitel in</a:t>
            </a:r>
          </a:p>
        </p:txBody>
      </p:sp>
      <p:sp>
        <p:nvSpPr>
          <p:cNvPr id="17" name="Tijdelijke aanduiding voor tekst 34">
            <a:extLst>
              <a:ext uri="{FF2B5EF4-FFF2-40B4-BE49-F238E27FC236}">
                <a16:creationId xmlns:a16="http://schemas.microsoft.com/office/drawing/2014/main" id="{9955CEC2-0160-42D3-9E2E-941A4A11119D}"/>
              </a:ext>
            </a:extLst>
          </p:cNvPr>
          <p:cNvSpPr>
            <a:spLocks noGrp="1"/>
          </p:cNvSpPr>
          <p:nvPr>
            <p:ph type="body" sz="quarter" idx="14" hasCustomPrompt="1"/>
          </p:nvPr>
        </p:nvSpPr>
        <p:spPr>
          <a:xfrm>
            <a:off x="404812" y="4323167"/>
            <a:ext cx="8334187" cy="111089"/>
          </a:xfrm>
        </p:spPr>
        <p:txBody>
          <a:bodyPr anchor="b"/>
          <a:lstStyle>
            <a:lvl1pPr marL="0" indent="0">
              <a:buNone/>
              <a:defRPr sz="750" i="1"/>
            </a:lvl1pPr>
          </a:lstStyle>
          <a:p>
            <a:pPr lvl="0"/>
            <a:r>
              <a:rPr lang="nl-NL" noProof="0" dirty="0"/>
              <a:t>Vul hier een bron in (of laat dit </a:t>
            </a:r>
            <a:r>
              <a:rPr lang="nl-NL" noProof="0" dirty="0" err="1"/>
              <a:t>tekstvak</a:t>
            </a:r>
            <a:r>
              <a:rPr lang="nl-NL" noProof="0" dirty="0"/>
              <a:t> leeg wanneer een bron ontbreekt)</a:t>
            </a:r>
          </a:p>
        </p:txBody>
      </p:sp>
      <p:sp>
        <p:nvSpPr>
          <p:cNvPr id="18" name="Rechthoek: afgeronde hoeken 17">
            <a:extLst>
              <a:ext uri="{FF2B5EF4-FFF2-40B4-BE49-F238E27FC236}">
                <a16:creationId xmlns:a16="http://schemas.microsoft.com/office/drawing/2014/main" id="{765A9402-96DA-4D08-A873-873C05E81C86}"/>
              </a:ext>
            </a:extLst>
          </p:cNvPr>
          <p:cNvSpPr/>
          <p:nvPr userDrawn="1"/>
        </p:nvSpPr>
        <p:spPr>
          <a:xfrm>
            <a:off x="2286000" y="-368830"/>
            <a:ext cx="4572000" cy="22539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lvl="0" algn="ctr"/>
            <a:r>
              <a:rPr lang="nl-NL" sz="2100" b="0" cap="all" baseline="0" noProof="0" dirty="0">
                <a:solidFill>
                  <a:schemeClr val="accent1"/>
                </a:solidFill>
                <a:latin typeface="+mn-lt"/>
              </a:rPr>
              <a:t>TEKST 2X</a:t>
            </a:r>
          </a:p>
        </p:txBody>
      </p:sp>
      <p:sp>
        <p:nvSpPr>
          <p:cNvPr id="44" name="Tijdelijke aanduiding voor tekst 43">
            <a:extLst>
              <a:ext uri="{FF2B5EF4-FFF2-40B4-BE49-F238E27FC236}">
                <a16:creationId xmlns:a16="http://schemas.microsoft.com/office/drawing/2014/main" id="{C39606EC-1987-41D2-AE51-A1A79674F48D}"/>
              </a:ext>
            </a:extLst>
          </p:cNvPr>
          <p:cNvSpPr>
            <a:spLocks noGrp="1"/>
          </p:cNvSpPr>
          <p:nvPr>
            <p:ph type="body" sz="quarter" idx="15" hasCustomPrompt="1"/>
          </p:nvPr>
        </p:nvSpPr>
        <p:spPr>
          <a:xfrm>
            <a:off x="405000" y="0"/>
            <a:ext cx="810000" cy="54050"/>
          </a:xfrm>
          <a:solidFill>
            <a:schemeClr val="accent1"/>
          </a:solidFill>
        </p:spPr>
        <p:txBody>
          <a:bodyPr/>
          <a:lstStyle>
            <a:lvl1pPr marL="0" indent="0">
              <a:buNone/>
              <a:defRPr sz="100">
                <a:solidFill>
                  <a:schemeClr val="bg2"/>
                </a:solidFill>
              </a:defRPr>
            </a:lvl1pPr>
            <a:lvl5pPr>
              <a:defRPr/>
            </a:lvl5pPr>
          </a:lstStyle>
          <a:p>
            <a:pPr lvl="0"/>
            <a:r>
              <a:rPr lang="en-GB" dirty="0"/>
              <a:t> </a:t>
            </a:r>
          </a:p>
        </p:txBody>
      </p:sp>
      <p:grpSp>
        <p:nvGrpSpPr>
          <p:cNvPr id="22" name="GRID" hidden="1">
            <a:extLst>
              <a:ext uri="{FF2B5EF4-FFF2-40B4-BE49-F238E27FC236}">
                <a16:creationId xmlns:a16="http://schemas.microsoft.com/office/drawing/2014/main" id="{33B8CDDA-3569-43D9-8953-9A57FF3750DF}"/>
              </a:ext>
            </a:extLst>
          </p:cNvPr>
          <p:cNvGrpSpPr/>
          <p:nvPr userDrawn="1"/>
        </p:nvGrpSpPr>
        <p:grpSpPr>
          <a:xfrm>
            <a:off x="0" y="0"/>
            <a:ext cx="9144000" cy="5148263"/>
            <a:chOff x="0" y="0"/>
            <a:chExt cx="12192000" cy="6858000"/>
          </a:xfrm>
          <a:solidFill>
            <a:schemeClr val="tx1">
              <a:alpha val="30000"/>
            </a:schemeClr>
          </a:solidFill>
        </p:grpSpPr>
        <p:sp>
          <p:nvSpPr>
            <p:cNvPr id="23" name="Rechthoek 22">
              <a:extLst>
                <a:ext uri="{FF2B5EF4-FFF2-40B4-BE49-F238E27FC236}">
                  <a16:creationId xmlns:a16="http://schemas.microsoft.com/office/drawing/2014/main" id="{A6538B19-C966-4937-AB93-B157026AFF8C}"/>
                </a:ext>
              </a:extLst>
            </p:cNvPr>
            <p:cNvSpPr/>
            <p:nvPr userDrawn="1"/>
          </p:nvSpPr>
          <p:spPr>
            <a:xfrm>
              <a:off x="0" y="0"/>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24" name="Rechthoek 23">
              <a:extLst>
                <a:ext uri="{FF2B5EF4-FFF2-40B4-BE49-F238E27FC236}">
                  <a16:creationId xmlns:a16="http://schemas.microsoft.com/office/drawing/2014/main" id="{77024D41-999B-4242-8677-91ABF0A9E718}"/>
                </a:ext>
              </a:extLst>
            </p:cNvPr>
            <p:cNvSpPr/>
            <p:nvPr userDrawn="1"/>
          </p:nvSpPr>
          <p:spPr>
            <a:xfrm>
              <a:off x="0" y="0"/>
              <a:ext cx="54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25" name="Rechthoek 24">
              <a:extLst>
                <a:ext uri="{FF2B5EF4-FFF2-40B4-BE49-F238E27FC236}">
                  <a16:creationId xmlns:a16="http://schemas.microsoft.com/office/drawing/2014/main" id="{31DBE81E-F298-48AD-9D42-19989D672470}"/>
                </a:ext>
              </a:extLst>
            </p:cNvPr>
            <p:cNvSpPr/>
            <p:nvPr userDrawn="1"/>
          </p:nvSpPr>
          <p:spPr>
            <a:xfrm>
              <a:off x="11652000" y="0"/>
              <a:ext cx="54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26" name="Rechthoek 25">
              <a:extLst>
                <a:ext uri="{FF2B5EF4-FFF2-40B4-BE49-F238E27FC236}">
                  <a16:creationId xmlns:a16="http://schemas.microsoft.com/office/drawing/2014/main" id="{8DE20BBB-B456-42A9-8832-C7377C8570B3}"/>
                </a:ext>
              </a:extLst>
            </p:cNvPr>
            <p:cNvSpPr/>
            <p:nvPr userDrawn="1"/>
          </p:nvSpPr>
          <p:spPr>
            <a:xfrm>
              <a:off x="0" y="1099111"/>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27" name="Rechthoek 26">
              <a:extLst>
                <a:ext uri="{FF2B5EF4-FFF2-40B4-BE49-F238E27FC236}">
                  <a16:creationId xmlns:a16="http://schemas.microsoft.com/office/drawing/2014/main" id="{E56AFE03-13D0-4E70-965E-27236D5B2FE0}"/>
                </a:ext>
              </a:extLst>
            </p:cNvPr>
            <p:cNvSpPr/>
            <p:nvPr userDrawn="1"/>
          </p:nvSpPr>
          <p:spPr>
            <a:xfrm>
              <a:off x="0" y="6678000"/>
              <a:ext cx="12192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28" name="Rechthoek 27">
              <a:extLst>
                <a:ext uri="{FF2B5EF4-FFF2-40B4-BE49-F238E27FC236}">
                  <a16:creationId xmlns:a16="http://schemas.microsoft.com/office/drawing/2014/main" id="{A441DBCA-2CF0-465C-9104-B3831E479CD3}"/>
                </a:ext>
              </a:extLst>
            </p:cNvPr>
            <p:cNvSpPr/>
            <p:nvPr userDrawn="1"/>
          </p:nvSpPr>
          <p:spPr>
            <a:xfrm>
              <a:off x="0" y="5906871"/>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dirty="0"/>
            </a:p>
          </p:txBody>
        </p:sp>
        <p:sp>
          <p:nvSpPr>
            <p:cNvPr id="29" name="Rechthoek 28">
              <a:extLst>
                <a:ext uri="{FF2B5EF4-FFF2-40B4-BE49-F238E27FC236}">
                  <a16:creationId xmlns:a16="http://schemas.microsoft.com/office/drawing/2014/main" id="{C008D542-07D8-43D9-B841-E9558BFC34B1}"/>
                </a:ext>
              </a:extLst>
            </p:cNvPr>
            <p:cNvSpPr/>
            <p:nvPr userDrawn="1"/>
          </p:nvSpPr>
          <p:spPr>
            <a:xfrm>
              <a:off x="0" y="6295673"/>
              <a:ext cx="12192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30" name="Rechthoek 29">
              <a:extLst>
                <a:ext uri="{FF2B5EF4-FFF2-40B4-BE49-F238E27FC236}">
                  <a16:creationId xmlns:a16="http://schemas.microsoft.com/office/drawing/2014/main" id="{0C647EEC-C065-4B5F-8C18-6436515CDB91}"/>
                </a:ext>
              </a:extLst>
            </p:cNvPr>
            <p:cNvSpPr/>
            <p:nvPr userDrawn="1"/>
          </p:nvSpPr>
          <p:spPr>
            <a:xfrm>
              <a:off x="0" y="5578887"/>
              <a:ext cx="12192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31" name="Rechthoek 30">
              <a:extLst>
                <a:ext uri="{FF2B5EF4-FFF2-40B4-BE49-F238E27FC236}">
                  <a16:creationId xmlns:a16="http://schemas.microsoft.com/office/drawing/2014/main" id="{B3E90288-6716-4D55-8093-F74729D589E7}"/>
                </a:ext>
              </a:extLst>
            </p:cNvPr>
            <p:cNvSpPr/>
            <p:nvPr userDrawn="1"/>
          </p:nvSpPr>
          <p:spPr>
            <a:xfrm>
              <a:off x="12024980" y="0"/>
              <a:ext cx="16702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32" name="Rechthoek 31">
              <a:extLst>
                <a:ext uri="{FF2B5EF4-FFF2-40B4-BE49-F238E27FC236}">
                  <a16:creationId xmlns:a16="http://schemas.microsoft.com/office/drawing/2014/main" id="{9C4FE5F3-67DB-4F58-B12D-A654035D116F}"/>
                </a:ext>
              </a:extLst>
            </p:cNvPr>
            <p:cNvSpPr/>
            <p:nvPr userDrawn="1"/>
          </p:nvSpPr>
          <p:spPr>
            <a:xfrm>
              <a:off x="0" y="0"/>
              <a:ext cx="16702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45" name="Rechthoek 44">
              <a:extLst>
                <a:ext uri="{FF2B5EF4-FFF2-40B4-BE49-F238E27FC236}">
                  <a16:creationId xmlns:a16="http://schemas.microsoft.com/office/drawing/2014/main" id="{3D223C7A-1192-46B2-A8CA-690AB0004B12}"/>
                </a:ext>
              </a:extLst>
            </p:cNvPr>
            <p:cNvSpPr/>
            <p:nvPr userDrawn="1"/>
          </p:nvSpPr>
          <p:spPr>
            <a:xfrm>
              <a:off x="5826000" y="0"/>
              <a:ext cx="54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grpSp>
      <p:sp>
        <p:nvSpPr>
          <p:cNvPr id="48" name="Tijdelijke aanduiding voor verticale tekst 2">
            <a:extLst>
              <a:ext uri="{FF2B5EF4-FFF2-40B4-BE49-F238E27FC236}">
                <a16:creationId xmlns:a16="http://schemas.microsoft.com/office/drawing/2014/main" id="{AA81A0BB-4577-42E5-AB0A-8F767EEAD740}"/>
              </a:ext>
            </a:extLst>
          </p:cNvPr>
          <p:cNvSpPr>
            <a:spLocks noGrp="1"/>
          </p:cNvSpPr>
          <p:nvPr>
            <p:ph type="body" orient="vert" idx="16" hasCustomPrompt="1"/>
          </p:nvPr>
        </p:nvSpPr>
        <p:spPr>
          <a:xfrm>
            <a:off x="4774500" y="1095347"/>
            <a:ext cx="3964501" cy="3092692"/>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err="1"/>
              <a:t>Bullet</a:t>
            </a:r>
            <a:endParaRPr lang="nl-NL" noProof="0" dirty="0"/>
          </a:p>
          <a:p>
            <a:pPr lvl="1"/>
            <a:r>
              <a:rPr lang="nl-NL" noProof="0" dirty="0"/>
              <a:t>Sub-</a:t>
            </a:r>
            <a:r>
              <a:rPr lang="nl-NL" noProof="0" dirty="0" err="1"/>
              <a:t>bullet</a:t>
            </a:r>
            <a:r>
              <a:rPr lang="nl-NL" noProof="0" dirty="0"/>
              <a:t> #1</a:t>
            </a:r>
          </a:p>
          <a:p>
            <a:pPr lvl="2"/>
            <a:r>
              <a:rPr lang="nl-NL" noProof="0" dirty="0"/>
              <a:t>Sub-</a:t>
            </a:r>
            <a:r>
              <a:rPr lang="nl-NL" noProof="0" dirty="0" err="1"/>
              <a:t>bullet</a:t>
            </a:r>
            <a:r>
              <a:rPr lang="nl-NL" noProof="0" dirty="0"/>
              <a:t> #2</a:t>
            </a:r>
          </a:p>
          <a:p>
            <a:pPr lvl="3"/>
            <a:r>
              <a:rPr lang="nl-NL" noProof="0" dirty="0"/>
              <a:t>Leestekst</a:t>
            </a:r>
          </a:p>
          <a:p>
            <a:pPr lvl="4"/>
            <a:r>
              <a:rPr lang="nl-NL" noProof="0" dirty="0"/>
              <a:t>Tussenkop</a:t>
            </a:r>
          </a:p>
          <a:p>
            <a:pPr lvl="5"/>
            <a:r>
              <a:rPr lang="nl-NL" noProof="0" dirty="0"/>
              <a:t>Numerieke </a:t>
            </a:r>
            <a:r>
              <a:rPr lang="nl-NL" noProof="0" dirty="0" err="1"/>
              <a:t>bullet</a:t>
            </a:r>
            <a:endParaRPr lang="nl-NL" noProof="0" dirty="0"/>
          </a:p>
          <a:p>
            <a:pPr lvl="6"/>
            <a:r>
              <a:rPr lang="nl-NL" noProof="0" dirty="0"/>
              <a:t>Alfabetische </a:t>
            </a:r>
            <a:r>
              <a:rPr lang="nl-NL" noProof="0" dirty="0" err="1"/>
              <a:t>bullet</a:t>
            </a:r>
            <a:endParaRPr lang="nl-NL" noProof="0" dirty="0"/>
          </a:p>
          <a:p>
            <a:pPr lvl="7"/>
            <a:r>
              <a:rPr lang="nl-NL" noProof="0" dirty="0"/>
              <a:t>Fotobeschrijving</a:t>
            </a:r>
          </a:p>
          <a:p>
            <a:pPr lvl="8"/>
            <a:r>
              <a:rPr lang="nl-NL" noProof="0" dirty="0"/>
              <a:t>Quote tekst</a:t>
            </a:r>
          </a:p>
          <a:p>
            <a:pPr lvl="4"/>
            <a:endParaRPr lang="nl-NL" dirty="0"/>
          </a:p>
        </p:txBody>
      </p:sp>
      <p:grpSp>
        <p:nvGrpSpPr>
          <p:cNvPr id="263" name="Instructie">
            <a:extLst>
              <a:ext uri="{FF2B5EF4-FFF2-40B4-BE49-F238E27FC236}">
                <a16:creationId xmlns:a16="http://schemas.microsoft.com/office/drawing/2014/main" id="{EF3BB778-9E76-4D74-BBFE-D4204D347A1E}"/>
              </a:ext>
            </a:extLst>
          </p:cNvPr>
          <p:cNvGrpSpPr/>
          <p:nvPr userDrawn="1"/>
        </p:nvGrpSpPr>
        <p:grpSpPr>
          <a:xfrm>
            <a:off x="-2578160" y="1077"/>
            <a:ext cx="2400995" cy="4535596"/>
            <a:chOff x="-3437547" y="1434"/>
            <a:chExt cx="3201327" cy="6041867"/>
          </a:xfrm>
        </p:grpSpPr>
        <p:cxnSp>
          <p:nvCxnSpPr>
            <p:cNvPr id="264" name="Rechte verbindingslijn 263">
              <a:extLst>
                <a:ext uri="{FF2B5EF4-FFF2-40B4-BE49-F238E27FC236}">
                  <a16:creationId xmlns:a16="http://schemas.microsoft.com/office/drawing/2014/main" id="{392B897D-5F2F-43B8-8E23-E5B73EEDC552}"/>
                </a:ext>
              </a:extLst>
            </p:cNvPr>
            <p:cNvCxnSpPr>
              <a:cxnSpLocks/>
            </p:cNvCxnSpPr>
            <p:nvPr userDrawn="1"/>
          </p:nvCxnSpPr>
          <p:spPr>
            <a:xfrm>
              <a:off x="-3419346" y="6043301"/>
              <a:ext cx="3176013" cy="0"/>
            </a:xfrm>
            <a:prstGeom prst="line">
              <a:avLst/>
            </a:prstGeom>
            <a:noFill/>
            <a:ln w="3175" cap="flat" cmpd="sng" algn="ctr">
              <a:solidFill>
                <a:schemeClr val="bg1">
                  <a:lumMod val="50000"/>
                </a:schemeClr>
              </a:solidFill>
              <a:prstDash val="solid"/>
            </a:ln>
            <a:effectLst/>
          </p:spPr>
        </p:cxnSp>
        <p:sp>
          <p:nvSpPr>
            <p:cNvPr id="265" name="Ovaal 264">
              <a:extLst>
                <a:ext uri="{FF2B5EF4-FFF2-40B4-BE49-F238E27FC236}">
                  <a16:creationId xmlns:a16="http://schemas.microsoft.com/office/drawing/2014/main" id="{6F964235-6BF6-413A-A40F-F14B216997A0}"/>
                </a:ext>
              </a:extLst>
            </p:cNvPr>
            <p:cNvSpPr/>
            <p:nvPr userDrawn="1"/>
          </p:nvSpPr>
          <p:spPr>
            <a:xfrm>
              <a:off x="-3425006" y="4548392"/>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266" name="Rechthoek 265">
              <a:extLst>
                <a:ext uri="{FF2B5EF4-FFF2-40B4-BE49-F238E27FC236}">
                  <a16:creationId xmlns:a16="http://schemas.microsoft.com/office/drawing/2014/main" id="{256F877A-BCE1-4137-B066-4C58B5FA4F6A}"/>
                </a:ext>
              </a:extLst>
            </p:cNvPr>
            <p:cNvSpPr/>
            <p:nvPr userDrawn="1"/>
          </p:nvSpPr>
          <p:spPr>
            <a:xfrm>
              <a:off x="-3059324" y="4548391"/>
              <a:ext cx="2823104" cy="255963"/>
            </a:xfrm>
            <a:prstGeom prst="rect">
              <a:avLst/>
            </a:prstGeom>
            <a:noFill/>
            <a:ln w="25400" cap="flat" cmpd="sng" algn="ctr">
              <a:noFill/>
              <a:prstDash val="solid"/>
            </a:ln>
            <a:effectLst/>
          </p:spPr>
          <p:txBody>
            <a:bodyPr lIns="0" tIns="0" rIns="0" bIns="0" rtlCol="0" anchor="ctr"/>
            <a:lstStyle/>
            <a:p>
              <a:pPr marL="198835" marR="0" lvl="5" indent="-198835" algn="l" defTabSz="685800" rtl="0" eaLnBrk="1" fontAlgn="auto" latinLnBrk="0" hangingPunct="1">
                <a:lnSpc>
                  <a:spcPct val="100000"/>
                </a:lnSpc>
                <a:spcBef>
                  <a:spcPts val="225"/>
                </a:spcBef>
                <a:spcAft>
                  <a:spcPts val="225"/>
                </a:spcAft>
                <a:buClr>
                  <a:schemeClr val="tx1"/>
                </a:buClr>
                <a:buSzPct val="85000"/>
                <a:buFont typeface="+mj-lt"/>
                <a:buAutoNum type="arabicPeriod"/>
                <a:tabLst/>
                <a:defRPr/>
              </a:pPr>
              <a:r>
                <a:rPr lang="nl-NL" sz="1125" kern="1200" noProof="0" dirty="0">
                  <a:solidFill>
                    <a:schemeClr val="tx1"/>
                  </a:solidFill>
                  <a:latin typeface="+mn-lt"/>
                  <a:ea typeface="+mn-ea"/>
                  <a:cs typeface="+mn-cs"/>
                </a:rPr>
                <a:t>Numerieke </a:t>
              </a:r>
              <a:r>
                <a:rPr lang="nl-NL" sz="1125" kern="1200" noProof="0" dirty="0" err="1">
                  <a:solidFill>
                    <a:schemeClr val="tx1"/>
                  </a:solidFill>
                  <a:latin typeface="+mn-lt"/>
                  <a:ea typeface="+mn-ea"/>
                  <a:cs typeface="+mn-cs"/>
                </a:rPr>
                <a:t>bullet</a:t>
              </a:r>
              <a:r>
                <a:rPr lang="nl-NL" sz="1125" kern="1200" noProof="0" dirty="0">
                  <a:solidFill>
                    <a:schemeClr val="tx1"/>
                  </a:solidFill>
                  <a:latin typeface="+mn-lt"/>
                  <a:ea typeface="+mn-ea"/>
                  <a:cs typeface="+mn-cs"/>
                </a:rPr>
                <a:t> (15pt)</a:t>
              </a:r>
            </a:p>
          </p:txBody>
        </p:sp>
        <p:sp>
          <p:nvSpPr>
            <p:cNvPr id="267" name="Ovaal 266">
              <a:extLst>
                <a:ext uri="{FF2B5EF4-FFF2-40B4-BE49-F238E27FC236}">
                  <a16:creationId xmlns:a16="http://schemas.microsoft.com/office/drawing/2014/main" id="{4A0DC972-00D8-4463-A335-765DB247BF89}"/>
                </a:ext>
              </a:extLst>
            </p:cNvPr>
            <p:cNvSpPr/>
            <p:nvPr userDrawn="1"/>
          </p:nvSpPr>
          <p:spPr>
            <a:xfrm>
              <a:off x="-3425006" y="4922568"/>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268" name="Rechthoek 267">
              <a:extLst>
                <a:ext uri="{FF2B5EF4-FFF2-40B4-BE49-F238E27FC236}">
                  <a16:creationId xmlns:a16="http://schemas.microsoft.com/office/drawing/2014/main" id="{1C6646F3-2D5C-4CA8-A474-27344C6417B9}"/>
                </a:ext>
              </a:extLst>
            </p:cNvPr>
            <p:cNvSpPr/>
            <p:nvPr userDrawn="1"/>
          </p:nvSpPr>
          <p:spPr>
            <a:xfrm>
              <a:off x="-3059324" y="4922567"/>
              <a:ext cx="2823104" cy="255963"/>
            </a:xfrm>
            <a:prstGeom prst="rect">
              <a:avLst/>
            </a:prstGeom>
            <a:noFill/>
            <a:ln w="25400" cap="flat" cmpd="sng" algn="ctr">
              <a:noFill/>
              <a:prstDash val="solid"/>
            </a:ln>
            <a:effectLst/>
          </p:spPr>
          <p:txBody>
            <a:bodyPr lIns="0" tIns="0" rIns="0" bIns="0" rtlCol="0" anchor="ctr"/>
            <a:lstStyle/>
            <a:p>
              <a:pPr marL="198835" marR="0" lvl="6" indent="-198835" algn="l" defTabSz="685800" rtl="0" eaLnBrk="1" fontAlgn="auto" latinLnBrk="0" hangingPunct="1">
                <a:lnSpc>
                  <a:spcPct val="100000"/>
                </a:lnSpc>
                <a:spcBef>
                  <a:spcPts val="225"/>
                </a:spcBef>
                <a:spcAft>
                  <a:spcPts val="225"/>
                </a:spcAft>
                <a:buClr>
                  <a:schemeClr val="tx1"/>
                </a:buClr>
                <a:buSzPct val="85000"/>
                <a:buFont typeface="+mj-lt"/>
                <a:buAutoNum type="alphaLcPeriod"/>
                <a:tabLst/>
                <a:defRPr/>
              </a:pPr>
              <a:r>
                <a:rPr lang="nl-NL" sz="1125" kern="1200" noProof="0" dirty="0">
                  <a:solidFill>
                    <a:schemeClr val="tx1"/>
                  </a:solidFill>
                  <a:latin typeface="+mn-lt"/>
                  <a:ea typeface="+mn-ea"/>
                  <a:cs typeface="+mn-cs"/>
                </a:rPr>
                <a:t>Alfabetische </a:t>
              </a:r>
              <a:r>
                <a:rPr lang="nl-NL" sz="1125" kern="1200" noProof="0" dirty="0" err="1">
                  <a:solidFill>
                    <a:schemeClr val="tx1"/>
                  </a:solidFill>
                  <a:latin typeface="+mn-lt"/>
                  <a:ea typeface="+mn-ea"/>
                  <a:cs typeface="+mn-cs"/>
                </a:rPr>
                <a:t>bullet</a:t>
              </a:r>
              <a:r>
                <a:rPr lang="nl-NL" sz="1125" kern="1200" noProof="0" dirty="0">
                  <a:solidFill>
                    <a:schemeClr val="tx1"/>
                  </a:solidFill>
                  <a:latin typeface="+mn-lt"/>
                  <a:ea typeface="+mn-ea"/>
                  <a:cs typeface="+mn-cs"/>
                </a:rPr>
                <a:t> (15pt)</a:t>
              </a:r>
            </a:p>
          </p:txBody>
        </p:sp>
        <p:sp>
          <p:nvSpPr>
            <p:cNvPr id="269" name="Ovaal 268">
              <a:extLst>
                <a:ext uri="{FF2B5EF4-FFF2-40B4-BE49-F238E27FC236}">
                  <a16:creationId xmlns:a16="http://schemas.microsoft.com/office/drawing/2014/main" id="{EB04172F-A4FD-4F2C-99F9-976CB129EFD1}"/>
                </a:ext>
              </a:extLst>
            </p:cNvPr>
            <p:cNvSpPr/>
            <p:nvPr userDrawn="1"/>
          </p:nvSpPr>
          <p:spPr>
            <a:xfrm>
              <a:off x="-3425006" y="5295213"/>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270" name="Rechthoek 269">
              <a:extLst>
                <a:ext uri="{FF2B5EF4-FFF2-40B4-BE49-F238E27FC236}">
                  <a16:creationId xmlns:a16="http://schemas.microsoft.com/office/drawing/2014/main" id="{9731FC4C-9150-4ADC-B5A7-CF014FB8EC39}"/>
                </a:ext>
              </a:extLst>
            </p:cNvPr>
            <p:cNvSpPr/>
            <p:nvPr userDrawn="1"/>
          </p:nvSpPr>
          <p:spPr>
            <a:xfrm>
              <a:off x="-3059324" y="5295212"/>
              <a:ext cx="2823104" cy="255963"/>
            </a:xfrm>
            <a:prstGeom prst="rect">
              <a:avLst/>
            </a:prstGeom>
            <a:noFill/>
            <a:ln w="25400" cap="flat" cmpd="sng" algn="ctr">
              <a:noFill/>
              <a:prstDash val="solid"/>
            </a:ln>
            <a:effectLst/>
          </p:spPr>
          <p:txBody>
            <a:bodyPr lIns="0" tIns="0" rIns="0" bIns="0" rtlCol="0" anchor="ctr"/>
            <a:lstStyle/>
            <a:p>
              <a:pPr marL="0" marR="0" lvl="7" indent="0" algn="l" defTabSz="685800" rtl="0" eaLnBrk="1" fontAlgn="auto" latinLnBrk="0" hangingPunct="1">
                <a:lnSpc>
                  <a:spcPct val="100000"/>
                </a:lnSpc>
                <a:spcBef>
                  <a:spcPts val="225"/>
                </a:spcBef>
                <a:spcAft>
                  <a:spcPts val="225"/>
                </a:spcAft>
                <a:buClr>
                  <a:schemeClr val="accent3"/>
                </a:buClr>
                <a:buSzTx/>
                <a:buFont typeface="Arial" panose="020B0604020202020204" pitchFamily="34" charset="0"/>
                <a:buNone/>
                <a:tabLst/>
                <a:defRPr/>
              </a:pPr>
              <a:r>
                <a:rPr lang="nl-NL" sz="750" i="1" kern="1200" noProof="0" dirty="0">
                  <a:solidFill>
                    <a:schemeClr val="tx1"/>
                  </a:solidFill>
                  <a:latin typeface="+mn-lt"/>
                  <a:ea typeface="+mn-ea"/>
                  <a:cs typeface="+mn-cs"/>
                </a:rPr>
                <a:t>Fotobeschrijving (10pt)</a:t>
              </a:r>
            </a:p>
          </p:txBody>
        </p:sp>
        <p:sp>
          <p:nvSpPr>
            <p:cNvPr id="271" name="Ovaal 270">
              <a:extLst>
                <a:ext uri="{FF2B5EF4-FFF2-40B4-BE49-F238E27FC236}">
                  <a16:creationId xmlns:a16="http://schemas.microsoft.com/office/drawing/2014/main" id="{F6C474F7-AF0A-43C6-8C27-3785E9F01B1D}"/>
                </a:ext>
              </a:extLst>
            </p:cNvPr>
            <p:cNvSpPr/>
            <p:nvPr userDrawn="1"/>
          </p:nvSpPr>
          <p:spPr>
            <a:xfrm>
              <a:off x="-3425006" y="5668478"/>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272" name="Rechthoek 271">
              <a:extLst>
                <a:ext uri="{FF2B5EF4-FFF2-40B4-BE49-F238E27FC236}">
                  <a16:creationId xmlns:a16="http://schemas.microsoft.com/office/drawing/2014/main" id="{C3D60B33-2931-42FD-8166-B8E1C453FE32}"/>
                </a:ext>
              </a:extLst>
            </p:cNvPr>
            <p:cNvSpPr/>
            <p:nvPr userDrawn="1"/>
          </p:nvSpPr>
          <p:spPr>
            <a:xfrm>
              <a:off x="-3059324" y="5668477"/>
              <a:ext cx="2823104" cy="255963"/>
            </a:xfrm>
            <a:prstGeom prst="rect">
              <a:avLst/>
            </a:prstGeom>
            <a:noFill/>
            <a:ln w="25400" cap="flat" cmpd="sng" algn="ctr">
              <a:noFill/>
              <a:prstDash val="solid"/>
            </a:ln>
            <a:effectLst/>
          </p:spPr>
          <p:txBody>
            <a:bodyPr lIns="0" tIns="0" rIns="0" bIns="0" rtlCol="0" anchor="ctr"/>
            <a:lstStyle/>
            <a:p>
              <a:pPr marL="0" marR="0" lvl="8" indent="0" algn="l" defTabSz="685800" rtl="0" eaLnBrk="1" fontAlgn="auto" latinLnBrk="0" hangingPunct="1">
                <a:lnSpc>
                  <a:spcPct val="100000"/>
                </a:lnSpc>
                <a:spcBef>
                  <a:spcPts val="450"/>
                </a:spcBef>
                <a:spcAft>
                  <a:spcPts val="225"/>
                </a:spcAft>
                <a:buClrTx/>
                <a:buSzTx/>
                <a:buFont typeface="Arial" panose="020B0604020202020204" pitchFamily="34" charset="0"/>
                <a:buNone/>
                <a:tabLst/>
                <a:defRPr/>
              </a:pPr>
              <a:r>
                <a:rPr lang="nl-NL" sz="1500" i="1" kern="1200" noProof="0" dirty="0">
                  <a:solidFill>
                    <a:schemeClr val="tx1"/>
                  </a:solidFill>
                  <a:latin typeface="+mn-lt"/>
                  <a:ea typeface="+mn-ea"/>
                  <a:cs typeface="+mn-cs"/>
                </a:rPr>
                <a:t>Quote tekst (20pt)</a:t>
              </a:r>
            </a:p>
          </p:txBody>
        </p:sp>
        <p:sp>
          <p:nvSpPr>
            <p:cNvPr id="273" name="Rechthoek 272">
              <a:extLst>
                <a:ext uri="{FF2B5EF4-FFF2-40B4-BE49-F238E27FC236}">
                  <a16:creationId xmlns:a16="http://schemas.microsoft.com/office/drawing/2014/main" id="{6FC200D5-4097-497F-B1F9-91EC66ABD698}"/>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80000"/>
                </a:lnSpc>
                <a:spcBef>
                  <a:spcPts val="0"/>
                </a:spcBef>
                <a:spcAft>
                  <a:spcPts val="0"/>
                </a:spcAft>
                <a:buClrTx/>
                <a:buSzTx/>
                <a:buFontTx/>
                <a:buNone/>
                <a:tabLst/>
                <a:defRPr/>
              </a:pPr>
              <a:r>
                <a:rPr kumimoji="0" lang="nl-NL" sz="1050" b="1" i="0" u="none" strike="noStrike" kern="0" cap="all" spc="0" normalizeH="0" baseline="0" noProof="0" dirty="0">
                  <a:ln>
                    <a:noFill/>
                  </a:ln>
                  <a:solidFill>
                    <a:schemeClr val="bg1">
                      <a:lumMod val="50000"/>
                    </a:schemeClr>
                  </a:solidFill>
                  <a:effectLst/>
                  <a:uLnTx/>
                  <a:uFillTx/>
                  <a:latin typeface="+mj-lt"/>
                  <a:cs typeface="Segoe UI Light" panose="020B0502040204020203" pitchFamily="34" charset="0"/>
                </a:rPr>
                <a:t>TEKST</a:t>
              </a:r>
              <a:r>
                <a:rPr kumimoji="0" lang="nl-NL" sz="1050" b="1" i="0" u="none" strike="noStrike" kern="0" cap="all" spc="0" normalizeH="0" noProof="0" dirty="0">
                  <a:ln>
                    <a:noFill/>
                  </a:ln>
                  <a:solidFill>
                    <a:schemeClr val="bg1">
                      <a:lumMod val="50000"/>
                    </a:schemeClr>
                  </a:solidFill>
                  <a:effectLst/>
                  <a:uLnTx/>
                  <a:uFillTx/>
                  <a:latin typeface="+mj-lt"/>
                  <a:cs typeface="Segoe UI Light" panose="020B0502040204020203" pitchFamily="34" charset="0"/>
                </a:rPr>
                <a:t> NIVEAUS kiezen</a:t>
              </a:r>
              <a:endParaRPr kumimoji="0" lang="nl-NL" sz="1050" b="1" i="0" u="none" strike="noStrike" kern="0" cap="all" spc="0" normalizeH="0" baseline="0" noProof="0" dirty="0">
                <a:ln>
                  <a:noFill/>
                </a:ln>
                <a:solidFill>
                  <a:schemeClr val="bg1">
                    <a:lumMod val="50000"/>
                  </a:schemeClr>
                </a:solidFill>
                <a:effectLst/>
                <a:uLnTx/>
                <a:uFillTx/>
                <a:latin typeface="+mj-lt"/>
                <a:cs typeface="Segoe UI Light" panose="020B0502040204020203" pitchFamily="34" charset="0"/>
              </a:endParaRPr>
            </a:p>
          </p:txBody>
        </p:sp>
        <p:sp>
          <p:nvSpPr>
            <p:cNvPr id="274" name="Ovaal 273">
              <a:extLst>
                <a:ext uri="{FF2B5EF4-FFF2-40B4-BE49-F238E27FC236}">
                  <a16:creationId xmlns:a16="http://schemas.microsoft.com/office/drawing/2014/main" id="{A27AE375-3903-47DC-B136-BA70E5096E59}"/>
                </a:ext>
              </a:extLst>
            </p:cNvPr>
            <p:cNvSpPr/>
            <p:nvPr userDrawn="1"/>
          </p:nvSpPr>
          <p:spPr>
            <a:xfrm>
              <a:off x="-3425006" y="2678716"/>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275" name="Rechte verbindingslijn 274">
              <a:extLst>
                <a:ext uri="{FF2B5EF4-FFF2-40B4-BE49-F238E27FC236}">
                  <a16:creationId xmlns:a16="http://schemas.microsoft.com/office/drawing/2014/main" id="{8E45F979-7172-4C5F-91B1-BBD6FA77F8B0}"/>
                </a:ext>
              </a:extLst>
            </p:cNvPr>
            <p:cNvCxnSpPr>
              <a:cxnSpLocks/>
            </p:cNvCxnSpPr>
            <p:nvPr userDrawn="1"/>
          </p:nvCxnSpPr>
          <p:spPr>
            <a:xfrm>
              <a:off x="-3419346" y="243069"/>
              <a:ext cx="3176013" cy="0"/>
            </a:xfrm>
            <a:prstGeom prst="line">
              <a:avLst/>
            </a:prstGeom>
            <a:noFill/>
            <a:ln w="3175" cap="flat" cmpd="sng" algn="ctr">
              <a:solidFill>
                <a:schemeClr val="bg1">
                  <a:lumMod val="50000"/>
                </a:schemeClr>
              </a:solidFill>
              <a:prstDash val="solid"/>
            </a:ln>
            <a:effectLst/>
          </p:spPr>
        </p:cxnSp>
        <p:grpSp>
          <p:nvGrpSpPr>
            <p:cNvPr id="276" name="Groep 275">
              <a:extLst>
                <a:ext uri="{FF2B5EF4-FFF2-40B4-BE49-F238E27FC236}">
                  <a16:creationId xmlns:a16="http://schemas.microsoft.com/office/drawing/2014/main" id="{BD256BF7-9FE6-4995-AAA9-0F3757A44E27}"/>
                </a:ext>
              </a:extLst>
            </p:cNvPr>
            <p:cNvGrpSpPr/>
            <p:nvPr userDrawn="1"/>
          </p:nvGrpSpPr>
          <p:grpSpPr>
            <a:xfrm>
              <a:off x="-3437547" y="1295337"/>
              <a:ext cx="2933825" cy="558875"/>
              <a:chOff x="-3419346" y="368233"/>
              <a:chExt cx="3904920" cy="743862"/>
            </a:xfrm>
          </p:grpSpPr>
          <p:sp>
            <p:nvSpPr>
              <p:cNvPr id="293" name="Rechthoek 292">
                <a:extLst>
                  <a:ext uri="{FF2B5EF4-FFF2-40B4-BE49-F238E27FC236}">
                    <a16:creationId xmlns:a16="http://schemas.microsoft.com/office/drawing/2014/main" id="{4DDFA3F8-52D7-46E4-BB6E-4E69DDA368C6}"/>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600" b="0" noProof="0" dirty="0">
                    <a:solidFill>
                      <a:srgbClr val="C00000"/>
                    </a:solidFill>
                    <a:latin typeface="Arial" panose="020B0604020202020204" pitchFamily="34" charset="0"/>
                    <a:cs typeface="Arial" panose="020B0604020202020204" pitchFamily="34" charset="0"/>
                  </a:rPr>
                  <a:t>Start</a:t>
                </a:r>
              </a:p>
            </p:txBody>
          </p:sp>
          <p:cxnSp>
            <p:nvCxnSpPr>
              <p:cNvPr id="294" name="Rechte verbindingslijn 293">
                <a:extLst>
                  <a:ext uri="{FF2B5EF4-FFF2-40B4-BE49-F238E27FC236}">
                    <a16:creationId xmlns:a16="http://schemas.microsoft.com/office/drawing/2014/main" id="{1EC53019-59A8-4F13-AB7F-9B51FAB120C8}"/>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5" name="Rechte verbindingslijn 294">
                <a:extLst>
                  <a:ext uri="{FF2B5EF4-FFF2-40B4-BE49-F238E27FC236}">
                    <a16:creationId xmlns:a16="http://schemas.microsoft.com/office/drawing/2014/main" id="{EF866EC5-8C43-4641-8C07-121783C98E79}"/>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6" name="Rechthoek 295">
                <a:extLst>
                  <a:ext uri="{FF2B5EF4-FFF2-40B4-BE49-F238E27FC236}">
                    <a16:creationId xmlns:a16="http://schemas.microsoft.com/office/drawing/2014/main" id="{C81D7799-2C86-43C7-AF86-9D024562EA41}"/>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nvGrpSpPr>
              <p:cNvPr id="297" name="Groep 296">
                <a:extLst>
                  <a:ext uri="{FF2B5EF4-FFF2-40B4-BE49-F238E27FC236}">
                    <a16:creationId xmlns:a16="http://schemas.microsoft.com/office/drawing/2014/main" id="{BF041B03-8905-4E3B-9920-215572BFD70A}"/>
                  </a:ext>
                </a:extLst>
              </p:cNvPr>
              <p:cNvGrpSpPr/>
              <p:nvPr userDrawn="1"/>
            </p:nvGrpSpPr>
            <p:grpSpPr>
              <a:xfrm>
                <a:off x="-3002834" y="720303"/>
                <a:ext cx="182598" cy="143759"/>
                <a:chOff x="-3310843" y="700986"/>
                <a:chExt cx="182598" cy="143759"/>
              </a:xfrm>
            </p:grpSpPr>
            <p:grpSp>
              <p:nvGrpSpPr>
                <p:cNvPr id="336" name="Groep 335">
                  <a:extLst>
                    <a:ext uri="{FF2B5EF4-FFF2-40B4-BE49-F238E27FC236}">
                      <a16:creationId xmlns:a16="http://schemas.microsoft.com/office/drawing/2014/main" id="{52B9466E-5AEE-499C-9FD9-4BAE0A59774B}"/>
                    </a:ext>
                  </a:extLst>
                </p:cNvPr>
                <p:cNvGrpSpPr/>
                <p:nvPr userDrawn="1"/>
              </p:nvGrpSpPr>
              <p:grpSpPr>
                <a:xfrm>
                  <a:off x="-3310843" y="700986"/>
                  <a:ext cx="182598" cy="143759"/>
                  <a:chOff x="-3310843" y="700986"/>
                  <a:chExt cx="182598" cy="143759"/>
                </a:xfrm>
              </p:grpSpPr>
              <p:cxnSp>
                <p:nvCxnSpPr>
                  <p:cNvPr id="340" name="Rechte verbindingslijn 339">
                    <a:extLst>
                      <a:ext uri="{FF2B5EF4-FFF2-40B4-BE49-F238E27FC236}">
                        <a16:creationId xmlns:a16="http://schemas.microsoft.com/office/drawing/2014/main" id="{E44E01CD-A705-4072-BDA8-CCE21D79F6B9}"/>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341" name="Rechte verbindingslijn 340">
                    <a:extLst>
                      <a:ext uri="{FF2B5EF4-FFF2-40B4-BE49-F238E27FC236}">
                        <a16:creationId xmlns:a16="http://schemas.microsoft.com/office/drawing/2014/main" id="{F9535731-2CA7-48B0-8E69-7524CEB0CBD0}"/>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342" name="Rechte verbindingslijn 341">
                    <a:extLst>
                      <a:ext uri="{FF2B5EF4-FFF2-40B4-BE49-F238E27FC236}">
                        <a16:creationId xmlns:a16="http://schemas.microsoft.com/office/drawing/2014/main" id="{13763057-EDA6-45C5-844C-32B5A15D6AE8}"/>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343" name="Rechte verbindingslijn 342">
                    <a:extLst>
                      <a:ext uri="{FF2B5EF4-FFF2-40B4-BE49-F238E27FC236}">
                        <a16:creationId xmlns:a16="http://schemas.microsoft.com/office/drawing/2014/main" id="{25B65B46-60F7-40BF-9102-5EB5694B7CF8}"/>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344" name="Rechte verbindingslijn 343">
                    <a:extLst>
                      <a:ext uri="{FF2B5EF4-FFF2-40B4-BE49-F238E27FC236}">
                        <a16:creationId xmlns:a16="http://schemas.microsoft.com/office/drawing/2014/main" id="{E076DBE8-051B-467A-A3DD-194DFDBF8FD2}"/>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337" name="Groep 336">
                  <a:extLst>
                    <a:ext uri="{FF2B5EF4-FFF2-40B4-BE49-F238E27FC236}">
                      <a16:creationId xmlns:a16="http://schemas.microsoft.com/office/drawing/2014/main" id="{F574182C-74B0-4356-8719-8D6143061DDA}"/>
                    </a:ext>
                  </a:extLst>
                </p:cNvPr>
                <p:cNvGrpSpPr/>
                <p:nvPr userDrawn="1"/>
              </p:nvGrpSpPr>
              <p:grpSpPr>
                <a:xfrm flipH="1">
                  <a:off x="-3310774" y="735854"/>
                  <a:ext cx="88801" cy="72568"/>
                  <a:chOff x="-2091059" y="1395403"/>
                  <a:chExt cx="157316" cy="128558"/>
                </a:xfrm>
              </p:grpSpPr>
              <p:sp>
                <p:nvSpPr>
                  <p:cNvPr id="338" name="Rechthoek 337">
                    <a:extLst>
                      <a:ext uri="{FF2B5EF4-FFF2-40B4-BE49-F238E27FC236}">
                        <a16:creationId xmlns:a16="http://schemas.microsoft.com/office/drawing/2014/main" id="{11383763-CAC0-48EF-835D-EDAA1AFA57C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339" name="Pijl: punthaak 338">
                    <a:extLst>
                      <a:ext uri="{FF2B5EF4-FFF2-40B4-BE49-F238E27FC236}">
                        <a16:creationId xmlns:a16="http://schemas.microsoft.com/office/drawing/2014/main" id="{BD078BBF-6495-48ED-A9C1-9DEE0DA955DD}"/>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grpSp>
            <p:nvGrpSpPr>
              <p:cNvPr id="298" name="Groep 297">
                <a:extLst>
                  <a:ext uri="{FF2B5EF4-FFF2-40B4-BE49-F238E27FC236}">
                    <a16:creationId xmlns:a16="http://schemas.microsoft.com/office/drawing/2014/main" id="{E64F86A5-23CC-4132-947F-7BB8C182FA28}"/>
                  </a:ext>
                </a:extLst>
              </p:cNvPr>
              <p:cNvGrpSpPr/>
              <p:nvPr userDrawn="1"/>
            </p:nvGrpSpPr>
            <p:grpSpPr>
              <a:xfrm>
                <a:off x="-3326107" y="720303"/>
                <a:ext cx="182598" cy="143759"/>
                <a:chOff x="-3634116" y="700986"/>
                <a:chExt cx="182598" cy="143759"/>
              </a:xfrm>
            </p:grpSpPr>
            <p:grpSp>
              <p:nvGrpSpPr>
                <p:cNvPr id="327" name="Groep 326">
                  <a:extLst>
                    <a:ext uri="{FF2B5EF4-FFF2-40B4-BE49-F238E27FC236}">
                      <a16:creationId xmlns:a16="http://schemas.microsoft.com/office/drawing/2014/main" id="{D67E7A46-DE9C-4D0A-AEE0-BEEC1685DCDA}"/>
                    </a:ext>
                  </a:extLst>
                </p:cNvPr>
                <p:cNvGrpSpPr/>
                <p:nvPr userDrawn="1"/>
              </p:nvGrpSpPr>
              <p:grpSpPr>
                <a:xfrm>
                  <a:off x="-3634116" y="700986"/>
                  <a:ext cx="182598" cy="143759"/>
                  <a:chOff x="-3634116" y="700986"/>
                  <a:chExt cx="182598" cy="143759"/>
                </a:xfrm>
              </p:grpSpPr>
              <p:cxnSp>
                <p:nvCxnSpPr>
                  <p:cNvPr id="331" name="Rechte verbindingslijn 330">
                    <a:extLst>
                      <a:ext uri="{FF2B5EF4-FFF2-40B4-BE49-F238E27FC236}">
                        <a16:creationId xmlns:a16="http://schemas.microsoft.com/office/drawing/2014/main" id="{6104EABB-E647-4380-BC8D-47355018478F}"/>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332" name="Rechte verbindingslijn 331">
                    <a:extLst>
                      <a:ext uri="{FF2B5EF4-FFF2-40B4-BE49-F238E27FC236}">
                        <a16:creationId xmlns:a16="http://schemas.microsoft.com/office/drawing/2014/main" id="{71FC7BD7-238C-4901-906D-C16229B47EF0}"/>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333" name="Rechte verbindingslijn 332">
                    <a:extLst>
                      <a:ext uri="{FF2B5EF4-FFF2-40B4-BE49-F238E27FC236}">
                        <a16:creationId xmlns:a16="http://schemas.microsoft.com/office/drawing/2014/main" id="{46E626D8-0D5B-479D-A164-63570F35F446}"/>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334" name="Rechte verbindingslijn 333">
                    <a:extLst>
                      <a:ext uri="{FF2B5EF4-FFF2-40B4-BE49-F238E27FC236}">
                        <a16:creationId xmlns:a16="http://schemas.microsoft.com/office/drawing/2014/main" id="{5AD47799-5A26-4B9E-AB95-14F514293F9A}"/>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335" name="Rechte verbindingslijn 334">
                    <a:extLst>
                      <a:ext uri="{FF2B5EF4-FFF2-40B4-BE49-F238E27FC236}">
                        <a16:creationId xmlns:a16="http://schemas.microsoft.com/office/drawing/2014/main" id="{699F819B-BABF-4D77-BFAA-10E13C0CF606}"/>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328" name="Groep 327">
                  <a:extLst>
                    <a:ext uri="{FF2B5EF4-FFF2-40B4-BE49-F238E27FC236}">
                      <a16:creationId xmlns:a16="http://schemas.microsoft.com/office/drawing/2014/main" id="{057E89C5-21EC-4E99-BBD6-538CA09E4268}"/>
                    </a:ext>
                  </a:extLst>
                </p:cNvPr>
                <p:cNvGrpSpPr/>
                <p:nvPr userDrawn="1"/>
              </p:nvGrpSpPr>
              <p:grpSpPr>
                <a:xfrm>
                  <a:off x="-3634047" y="735854"/>
                  <a:ext cx="88801" cy="72568"/>
                  <a:chOff x="-2091059" y="1395403"/>
                  <a:chExt cx="157316" cy="128558"/>
                </a:xfrm>
              </p:grpSpPr>
              <p:sp>
                <p:nvSpPr>
                  <p:cNvPr id="329" name="Rechthoek 328">
                    <a:extLst>
                      <a:ext uri="{FF2B5EF4-FFF2-40B4-BE49-F238E27FC236}">
                        <a16:creationId xmlns:a16="http://schemas.microsoft.com/office/drawing/2014/main" id="{7F38C0D4-8DFC-4692-84BC-20484B54CA6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330" name="Pijl: punthaak 329">
                    <a:extLst>
                      <a:ext uri="{FF2B5EF4-FFF2-40B4-BE49-F238E27FC236}">
                        <a16:creationId xmlns:a16="http://schemas.microsoft.com/office/drawing/2014/main" id="{CA109E9F-7AD9-49D6-AB21-452F30FB0D95}"/>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cxnSp>
            <p:nvCxnSpPr>
              <p:cNvPr id="299" name="Rechte verbindingslijn 298">
                <a:extLst>
                  <a:ext uri="{FF2B5EF4-FFF2-40B4-BE49-F238E27FC236}">
                    <a16:creationId xmlns:a16="http://schemas.microsoft.com/office/drawing/2014/main" id="{7245F918-BD1E-4AA7-AF34-B34807AA5B42}"/>
                  </a:ext>
                </a:extLst>
              </p:cNvPr>
              <p:cNvCxnSpPr>
                <a:cxnSpLocks/>
              </p:cNvCxnSpPr>
              <p:nvPr userDrawn="1"/>
            </p:nvCxnSpPr>
            <p:spPr>
              <a:xfrm flipV="1">
                <a:off x="-3136454" y="523622"/>
                <a:ext cx="720437" cy="188422"/>
              </a:xfrm>
              <a:prstGeom prst="line">
                <a:avLst/>
              </a:prstGeom>
              <a:noFill/>
              <a:ln w="19050" cap="rnd" cmpd="sng" algn="ctr">
                <a:solidFill>
                  <a:schemeClr val="tx1"/>
                </a:solidFill>
                <a:prstDash val="solid"/>
                <a:headEnd type="oval"/>
              </a:ln>
              <a:effectLst/>
            </p:spPr>
          </p:cxnSp>
          <p:cxnSp>
            <p:nvCxnSpPr>
              <p:cNvPr id="300" name="Rechte verbindingslijn 299">
                <a:extLst>
                  <a:ext uri="{FF2B5EF4-FFF2-40B4-BE49-F238E27FC236}">
                    <a16:creationId xmlns:a16="http://schemas.microsoft.com/office/drawing/2014/main" id="{42204135-130C-4482-8FF4-C457BA30B918}"/>
                  </a:ext>
                </a:extLst>
              </p:cNvPr>
              <p:cNvCxnSpPr>
                <a:cxnSpLocks/>
              </p:cNvCxnSpPr>
              <p:nvPr userDrawn="1"/>
            </p:nvCxnSpPr>
            <p:spPr>
              <a:xfrm>
                <a:off x="-2820570" y="712044"/>
                <a:ext cx="399011" cy="238298"/>
              </a:xfrm>
              <a:prstGeom prst="line">
                <a:avLst/>
              </a:prstGeom>
              <a:noFill/>
              <a:ln w="19050" cap="rnd" cmpd="sng" algn="ctr">
                <a:solidFill>
                  <a:schemeClr val="tx1"/>
                </a:solidFill>
                <a:prstDash val="solid"/>
                <a:headEnd type="oval"/>
              </a:ln>
              <a:effectLst/>
            </p:spPr>
          </p:cxnSp>
          <p:grpSp>
            <p:nvGrpSpPr>
              <p:cNvPr id="301" name="Groep 300">
                <a:extLst>
                  <a:ext uri="{FF2B5EF4-FFF2-40B4-BE49-F238E27FC236}">
                    <a16:creationId xmlns:a16="http://schemas.microsoft.com/office/drawing/2014/main" id="{C5620457-BC11-44A1-B35E-8070DAA50D35}"/>
                  </a:ext>
                </a:extLst>
              </p:cNvPr>
              <p:cNvGrpSpPr/>
              <p:nvPr userDrawn="1"/>
            </p:nvGrpSpPr>
            <p:grpSpPr>
              <a:xfrm>
                <a:off x="-2425037" y="370226"/>
                <a:ext cx="357690" cy="330595"/>
                <a:chOff x="-2721817" y="347336"/>
                <a:chExt cx="432805" cy="400021"/>
              </a:xfrm>
            </p:grpSpPr>
            <p:sp>
              <p:nvSpPr>
                <p:cNvPr id="316" name="Rechthoek 315">
                  <a:extLst>
                    <a:ext uri="{FF2B5EF4-FFF2-40B4-BE49-F238E27FC236}">
                      <a16:creationId xmlns:a16="http://schemas.microsoft.com/office/drawing/2014/main" id="{4F12A523-C4D3-4A22-833E-31EC8E567922}"/>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a:solidFill>
                      <a:srgbClr val="FF0000"/>
                    </a:solidFill>
                    <a:latin typeface="Arial" panose="020B0604020202020204" pitchFamily="34" charset="0"/>
                    <a:cs typeface="Arial" panose="020B0604020202020204" pitchFamily="34" charset="0"/>
                  </a:endParaRPr>
                </a:p>
              </p:txBody>
            </p:sp>
            <p:grpSp>
              <p:nvGrpSpPr>
                <p:cNvPr id="317" name="Groep 316">
                  <a:extLst>
                    <a:ext uri="{FF2B5EF4-FFF2-40B4-BE49-F238E27FC236}">
                      <a16:creationId xmlns:a16="http://schemas.microsoft.com/office/drawing/2014/main" id="{B7ABD13A-1CA0-425C-8716-9975579BA484}"/>
                    </a:ext>
                  </a:extLst>
                </p:cNvPr>
                <p:cNvGrpSpPr/>
                <p:nvPr userDrawn="1"/>
              </p:nvGrpSpPr>
              <p:grpSpPr>
                <a:xfrm>
                  <a:off x="-2652453" y="431583"/>
                  <a:ext cx="294076" cy="231526"/>
                  <a:chOff x="-3634116" y="700986"/>
                  <a:chExt cx="182598" cy="143759"/>
                </a:xfrm>
              </p:grpSpPr>
              <p:grpSp>
                <p:nvGrpSpPr>
                  <p:cNvPr id="318" name="Groep 317">
                    <a:extLst>
                      <a:ext uri="{FF2B5EF4-FFF2-40B4-BE49-F238E27FC236}">
                        <a16:creationId xmlns:a16="http://schemas.microsoft.com/office/drawing/2014/main" id="{CAB27CAE-2F72-4CB7-A34E-D9F827C00955}"/>
                      </a:ext>
                    </a:extLst>
                  </p:cNvPr>
                  <p:cNvGrpSpPr/>
                  <p:nvPr userDrawn="1"/>
                </p:nvGrpSpPr>
                <p:grpSpPr>
                  <a:xfrm>
                    <a:off x="-3634116" y="700986"/>
                    <a:ext cx="182598" cy="143759"/>
                    <a:chOff x="-3634116" y="700986"/>
                    <a:chExt cx="182598" cy="143759"/>
                  </a:xfrm>
                </p:grpSpPr>
                <p:cxnSp>
                  <p:nvCxnSpPr>
                    <p:cNvPr id="322" name="Rechte verbindingslijn 321">
                      <a:extLst>
                        <a:ext uri="{FF2B5EF4-FFF2-40B4-BE49-F238E27FC236}">
                          <a16:creationId xmlns:a16="http://schemas.microsoft.com/office/drawing/2014/main" id="{3AEF513D-B5BB-483D-B64B-DCE9028EA78A}"/>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323" name="Rechte verbindingslijn 322">
                      <a:extLst>
                        <a:ext uri="{FF2B5EF4-FFF2-40B4-BE49-F238E27FC236}">
                          <a16:creationId xmlns:a16="http://schemas.microsoft.com/office/drawing/2014/main" id="{81E2F19F-BB91-4B6A-95CC-FF1E59DF0718}"/>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324" name="Rechte verbindingslijn 323">
                      <a:extLst>
                        <a:ext uri="{FF2B5EF4-FFF2-40B4-BE49-F238E27FC236}">
                          <a16:creationId xmlns:a16="http://schemas.microsoft.com/office/drawing/2014/main" id="{475DAF34-08FE-436D-B1DF-570914C1A996}"/>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325" name="Rechte verbindingslijn 324">
                      <a:extLst>
                        <a:ext uri="{FF2B5EF4-FFF2-40B4-BE49-F238E27FC236}">
                          <a16:creationId xmlns:a16="http://schemas.microsoft.com/office/drawing/2014/main" id="{965628B0-5FC2-4FFA-ACFC-E067A39B9055}"/>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326" name="Rechte verbindingslijn 325">
                      <a:extLst>
                        <a:ext uri="{FF2B5EF4-FFF2-40B4-BE49-F238E27FC236}">
                          <a16:creationId xmlns:a16="http://schemas.microsoft.com/office/drawing/2014/main" id="{9E2F0411-5A06-4DC1-A6F0-FEFD32771E0A}"/>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319" name="Groep 318">
                    <a:extLst>
                      <a:ext uri="{FF2B5EF4-FFF2-40B4-BE49-F238E27FC236}">
                        <a16:creationId xmlns:a16="http://schemas.microsoft.com/office/drawing/2014/main" id="{4B8D49B6-1A7A-438C-ADDE-74D05218A11B}"/>
                      </a:ext>
                    </a:extLst>
                  </p:cNvPr>
                  <p:cNvGrpSpPr/>
                  <p:nvPr userDrawn="1"/>
                </p:nvGrpSpPr>
                <p:grpSpPr>
                  <a:xfrm>
                    <a:off x="-3634047" y="735854"/>
                    <a:ext cx="88801" cy="72568"/>
                    <a:chOff x="-2091059" y="1395403"/>
                    <a:chExt cx="157316" cy="128558"/>
                  </a:xfrm>
                </p:grpSpPr>
                <p:sp>
                  <p:nvSpPr>
                    <p:cNvPr id="320" name="Rechthoek 319">
                      <a:extLst>
                        <a:ext uri="{FF2B5EF4-FFF2-40B4-BE49-F238E27FC236}">
                          <a16:creationId xmlns:a16="http://schemas.microsoft.com/office/drawing/2014/main" id="{33E4C8CB-AD52-459B-A174-350C49240AD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321" name="Pijl: punthaak 320">
                      <a:extLst>
                        <a:ext uri="{FF2B5EF4-FFF2-40B4-BE49-F238E27FC236}">
                          <a16:creationId xmlns:a16="http://schemas.microsoft.com/office/drawing/2014/main" id="{73B42B70-9945-4C6D-9788-1B0E9ED1250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grpSp>
          <p:grpSp>
            <p:nvGrpSpPr>
              <p:cNvPr id="302" name="Groep 301">
                <a:extLst>
                  <a:ext uri="{FF2B5EF4-FFF2-40B4-BE49-F238E27FC236}">
                    <a16:creationId xmlns:a16="http://schemas.microsoft.com/office/drawing/2014/main" id="{2002127F-8125-4C9F-955A-F79489BF6C19}"/>
                  </a:ext>
                </a:extLst>
              </p:cNvPr>
              <p:cNvGrpSpPr/>
              <p:nvPr userDrawn="1"/>
            </p:nvGrpSpPr>
            <p:grpSpPr>
              <a:xfrm>
                <a:off x="-2425037" y="781500"/>
                <a:ext cx="357690" cy="330595"/>
                <a:chOff x="-2721817" y="782525"/>
                <a:chExt cx="432805" cy="400021"/>
              </a:xfrm>
            </p:grpSpPr>
            <p:sp>
              <p:nvSpPr>
                <p:cNvPr id="305" name="Rechthoek 304">
                  <a:extLst>
                    <a:ext uri="{FF2B5EF4-FFF2-40B4-BE49-F238E27FC236}">
                      <a16:creationId xmlns:a16="http://schemas.microsoft.com/office/drawing/2014/main" id="{BB7CB496-4839-4C32-BBC9-2CF9F95CAD32}"/>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a:solidFill>
                      <a:srgbClr val="FF0000"/>
                    </a:solidFill>
                    <a:latin typeface="Arial" panose="020B0604020202020204" pitchFamily="34" charset="0"/>
                    <a:cs typeface="Arial" panose="020B0604020202020204" pitchFamily="34" charset="0"/>
                  </a:endParaRPr>
                </a:p>
              </p:txBody>
            </p:sp>
            <p:grpSp>
              <p:nvGrpSpPr>
                <p:cNvPr id="306" name="Groep 305">
                  <a:extLst>
                    <a:ext uri="{FF2B5EF4-FFF2-40B4-BE49-F238E27FC236}">
                      <a16:creationId xmlns:a16="http://schemas.microsoft.com/office/drawing/2014/main" id="{3CCDEFB4-6B50-42AA-BCF5-989459930D65}"/>
                    </a:ext>
                  </a:extLst>
                </p:cNvPr>
                <p:cNvGrpSpPr/>
                <p:nvPr userDrawn="1"/>
              </p:nvGrpSpPr>
              <p:grpSpPr>
                <a:xfrm>
                  <a:off x="-2652453" y="866772"/>
                  <a:ext cx="294076" cy="231526"/>
                  <a:chOff x="-3310843" y="700986"/>
                  <a:chExt cx="182598" cy="143759"/>
                </a:xfrm>
              </p:grpSpPr>
              <p:grpSp>
                <p:nvGrpSpPr>
                  <p:cNvPr id="307" name="Groep 306">
                    <a:extLst>
                      <a:ext uri="{FF2B5EF4-FFF2-40B4-BE49-F238E27FC236}">
                        <a16:creationId xmlns:a16="http://schemas.microsoft.com/office/drawing/2014/main" id="{C571F501-17EB-471C-B103-A2ECE42DA026}"/>
                      </a:ext>
                    </a:extLst>
                  </p:cNvPr>
                  <p:cNvGrpSpPr/>
                  <p:nvPr userDrawn="1"/>
                </p:nvGrpSpPr>
                <p:grpSpPr>
                  <a:xfrm>
                    <a:off x="-3310843" y="700986"/>
                    <a:ext cx="182598" cy="143759"/>
                    <a:chOff x="-3310843" y="700986"/>
                    <a:chExt cx="182598" cy="143759"/>
                  </a:xfrm>
                </p:grpSpPr>
                <p:cxnSp>
                  <p:nvCxnSpPr>
                    <p:cNvPr id="311" name="Rechte verbindingslijn 310">
                      <a:extLst>
                        <a:ext uri="{FF2B5EF4-FFF2-40B4-BE49-F238E27FC236}">
                          <a16:creationId xmlns:a16="http://schemas.microsoft.com/office/drawing/2014/main" id="{423A8C73-3AEC-44FD-838B-F06C8FAF5EC8}"/>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312" name="Rechte verbindingslijn 311">
                      <a:extLst>
                        <a:ext uri="{FF2B5EF4-FFF2-40B4-BE49-F238E27FC236}">
                          <a16:creationId xmlns:a16="http://schemas.microsoft.com/office/drawing/2014/main" id="{CA7BABB2-5A61-4001-BE84-72A7DCF6DA90}"/>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313" name="Rechte verbindingslijn 312">
                      <a:extLst>
                        <a:ext uri="{FF2B5EF4-FFF2-40B4-BE49-F238E27FC236}">
                          <a16:creationId xmlns:a16="http://schemas.microsoft.com/office/drawing/2014/main" id="{5EF8D43D-8971-4CDE-9BE5-331C595F45C4}"/>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314" name="Rechte verbindingslijn 313">
                      <a:extLst>
                        <a:ext uri="{FF2B5EF4-FFF2-40B4-BE49-F238E27FC236}">
                          <a16:creationId xmlns:a16="http://schemas.microsoft.com/office/drawing/2014/main" id="{E69EABD7-1018-4F1A-A7DC-654C2B63FA23}"/>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315" name="Rechte verbindingslijn 314">
                      <a:extLst>
                        <a:ext uri="{FF2B5EF4-FFF2-40B4-BE49-F238E27FC236}">
                          <a16:creationId xmlns:a16="http://schemas.microsoft.com/office/drawing/2014/main" id="{353F2881-7FAD-4C52-93D4-91A1B19FC864}"/>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308" name="Groep 307">
                    <a:extLst>
                      <a:ext uri="{FF2B5EF4-FFF2-40B4-BE49-F238E27FC236}">
                        <a16:creationId xmlns:a16="http://schemas.microsoft.com/office/drawing/2014/main" id="{1E606A95-0805-47B1-9C5F-28A16B1C00CD}"/>
                      </a:ext>
                    </a:extLst>
                  </p:cNvPr>
                  <p:cNvGrpSpPr/>
                  <p:nvPr userDrawn="1"/>
                </p:nvGrpSpPr>
                <p:grpSpPr>
                  <a:xfrm flipH="1">
                    <a:off x="-3310774" y="735854"/>
                    <a:ext cx="88801" cy="72568"/>
                    <a:chOff x="-2091059" y="1395403"/>
                    <a:chExt cx="157316" cy="128558"/>
                  </a:xfrm>
                </p:grpSpPr>
                <p:sp>
                  <p:nvSpPr>
                    <p:cNvPr id="309" name="Rechthoek 308">
                      <a:extLst>
                        <a:ext uri="{FF2B5EF4-FFF2-40B4-BE49-F238E27FC236}">
                          <a16:creationId xmlns:a16="http://schemas.microsoft.com/office/drawing/2014/main" id="{7EE29D92-967B-48CF-A5D2-E4B4B21B191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310" name="Pijl: punthaak 309">
                      <a:extLst>
                        <a:ext uri="{FF2B5EF4-FFF2-40B4-BE49-F238E27FC236}">
                          <a16:creationId xmlns:a16="http://schemas.microsoft.com/office/drawing/2014/main" id="{FBA67239-977D-440E-AE03-3AE3E028DBD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grpSp>
          <p:sp>
            <p:nvSpPr>
              <p:cNvPr id="303" name="Rechthoek 302">
                <a:extLst>
                  <a:ext uri="{FF2B5EF4-FFF2-40B4-BE49-F238E27FC236}">
                    <a16:creationId xmlns:a16="http://schemas.microsoft.com/office/drawing/2014/main" id="{D979A2D8-81FE-4BCD-BADA-91AD8746A264}"/>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304" name="Rechthoek 303">
                <a:extLst>
                  <a:ext uri="{FF2B5EF4-FFF2-40B4-BE49-F238E27FC236}">
                    <a16:creationId xmlns:a16="http://schemas.microsoft.com/office/drawing/2014/main" id="{D68C72D0-9FD9-4693-981C-9B416A7D35BD}"/>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277" name="Rechte verbindingslijn 276">
              <a:extLst>
                <a:ext uri="{FF2B5EF4-FFF2-40B4-BE49-F238E27FC236}">
                  <a16:creationId xmlns:a16="http://schemas.microsoft.com/office/drawing/2014/main" id="{6C0B3FB9-41CF-4BC6-98F9-D3CAAA322063}"/>
                </a:ext>
              </a:extLst>
            </p:cNvPr>
            <p:cNvCxnSpPr>
              <a:cxnSpLocks/>
            </p:cNvCxnSpPr>
            <p:nvPr userDrawn="1"/>
          </p:nvCxnSpPr>
          <p:spPr>
            <a:xfrm>
              <a:off x="-3419346" y="1980503"/>
              <a:ext cx="3176013" cy="0"/>
            </a:xfrm>
            <a:prstGeom prst="line">
              <a:avLst/>
            </a:prstGeom>
            <a:noFill/>
            <a:ln w="3175" cap="flat" cmpd="sng" algn="ctr">
              <a:solidFill>
                <a:schemeClr val="bg1">
                  <a:lumMod val="50000"/>
                </a:schemeClr>
              </a:solidFill>
              <a:prstDash val="solid"/>
            </a:ln>
            <a:effectLst/>
          </p:spPr>
        </p:cxnSp>
        <p:sp>
          <p:nvSpPr>
            <p:cNvPr id="278" name="Rechthoek 277">
              <a:extLst>
                <a:ext uri="{FF2B5EF4-FFF2-40B4-BE49-F238E27FC236}">
                  <a16:creationId xmlns:a16="http://schemas.microsoft.com/office/drawing/2014/main" id="{40AA104A-4848-46BB-90CB-701EAF032CC2}"/>
                </a:ext>
              </a:extLst>
            </p:cNvPr>
            <p:cNvSpPr/>
            <p:nvPr userDrawn="1"/>
          </p:nvSpPr>
          <p:spPr>
            <a:xfrm>
              <a:off x="-3059324" y="2678715"/>
              <a:ext cx="2823104" cy="255963"/>
            </a:xfrm>
            <a:prstGeom prst="rect">
              <a:avLst/>
            </a:prstGeom>
            <a:noFill/>
            <a:ln w="25400" cap="flat" cmpd="sng" algn="ctr">
              <a:noFill/>
              <a:prstDash val="solid"/>
            </a:ln>
            <a:effectLst/>
          </p:spPr>
          <p:txBody>
            <a:bodyPr lIns="0" tIns="0" rIns="0" bIns="0" rtlCol="0" anchor="ctr"/>
            <a:lstStyle/>
            <a:p>
              <a:pPr marL="133350" marR="0" lvl="0" indent="-133350" algn="l" defTabSz="685800" rtl="0" eaLnBrk="1" fontAlgn="auto" latinLnBrk="0" hangingPunct="1">
                <a:lnSpc>
                  <a:spcPct val="100000"/>
                </a:lnSpc>
                <a:spcBef>
                  <a:spcPts val="225"/>
                </a:spcBef>
                <a:spcAft>
                  <a:spcPts val="225"/>
                </a:spcAft>
                <a:buClr>
                  <a:schemeClr val="accent1"/>
                </a:buClr>
                <a:buSzTx/>
                <a:buFont typeface="Wingdings" panose="05000000000000000000" pitchFamily="2" charset="2"/>
                <a:buChar char="§"/>
                <a:tabLst/>
                <a:defRPr/>
              </a:pPr>
              <a:r>
                <a:rPr lang="nl-NL" sz="1125" kern="1200" noProof="0" dirty="0" err="1">
                  <a:solidFill>
                    <a:schemeClr val="tx1"/>
                  </a:solidFill>
                  <a:latin typeface="+mn-lt"/>
                  <a:ea typeface="+mn-ea"/>
                  <a:cs typeface="+mn-cs"/>
                </a:rPr>
                <a:t>Bullet</a:t>
              </a:r>
              <a:r>
                <a:rPr lang="nl-NL" sz="1125" kern="1200" noProof="0" dirty="0">
                  <a:solidFill>
                    <a:schemeClr val="tx1"/>
                  </a:solidFill>
                  <a:latin typeface="+mn-lt"/>
                  <a:ea typeface="+mn-ea"/>
                  <a:cs typeface="+mn-cs"/>
                </a:rPr>
                <a:t> (15pt)</a:t>
              </a:r>
            </a:p>
          </p:txBody>
        </p:sp>
        <p:sp>
          <p:nvSpPr>
            <p:cNvPr id="279" name="Ovaal 278">
              <a:extLst>
                <a:ext uri="{FF2B5EF4-FFF2-40B4-BE49-F238E27FC236}">
                  <a16:creationId xmlns:a16="http://schemas.microsoft.com/office/drawing/2014/main" id="{8530AAB3-6524-4FB3-8C05-AE64885833F2}"/>
                </a:ext>
              </a:extLst>
            </p:cNvPr>
            <p:cNvSpPr/>
            <p:nvPr userDrawn="1"/>
          </p:nvSpPr>
          <p:spPr>
            <a:xfrm>
              <a:off x="-3425006" y="3050637"/>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80" name="Rechthoek 279">
              <a:extLst>
                <a:ext uri="{FF2B5EF4-FFF2-40B4-BE49-F238E27FC236}">
                  <a16:creationId xmlns:a16="http://schemas.microsoft.com/office/drawing/2014/main" id="{33610B47-7565-4647-8573-576B6C3CDD1D}"/>
                </a:ext>
              </a:extLst>
            </p:cNvPr>
            <p:cNvSpPr/>
            <p:nvPr userDrawn="1"/>
          </p:nvSpPr>
          <p:spPr>
            <a:xfrm>
              <a:off x="-3059324" y="3050636"/>
              <a:ext cx="2823104" cy="255963"/>
            </a:xfrm>
            <a:prstGeom prst="rect">
              <a:avLst/>
            </a:prstGeom>
            <a:noFill/>
            <a:ln w="25400" cap="flat" cmpd="sng" algn="ctr">
              <a:noFill/>
              <a:prstDash val="solid"/>
            </a:ln>
            <a:effectLst/>
          </p:spPr>
          <p:txBody>
            <a:bodyPr lIns="0" tIns="0" rIns="0" bIns="0" rtlCol="0" anchor="ctr"/>
            <a:lstStyle/>
            <a:p>
              <a:pPr marL="266700" marR="0" lvl="1" indent="-133350" algn="l" defTabSz="685800" rtl="0" eaLnBrk="1" fontAlgn="auto" latinLnBrk="0" hangingPunct="1">
                <a:lnSpc>
                  <a:spcPct val="100000"/>
                </a:lnSpc>
                <a:spcBef>
                  <a:spcPts val="225"/>
                </a:spcBef>
                <a:spcAft>
                  <a:spcPts val="225"/>
                </a:spcAft>
                <a:buClr>
                  <a:schemeClr val="accent1"/>
                </a:buClr>
                <a:buSzTx/>
                <a:buFont typeface="Wingdings" panose="05000000000000000000" pitchFamily="2" charset="2"/>
                <a:buChar char="§"/>
                <a:tabLst/>
                <a:defRPr/>
              </a:pPr>
              <a:r>
                <a:rPr lang="nl-NL" sz="1125" kern="1200" noProof="0" dirty="0">
                  <a:solidFill>
                    <a:schemeClr val="tx1"/>
                  </a:solidFill>
                  <a:latin typeface="+mn-lt"/>
                  <a:ea typeface="+mn-ea"/>
                  <a:cs typeface="+mn-cs"/>
                </a:rPr>
                <a:t>Sub-</a:t>
              </a:r>
              <a:r>
                <a:rPr lang="nl-NL" sz="1125" kern="1200" noProof="0" dirty="0" err="1">
                  <a:solidFill>
                    <a:schemeClr val="tx1"/>
                  </a:solidFill>
                  <a:latin typeface="+mn-lt"/>
                  <a:ea typeface="+mn-ea"/>
                  <a:cs typeface="+mn-cs"/>
                </a:rPr>
                <a:t>bullet</a:t>
              </a:r>
              <a:r>
                <a:rPr lang="nl-NL" sz="1125" kern="1200" noProof="0" dirty="0">
                  <a:solidFill>
                    <a:schemeClr val="tx1"/>
                  </a:solidFill>
                  <a:latin typeface="+mn-lt"/>
                  <a:ea typeface="+mn-ea"/>
                  <a:cs typeface="+mn-cs"/>
                </a:rPr>
                <a:t> #1 (15pt) </a:t>
              </a:r>
            </a:p>
          </p:txBody>
        </p:sp>
        <p:sp>
          <p:nvSpPr>
            <p:cNvPr id="281" name="Ovaal 280">
              <a:extLst>
                <a:ext uri="{FF2B5EF4-FFF2-40B4-BE49-F238E27FC236}">
                  <a16:creationId xmlns:a16="http://schemas.microsoft.com/office/drawing/2014/main" id="{741069FF-A6CB-4546-BDA1-CBF693B8DF2B}"/>
                </a:ext>
              </a:extLst>
            </p:cNvPr>
            <p:cNvSpPr/>
            <p:nvPr userDrawn="1"/>
          </p:nvSpPr>
          <p:spPr>
            <a:xfrm>
              <a:off x="-3425006" y="3424813"/>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82" name="Rechthoek 281">
              <a:extLst>
                <a:ext uri="{FF2B5EF4-FFF2-40B4-BE49-F238E27FC236}">
                  <a16:creationId xmlns:a16="http://schemas.microsoft.com/office/drawing/2014/main" id="{C479C393-5B63-4575-8739-3FD944333338}"/>
                </a:ext>
              </a:extLst>
            </p:cNvPr>
            <p:cNvSpPr/>
            <p:nvPr userDrawn="1"/>
          </p:nvSpPr>
          <p:spPr>
            <a:xfrm>
              <a:off x="-3059324" y="3424812"/>
              <a:ext cx="2823104" cy="255963"/>
            </a:xfrm>
            <a:prstGeom prst="rect">
              <a:avLst/>
            </a:prstGeom>
            <a:noFill/>
            <a:ln w="25400" cap="flat" cmpd="sng" algn="ctr">
              <a:noFill/>
              <a:prstDash val="solid"/>
            </a:ln>
            <a:effectLst/>
          </p:spPr>
          <p:txBody>
            <a:bodyPr lIns="0" tIns="0" rIns="0" bIns="0" rtlCol="0" anchor="ctr"/>
            <a:lstStyle/>
            <a:p>
              <a:pPr marL="398860" marR="0" lvl="2" indent="-132160" algn="l" defTabSz="685800" rtl="0" eaLnBrk="1" fontAlgn="auto" latinLnBrk="0" hangingPunct="1">
                <a:lnSpc>
                  <a:spcPct val="100000"/>
                </a:lnSpc>
                <a:spcBef>
                  <a:spcPts val="225"/>
                </a:spcBef>
                <a:spcAft>
                  <a:spcPts val="225"/>
                </a:spcAft>
                <a:buClr>
                  <a:schemeClr val="tx1"/>
                </a:buClr>
                <a:buSzTx/>
                <a:buFont typeface="Corbel" panose="020B0503020204020204" pitchFamily="34" charset="0"/>
                <a:buChar char="–"/>
                <a:tabLst/>
                <a:defRPr/>
              </a:pPr>
              <a:r>
                <a:rPr lang="nl-NL" sz="1125" kern="1200" noProof="0" dirty="0">
                  <a:solidFill>
                    <a:schemeClr val="tx1"/>
                  </a:solidFill>
                  <a:latin typeface="+mn-lt"/>
                  <a:ea typeface="+mn-ea"/>
                  <a:cs typeface="+mn-cs"/>
                </a:rPr>
                <a:t>Sub-</a:t>
              </a:r>
              <a:r>
                <a:rPr lang="nl-NL" sz="1125" kern="1200" noProof="0" dirty="0" err="1">
                  <a:solidFill>
                    <a:schemeClr val="tx1"/>
                  </a:solidFill>
                  <a:latin typeface="+mn-lt"/>
                  <a:ea typeface="+mn-ea"/>
                  <a:cs typeface="+mn-cs"/>
                </a:rPr>
                <a:t>bullet</a:t>
              </a:r>
              <a:r>
                <a:rPr lang="nl-NL" sz="1125" kern="1200" noProof="0" dirty="0">
                  <a:solidFill>
                    <a:schemeClr val="tx1"/>
                  </a:solidFill>
                  <a:latin typeface="+mn-lt"/>
                  <a:ea typeface="+mn-ea"/>
                  <a:cs typeface="+mn-cs"/>
                </a:rPr>
                <a:t> #2 (15pt)</a:t>
              </a:r>
            </a:p>
          </p:txBody>
        </p:sp>
        <p:sp>
          <p:nvSpPr>
            <p:cNvPr id="283" name="Ovaal 282">
              <a:extLst>
                <a:ext uri="{FF2B5EF4-FFF2-40B4-BE49-F238E27FC236}">
                  <a16:creationId xmlns:a16="http://schemas.microsoft.com/office/drawing/2014/main" id="{C8C6C7B0-3A42-4386-A401-0DDDA8347831}"/>
                </a:ext>
              </a:extLst>
            </p:cNvPr>
            <p:cNvSpPr/>
            <p:nvPr userDrawn="1"/>
          </p:nvSpPr>
          <p:spPr>
            <a:xfrm>
              <a:off x="-3425006" y="3797458"/>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284" name="Rechthoek 283">
              <a:extLst>
                <a:ext uri="{FF2B5EF4-FFF2-40B4-BE49-F238E27FC236}">
                  <a16:creationId xmlns:a16="http://schemas.microsoft.com/office/drawing/2014/main" id="{A3E3C4BB-F431-4EBF-9487-AAFB25614F9C}"/>
                </a:ext>
              </a:extLst>
            </p:cNvPr>
            <p:cNvSpPr/>
            <p:nvPr userDrawn="1"/>
          </p:nvSpPr>
          <p:spPr>
            <a:xfrm>
              <a:off x="-3059324" y="3797457"/>
              <a:ext cx="2823104" cy="255963"/>
            </a:xfrm>
            <a:prstGeom prst="rect">
              <a:avLst/>
            </a:prstGeom>
            <a:noFill/>
            <a:ln w="25400" cap="flat" cmpd="sng" algn="ctr">
              <a:noFill/>
              <a:prstDash val="solid"/>
            </a:ln>
            <a:effectLst/>
          </p:spPr>
          <p:txBody>
            <a:bodyPr lIns="0" tIns="0" rIns="0" bIns="0" rtlCol="0" anchor="ctr"/>
            <a:lstStyle/>
            <a:p>
              <a:pPr marL="0" marR="0" lvl="3" indent="0" algn="l" defTabSz="685800" rtl="0" eaLnBrk="1" fontAlgn="auto" latinLnBrk="0" hangingPunct="1">
                <a:lnSpc>
                  <a:spcPct val="100000"/>
                </a:lnSpc>
                <a:spcBef>
                  <a:spcPts val="225"/>
                </a:spcBef>
                <a:spcAft>
                  <a:spcPts val="225"/>
                </a:spcAft>
                <a:buClrTx/>
                <a:buSzTx/>
                <a:buFont typeface="Arial" panose="020B0604020202020204" pitchFamily="34" charset="0"/>
                <a:buNone/>
                <a:tabLst/>
                <a:defRPr/>
              </a:pPr>
              <a:r>
                <a:rPr lang="nl-NL" sz="1125" kern="1200" noProof="0" dirty="0">
                  <a:solidFill>
                    <a:schemeClr val="tx1"/>
                  </a:solidFill>
                  <a:latin typeface="+mn-lt"/>
                  <a:ea typeface="+mn-ea"/>
                  <a:cs typeface="+mn-cs"/>
                </a:rPr>
                <a:t>Leestekst (15pt)</a:t>
              </a:r>
            </a:p>
          </p:txBody>
        </p:sp>
        <p:sp>
          <p:nvSpPr>
            <p:cNvPr id="285" name="Ovaal 284">
              <a:extLst>
                <a:ext uri="{FF2B5EF4-FFF2-40B4-BE49-F238E27FC236}">
                  <a16:creationId xmlns:a16="http://schemas.microsoft.com/office/drawing/2014/main" id="{453597BF-B3E9-4909-8674-E3F79EB1C33C}"/>
                </a:ext>
              </a:extLst>
            </p:cNvPr>
            <p:cNvSpPr/>
            <p:nvPr userDrawn="1"/>
          </p:nvSpPr>
          <p:spPr>
            <a:xfrm>
              <a:off x="-3425006" y="4181064"/>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286" name="Rechthoek 285">
              <a:extLst>
                <a:ext uri="{FF2B5EF4-FFF2-40B4-BE49-F238E27FC236}">
                  <a16:creationId xmlns:a16="http://schemas.microsoft.com/office/drawing/2014/main" id="{4C673CB1-DAD9-42DC-96CC-94867620DF98}"/>
                </a:ext>
              </a:extLst>
            </p:cNvPr>
            <p:cNvSpPr/>
            <p:nvPr userDrawn="1"/>
          </p:nvSpPr>
          <p:spPr>
            <a:xfrm>
              <a:off x="-3059324" y="4181063"/>
              <a:ext cx="2823104" cy="255963"/>
            </a:xfrm>
            <a:prstGeom prst="rect">
              <a:avLst/>
            </a:prstGeom>
            <a:noFill/>
            <a:ln w="25400" cap="flat" cmpd="sng" algn="ctr">
              <a:noFill/>
              <a:prstDash val="solid"/>
            </a:ln>
            <a:effectLst/>
          </p:spPr>
          <p:txBody>
            <a:bodyPr lIns="0" tIns="0" rIns="0" bIns="0" rtlCol="0" anchor="ctr"/>
            <a:lstStyle/>
            <a:p>
              <a:pPr marL="0" marR="0" lvl="4" indent="0" fontAlgn="auto">
                <a:lnSpc>
                  <a:spcPct val="100000"/>
                </a:lnSpc>
                <a:spcBef>
                  <a:spcPts val="450"/>
                </a:spcBef>
                <a:spcAft>
                  <a:spcPts val="225"/>
                </a:spcAft>
                <a:buClrTx/>
                <a:buSzTx/>
                <a:buFont typeface="Arial" panose="020B0604020202020204" pitchFamily="34" charset="0"/>
                <a:buNone/>
                <a:tabLst/>
              </a:pPr>
              <a:r>
                <a:rPr lang="nl-NL" sz="1200" b="1" cap="none" baseline="0" noProof="0" dirty="0">
                  <a:solidFill>
                    <a:schemeClr val="accent1"/>
                  </a:solidFill>
                  <a:latin typeface="+mj-lt"/>
                </a:rPr>
                <a:t>Tussenkop (16pt)</a:t>
              </a:r>
            </a:p>
          </p:txBody>
        </p:sp>
        <p:sp>
          <p:nvSpPr>
            <p:cNvPr id="287" name="Rechthoek 286">
              <a:extLst>
                <a:ext uri="{FF2B5EF4-FFF2-40B4-BE49-F238E27FC236}">
                  <a16:creationId xmlns:a16="http://schemas.microsoft.com/office/drawing/2014/main" id="{E7F8FE0F-72BF-431D-8BB3-393A13A84BE9}"/>
                </a:ext>
              </a:extLst>
            </p:cNvPr>
            <p:cNvSpPr/>
            <p:nvPr userDrawn="1"/>
          </p:nvSpPr>
          <p:spPr>
            <a:xfrm>
              <a:off x="-3420798" y="2099231"/>
              <a:ext cx="3178016" cy="467013"/>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cxnSp>
          <p:nvCxnSpPr>
            <p:cNvPr id="288" name="Rechte verbindingslijn 287">
              <a:extLst>
                <a:ext uri="{FF2B5EF4-FFF2-40B4-BE49-F238E27FC236}">
                  <a16:creationId xmlns:a16="http://schemas.microsoft.com/office/drawing/2014/main" id="{72F79BD1-79D7-486F-B546-B8E1B4121840}"/>
                </a:ext>
              </a:extLst>
            </p:cNvPr>
            <p:cNvCxnSpPr>
              <a:cxnSpLocks/>
            </p:cNvCxnSpPr>
            <p:nvPr userDrawn="1"/>
          </p:nvCxnSpPr>
          <p:spPr>
            <a:xfrm>
              <a:off x="-3419346" y="1161637"/>
              <a:ext cx="3176013" cy="0"/>
            </a:xfrm>
            <a:prstGeom prst="line">
              <a:avLst/>
            </a:prstGeom>
            <a:noFill/>
            <a:ln w="3175" cap="flat" cmpd="sng" algn="ctr">
              <a:solidFill>
                <a:schemeClr val="bg1">
                  <a:lumMod val="50000"/>
                </a:schemeClr>
              </a:solidFill>
              <a:prstDash val="solid"/>
            </a:ln>
            <a:effectLst/>
          </p:spPr>
        </p:cxnSp>
        <p:sp>
          <p:nvSpPr>
            <p:cNvPr id="289" name="Ovaal 288">
              <a:extLst>
                <a:ext uri="{FF2B5EF4-FFF2-40B4-BE49-F238E27FC236}">
                  <a16:creationId xmlns:a16="http://schemas.microsoft.com/office/drawing/2014/main" id="{89110FBF-F25A-48FF-BA54-6EAD12112972}"/>
                </a:ext>
              </a:extLst>
            </p:cNvPr>
            <p:cNvSpPr/>
            <p:nvPr userDrawn="1"/>
          </p:nvSpPr>
          <p:spPr>
            <a:xfrm>
              <a:off x="-3425006" y="385248"/>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90" name="Rechthoek 289">
              <a:extLst>
                <a:ext uri="{FF2B5EF4-FFF2-40B4-BE49-F238E27FC236}">
                  <a16:creationId xmlns:a16="http://schemas.microsoft.com/office/drawing/2014/main" id="{0A8FAFE3-8015-4785-A4A9-0BD9D9E6F9F2}"/>
                </a:ext>
              </a:extLst>
            </p:cNvPr>
            <p:cNvSpPr/>
            <p:nvPr userDrawn="1"/>
          </p:nvSpPr>
          <p:spPr>
            <a:xfrm>
              <a:off x="-3059324" y="385247"/>
              <a:ext cx="2823104" cy="255963"/>
            </a:xfrm>
            <a:prstGeom prst="rect">
              <a:avLst/>
            </a:prstGeom>
            <a:noFill/>
            <a:ln w="25400" cap="flat" cmpd="sng" algn="ctr">
              <a:noFill/>
              <a:prstDash val="solid"/>
            </a:ln>
            <a:effectLst/>
          </p:spPr>
          <p:txBody>
            <a:bodyPr lIns="0" tIns="0" rIns="0" bIns="0" rtlCol="0" anchor="ctr"/>
            <a:lstStyle/>
            <a:p>
              <a:pPr marL="0" marR="0" lvl="0" indent="0" algn="l" defTabSz="685800" rtl="0" eaLnBrk="1" fontAlgn="auto" latinLnBrk="0" hangingPunct="1">
                <a:lnSpc>
                  <a:spcPct val="80000"/>
                </a:lnSpc>
                <a:spcBef>
                  <a:spcPct val="0"/>
                </a:spcBef>
                <a:spcAft>
                  <a:spcPts val="225"/>
                </a:spcAft>
                <a:buClr>
                  <a:schemeClr val="accent1"/>
                </a:buClr>
                <a:buSzTx/>
                <a:buFont typeface="Wingdings" panose="05000000000000000000" pitchFamily="2" charset="2"/>
                <a:buNone/>
                <a:tabLst/>
                <a:defRPr/>
              </a:pPr>
              <a:r>
                <a:rPr lang="nl-NL" sz="1950" b="0" kern="1200" noProof="0" dirty="0">
                  <a:solidFill>
                    <a:schemeClr val="tx1"/>
                  </a:solidFill>
                  <a:latin typeface="+mn-lt"/>
                  <a:ea typeface="+mj-ea"/>
                  <a:cs typeface="+mj-cs"/>
                </a:rPr>
                <a:t>Titel (26pt)</a:t>
              </a:r>
            </a:p>
          </p:txBody>
        </p:sp>
        <p:sp>
          <p:nvSpPr>
            <p:cNvPr id="291" name="Ovaal 290">
              <a:extLst>
                <a:ext uri="{FF2B5EF4-FFF2-40B4-BE49-F238E27FC236}">
                  <a16:creationId xmlns:a16="http://schemas.microsoft.com/office/drawing/2014/main" id="{55C51649-CDB7-4785-BF19-34398664A7EC}"/>
                </a:ext>
              </a:extLst>
            </p:cNvPr>
            <p:cNvSpPr/>
            <p:nvPr userDrawn="1"/>
          </p:nvSpPr>
          <p:spPr>
            <a:xfrm>
              <a:off x="-3425006" y="757169"/>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92" name="Rechthoek 291">
              <a:extLst>
                <a:ext uri="{FF2B5EF4-FFF2-40B4-BE49-F238E27FC236}">
                  <a16:creationId xmlns:a16="http://schemas.microsoft.com/office/drawing/2014/main" id="{A8BA24B8-E5F7-4048-8C16-644FB84F8C11}"/>
                </a:ext>
              </a:extLst>
            </p:cNvPr>
            <p:cNvSpPr/>
            <p:nvPr userDrawn="1"/>
          </p:nvSpPr>
          <p:spPr>
            <a:xfrm>
              <a:off x="-3059324" y="757168"/>
              <a:ext cx="2823104" cy="255963"/>
            </a:xfrm>
            <a:prstGeom prst="rect">
              <a:avLst/>
            </a:prstGeom>
            <a:noFill/>
            <a:ln w="25400" cap="flat" cmpd="sng" algn="ctr">
              <a:noFill/>
              <a:prstDash val="solid"/>
            </a:ln>
            <a:effectLst/>
          </p:spPr>
          <p:txBody>
            <a:bodyPr lIns="0" tIns="0" rIns="0" bIns="0" rtlCol="0" anchor="ctr"/>
            <a:lstStyle/>
            <a:p>
              <a:pPr marL="0" marR="0" lvl="0" indent="0" algn="l" defTabSz="685800" rtl="0" eaLnBrk="1" fontAlgn="auto" latinLnBrk="0" hangingPunct="1">
                <a:lnSpc>
                  <a:spcPct val="100000"/>
                </a:lnSpc>
                <a:spcBef>
                  <a:spcPts val="225"/>
                </a:spcBef>
                <a:spcAft>
                  <a:spcPts val="225"/>
                </a:spcAft>
                <a:buClr>
                  <a:schemeClr val="accent1"/>
                </a:buClr>
                <a:buSzTx/>
                <a:buFont typeface="Wingdings" panose="05000000000000000000" pitchFamily="2" charset="2"/>
                <a:buNone/>
                <a:tabLst/>
                <a:defRPr/>
              </a:pPr>
              <a:r>
                <a:rPr lang="nl-NL" sz="1500" b="0" kern="1200" noProof="0" dirty="0">
                  <a:solidFill>
                    <a:schemeClr val="accent1"/>
                  </a:solidFill>
                  <a:latin typeface="+mn-lt"/>
                  <a:ea typeface="+mn-ea"/>
                  <a:cs typeface="+mn-cs"/>
                </a:rPr>
                <a:t>Subtitel (20pt)</a:t>
              </a:r>
            </a:p>
          </p:txBody>
        </p:sp>
      </p:grpSp>
    </p:spTree>
    <p:extLst>
      <p:ext uri="{BB962C8B-B14F-4D97-AF65-F5344CB8AC3E}">
        <p14:creationId xmlns:p14="http://schemas.microsoft.com/office/powerpoint/2010/main" val="4003051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Divider_option2">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AD6220C6-5EEB-8342-A09D-8F9FF052FD81}"/>
              </a:ext>
            </a:extLst>
          </p:cNvPr>
          <p:cNvSpPr/>
          <p:nvPr userDrawn="1"/>
        </p:nvSpPr>
        <p:spPr>
          <a:xfrm>
            <a:off x="71440" y="71504"/>
            <a:ext cx="9001125" cy="5005256"/>
          </a:xfrm>
          <a:custGeom>
            <a:avLst/>
            <a:gdLst/>
            <a:ahLst/>
            <a:cxnLst/>
            <a:rect l="l" t="t" r="r" b="b"/>
            <a:pathLst>
              <a:path w="14401800" h="8001000">
                <a:moveTo>
                  <a:pt x="0" y="8001000"/>
                </a:moveTo>
                <a:lnTo>
                  <a:pt x="14401800" y="8001000"/>
                </a:lnTo>
                <a:lnTo>
                  <a:pt x="14401800" y="0"/>
                </a:lnTo>
                <a:lnTo>
                  <a:pt x="0" y="0"/>
                </a:lnTo>
                <a:lnTo>
                  <a:pt x="0" y="8001000"/>
                </a:lnTo>
                <a:close/>
              </a:path>
            </a:pathLst>
          </a:custGeom>
          <a:solidFill>
            <a:schemeClr val="accent3"/>
          </a:solidFill>
        </p:spPr>
        <p:txBody>
          <a:bodyPr wrap="square" lIns="0" tIns="0" rIns="0" bIns="0" rtlCol="0"/>
          <a:lstStyle/>
          <a:p>
            <a:endParaRPr sz="937" dirty="0"/>
          </a:p>
        </p:txBody>
      </p:sp>
      <p:pic>
        <p:nvPicPr>
          <p:cNvPr id="3" name="Picture 2">
            <a:extLst>
              <a:ext uri="{FF2B5EF4-FFF2-40B4-BE49-F238E27FC236}">
                <a16:creationId xmlns:a16="http://schemas.microsoft.com/office/drawing/2014/main" id="{E9F65675-03E2-E948-94AE-A17349FCCD7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81640" y="71504"/>
            <a:ext cx="3590924" cy="4938519"/>
          </a:xfrm>
          <a:prstGeom prst="rect">
            <a:avLst/>
          </a:prstGeom>
        </p:spPr>
      </p:pic>
      <p:sp>
        <p:nvSpPr>
          <p:cNvPr id="6" name="Rectangle 5">
            <a:extLst>
              <a:ext uri="{FF2B5EF4-FFF2-40B4-BE49-F238E27FC236}">
                <a16:creationId xmlns:a16="http://schemas.microsoft.com/office/drawing/2014/main" id="{B9C6538A-7D16-434A-B207-C835B6123132}"/>
              </a:ext>
            </a:extLst>
          </p:cNvPr>
          <p:cNvSpPr/>
          <p:nvPr userDrawn="1"/>
        </p:nvSpPr>
        <p:spPr>
          <a:xfrm>
            <a:off x="457158" y="3591469"/>
            <a:ext cx="866885" cy="895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sp>
        <p:nvSpPr>
          <p:cNvPr id="25" name="Title 24">
            <a:extLst>
              <a:ext uri="{FF2B5EF4-FFF2-40B4-BE49-F238E27FC236}">
                <a16:creationId xmlns:a16="http://schemas.microsoft.com/office/drawing/2014/main" id="{D819790F-5096-B54E-A9AF-A1619D5976C1}"/>
              </a:ext>
            </a:extLst>
          </p:cNvPr>
          <p:cNvSpPr>
            <a:spLocks noGrp="1"/>
          </p:cNvSpPr>
          <p:nvPr>
            <p:ph type="title" hasCustomPrompt="1"/>
          </p:nvPr>
        </p:nvSpPr>
        <p:spPr>
          <a:xfrm>
            <a:off x="360340" y="2028911"/>
            <a:ext cx="8214125" cy="1574536"/>
          </a:xfrm>
        </p:spPr>
        <p:txBody>
          <a:bodyPr anchor="b"/>
          <a:lstStyle>
            <a:lvl1pPr>
              <a:defRPr sz="3600">
                <a:solidFill>
                  <a:schemeClr val="bg1"/>
                </a:solidFill>
              </a:defRPr>
            </a:lvl1pPr>
          </a:lstStyle>
          <a:p>
            <a:r>
              <a:rPr lang="en-GB" dirty="0"/>
              <a:t>Divider Slide</a:t>
            </a:r>
            <a:endParaRPr lang="en-US" dirty="0"/>
          </a:p>
        </p:txBody>
      </p:sp>
      <p:sp>
        <p:nvSpPr>
          <p:cNvPr id="8" name="Text Placeholder 7">
            <a:extLst>
              <a:ext uri="{FF2B5EF4-FFF2-40B4-BE49-F238E27FC236}">
                <a16:creationId xmlns:a16="http://schemas.microsoft.com/office/drawing/2014/main" id="{27A48556-6DEE-2741-9D26-1CAF28E2E40E}"/>
              </a:ext>
            </a:extLst>
          </p:cNvPr>
          <p:cNvSpPr>
            <a:spLocks noGrp="1"/>
          </p:cNvSpPr>
          <p:nvPr>
            <p:ph type="body" sz="quarter" idx="11" hasCustomPrompt="1"/>
          </p:nvPr>
        </p:nvSpPr>
        <p:spPr>
          <a:xfrm>
            <a:off x="360338" y="3826951"/>
            <a:ext cx="8214125" cy="598247"/>
          </a:xfrm>
        </p:spPr>
        <p:txBody>
          <a:bodyPr>
            <a:noAutofit/>
          </a:bodyPr>
          <a:lstStyle>
            <a:lvl1pPr marL="0" indent="0">
              <a:buFont typeface="Arial" panose="020B0604020202020204" pitchFamily="34" charset="0"/>
              <a:buNone/>
              <a:defRPr sz="1801" b="1" cap="all" baseline="0">
                <a:solidFill>
                  <a:schemeClr val="bg1">
                    <a:lumMod val="85000"/>
                  </a:schemeClr>
                </a:solidFill>
              </a:defRPr>
            </a:lvl1pPr>
            <a:lvl2pPr marL="342908" indent="0">
              <a:buFont typeface="Arial" panose="020B0604020202020204" pitchFamily="34" charset="0"/>
              <a:buNone/>
              <a:defRPr sz="2099" b="1">
                <a:solidFill>
                  <a:schemeClr val="bg1"/>
                </a:solidFill>
              </a:defRPr>
            </a:lvl2pPr>
            <a:lvl3pPr marL="685815" indent="0">
              <a:buFont typeface="Arial" panose="020B0604020202020204" pitchFamily="34" charset="0"/>
              <a:buNone/>
              <a:defRPr sz="2099" b="1">
                <a:solidFill>
                  <a:schemeClr val="bg1"/>
                </a:solidFill>
              </a:defRPr>
            </a:lvl3pPr>
            <a:lvl4pPr marL="1028723" indent="0">
              <a:buFont typeface="Arial" panose="020B0604020202020204" pitchFamily="34" charset="0"/>
              <a:buNone/>
              <a:defRPr sz="2099" b="1">
                <a:solidFill>
                  <a:schemeClr val="bg1"/>
                </a:solidFill>
              </a:defRPr>
            </a:lvl4pPr>
            <a:lvl5pPr marL="1371631" indent="0">
              <a:buFont typeface="Arial" panose="020B0604020202020204" pitchFamily="34" charset="0"/>
              <a:buNone/>
              <a:defRPr sz="2099" b="1">
                <a:solidFill>
                  <a:schemeClr val="bg1"/>
                </a:solidFill>
              </a:defRPr>
            </a:lvl5pPr>
          </a:lstStyle>
          <a:p>
            <a:pPr lvl="0"/>
            <a:r>
              <a:rPr lang="en-GB" dirty="0"/>
              <a:t>SUBTITLE</a:t>
            </a:r>
          </a:p>
        </p:txBody>
      </p:sp>
      <p:grpSp>
        <p:nvGrpSpPr>
          <p:cNvPr id="9" name="Graphic 11">
            <a:extLst>
              <a:ext uri="{FF2B5EF4-FFF2-40B4-BE49-F238E27FC236}">
                <a16:creationId xmlns:a16="http://schemas.microsoft.com/office/drawing/2014/main" id="{74554ED4-1F74-1146-BCE0-914063355BFD}"/>
              </a:ext>
            </a:extLst>
          </p:cNvPr>
          <p:cNvGrpSpPr>
            <a:grpSpLocks noChangeAspect="1"/>
          </p:cNvGrpSpPr>
          <p:nvPr userDrawn="1"/>
        </p:nvGrpSpPr>
        <p:grpSpPr>
          <a:xfrm>
            <a:off x="242615" y="199078"/>
            <a:ext cx="1080000" cy="288405"/>
            <a:chOff x="5925389" y="-67473"/>
            <a:chExt cx="1453278" cy="387715"/>
          </a:xfrm>
          <a:solidFill>
            <a:schemeClr val="bg1"/>
          </a:solidFill>
        </p:grpSpPr>
        <p:sp>
          <p:nvSpPr>
            <p:cNvPr id="10" name="Freeform 9">
              <a:extLst>
                <a:ext uri="{FF2B5EF4-FFF2-40B4-BE49-F238E27FC236}">
                  <a16:creationId xmlns:a16="http://schemas.microsoft.com/office/drawing/2014/main" id="{EFAC25AF-0AD4-1847-9927-266A4A7EAF70}"/>
                </a:ext>
              </a:extLst>
            </p:cNvPr>
            <p:cNvSpPr/>
            <p:nvPr/>
          </p:nvSpPr>
          <p:spPr>
            <a:xfrm>
              <a:off x="5925389" y="-9659"/>
              <a:ext cx="252065" cy="270029"/>
            </a:xfrm>
            <a:custGeom>
              <a:avLst/>
              <a:gdLst>
                <a:gd name="connsiteX0" fmla="*/ 249346 w 252065"/>
                <a:gd name="connsiteY0" fmla="*/ 1 h 270029"/>
                <a:gd name="connsiteX1" fmla="*/ 204548 w 252065"/>
                <a:gd name="connsiteY1" fmla="*/ 1 h 270029"/>
                <a:gd name="connsiteX2" fmla="*/ 202138 w 252065"/>
                <a:gd name="connsiteY2" fmla="*/ 1443 h 270029"/>
                <a:gd name="connsiteX3" fmla="*/ 126398 w 252065"/>
                <a:gd name="connsiteY3" fmla="*/ 142007 h 270029"/>
                <a:gd name="connsiteX4" fmla="*/ 49928 w 252065"/>
                <a:gd name="connsiteY4" fmla="*/ 1443 h 270029"/>
                <a:gd name="connsiteX5" fmla="*/ 47463 w 252065"/>
                <a:gd name="connsiteY5" fmla="*/ 1 h 270029"/>
                <a:gd name="connsiteX6" fmla="*/ 2738 w 252065"/>
                <a:gd name="connsiteY6" fmla="*/ 1 h 270029"/>
                <a:gd name="connsiteX7" fmla="*/ 0 w 252065"/>
                <a:gd name="connsiteY7" fmla="*/ 2739 h 270029"/>
                <a:gd name="connsiteX8" fmla="*/ 0 w 252065"/>
                <a:gd name="connsiteY8" fmla="*/ 267291 h 270029"/>
                <a:gd name="connsiteX9" fmla="*/ 2738 w 252065"/>
                <a:gd name="connsiteY9" fmla="*/ 270029 h 270029"/>
                <a:gd name="connsiteX10" fmla="*/ 45638 w 252065"/>
                <a:gd name="connsiteY10" fmla="*/ 270029 h 270029"/>
                <a:gd name="connsiteX11" fmla="*/ 48376 w 252065"/>
                <a:gd name="connsiteY11" fmla="*/ 267291 h 270029"/>
                <a:gd name="connsiteX12" fmla="*/ 48376 w 252065"/>
                <a:gd name="connsiteY12" fmla="*/ 94690 h 270029"/>
                <a:gd name="connsiteX13" fmla="*/ 115792 w 252065"/>
                <a:gd name="connsiteY13" fmla="*/ 212234 h 270029"/>
                <a:gd name="connsiteX14" fmla="*/ 118165 w 252065"/>
                <a:gd name="connsiteY14" fmla="*/ 213603 h 270029"/>
                <a:gd name="connsiteX15" fmla="*/ 133864 w 252065"/>
                <a:gd name="connsiteY15" fmla="*/ 213603 h 270029"/>
                <a:gd name="connsiteX16" fmla="*/ 136238 w 252065"/>
                <a:gd name="connsiteY16" fmla="*/ 212216 h 270029"/>
                <a:gd name="connsiteX17" fmla="*/ 203307 w 252065"/>
                <a:gd name="connsiteY17" fmla="*/ 94379 h 270029"/>
                <a:gd name="connsiteX18" fmla="*/ 203307 w 252065"/>
                <a:gd name="connsiteY18" fmla="*/ 267291 h 270029"/>
                <a:gd name="connsiteX19" fmla="*/ 206045 w 252065"/>
                <a:gd name="connsiteY19" fmla="*/ 270029 h 270029"/>
                <a:gd name="connsiteX20" fmla="*/ 249328 w 252065"/>
                <a:gd name="connsiteY20" fmla="*/ 270029 h 270029"/>
                <a:gd name="connsiteX21" fmla="*/ 252066 w 252065"/>
                <a:gd name="connsiteY21" fmla="*/ 267291 h 270029"/>
                <a:gd name="connsiteX22" fmla="*/ 252066 w 252065"/>
                <a:gd name="connsiteY22" fmla="*/ 2739 h 270029"/>
                <a:gd name="connsiteX23" fmla="*/ 249346 w 252065"/>
                <a:gd name="connsiteY23" fmla="*/ 1 h 27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065" h="270029">
                  <a:moveTo>
                    <a:pt x="249346" y="1"/>
                  </a:moveTo>
                  <a:lnTo>
                    <a:pt x="204548" y="1"/>
                  </a:lnTo>
                  <a:cubicBezTo>
                    <a:pt x="203540" y="-2"/>
                    <a:pt x="202612" y="553"/>
                    <a:pt x="202138" y="1443"/>
                  </a:cubicBezTo>
                  <a:lnTo>
                    <a:pt x="126398" y="142007"/>
                  </a:lnTo>
                  <a:lnTo>
                    <a:pt x="49928" y="1443"/>
                  </a:lnTo>
                  <a:cubicBezTo>
                    <a:pt x="49445" y="535"/>
                    <a:pt x="48491" y="-23"/>
                    <a:pt x="47463" y="1"/>
                  </a:cubicBezTo>
                  <a:lnTo>
                    <a:pt x="2738" y="1"/>
                  </a:lnTo>
                  <a:cubicBezTo>
                    <a:pt x="1226" y="1"/>
                    <a:pt x="0" y="1227"/>
                    <a:pt x="0" y="2739"/>
                  </a:cubicBezTo>
                  <a:lnTo>
                    <a:pt x="0" y="267291"/>
                  </a:lnTo>
                  <a:cubicBezTo>
                    <a:pt x="0" y="268803"/>
                    <a:pt x="1226" y="270029"/>
                    <a:pt x="2738" y="270029"/>
                  </a:cubicBezTo>
                  <a:lnTo>
                    <a:pt x="45638" y="270029"/>
                  </a:lnTo>
                  <a:cubicBezTo>
                    <a:pt x="47150" y="270029"/>
                    <a:pt x="48376" y="268803"/>
                    <a:pt x="48376" y="267291"/>
                  </a:cubicBezTo>
                  <a:lnTo>
                    <a:pt x="48376" y="94690"/>
                  </a:lnTo>
                  <a:lnTo>
                    <a:pt x="115792" y="212234"/>
                  </a:lnTo>
                  <a:cubicBezTo>
                    <a:pt x="116287" y="213076"/>
                    <a:pt x="117188" y="213596"/>
                    <a:pt x="118165" y="213603"/>
                  </a:cubicBezTo>
                  <a:lnTo>
                    <a:pt x="133864" y="213603"/>
                  </a:lnTo>
                  <a:cubicBezTo>
                    <a:pt x="134849" y="213608"/>
                    <a:pt x="135758" y="213076"/>
                    <a:pt x="136238" y="212216"/>
                  </a:cubicBezTo>
                  <a:lnTo>
                    <a:pt x="203307" y="94379"/>
                  </a:lnTo>
                  <a:lnTo>
                    <a:pt x="203307" y="267291"/>
                  </a:lnTo>
                  <a:cubicBezTo>
                    <a:pt x="203307" y="268803"/>
                    <a:pt x="204533" y="270029"/>
                    <a:pt x="206045" y="270029"/>
                  </a:cubicBezTo>
                  <a:lnTo>
                    <a:pt x="249328" y="270029"/>
                  </a:lnTo>
                  <a:cubicBezTo>
                    <a:pt x="250840" y="270029"/>
                    <a:pt x="252066" y="268803"/>
                    <a:pt x="252066" y="267291"/>
                  </a:cubicBezTo>
                  <a:lnTo>
                    <a:pt x="252066" y="2739"/>
                  </a:lnTo>
                  <a:cubicBezTo>
                    <a:pt x="252066" y="1234"/>
                    <a:pt x="250851" y="11"/>
                    <a:pt x="249346" y="1"/>
                  </a:cubicBezTo>
                  <a:close/>
                </a:path>
              </a:pathLst>
            </a:custGeom>
            <a:grpFill/>
            <a:ln w="1819" cap="flat">
              <a:noFill/>
              <a:prstDash val="solid"/>
              <a:miter/>
            </a:ln>
          </p:spPr>
          <p:txBody>
            <a:bodyPr rtlCol="0" anchor="ctr"/>
            <a:lstStyle/>
            <a:p>
              <a:endParaRPr lang="en-US" sz="1800"/>
            </a:p>
          </p:txBody>
        </p:sp>
        <p:sp>
          <p:nvSpPr>
            <p:cNvPr id="11" name="Freeform 10">
              <a:extLst>
                <a:ext uri="{FF2B5EF4-FFF2-40B4-BE49-F238E27FC236}">
                  <a16:creationId xmlns:a16="http://schemas.microsoft.com/office/drawing/2014/main" id="{50E9FC9A-1ACB-6F48-BFC2-ABAC3B90253C}"/>
                </a:ext>
              </a:extLst>
            </p:cNvPr>
            <p:cNvSpPr/>
            <p:nvPr/>
          </p:nvSpPr>
          <p:spPr>
            <a:xfrm>
              <a:off x="6804662" y="-10352"/>
              <a:ext cx="45820" cy="271434"/>
            </a:xfrm>
            <a:custGeom>
              <a:avLst/>
              <a:gdLst>
                <a:gd name="connsiteX0" fmla="*/ 43082 w 45820"/>
                <a:gd name="connsiteY0" fmla="*/ 0 h 271434"/>
                <a:gd name="connsiteX1" fmla="*/ 45820 w 45820"/>
                <a:gd name="connsiteY1" fmla="*/ 0 h 271434"/>
                <a:gd name="connsiteX2" fmla="*/ 45820 w 45820"/>
                <a:gd name="connsiteY2" fmla="*/ 271434 h 271434"/>
                <a:gd name="connsiteX3" fmla="*/ 43082 w 45820"/>
                <a:gd name="connsiteY3" fmla="*/ 271434 h 271434"/>
                <a:gd name="connsiteX4" fmla="*/ 2738 w 45820"/>
                <a:gd name="connsiteY4" fmla="*/ 271434 h 271434"/>
                <a:gd name="connsiteX5" fmla="*/ 0 w 45820"/>
                <a:gd name="connsiteY5" fmla="*/ 271434 h 271434"/>
                <a:gd name="connsiteX6" fmla="*/ 0 w 45820"/>
                <a:gd name="connsiteY6" fmla="*/ 0 h 271434"/>
                <a:gd name="connsiteX7" fmla="*/ 2738 w 45820"/>
                <a:gd name="connsiteY7" fmla="*/ 0 h 27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20" h="271434">
                  <a:moveTo>
                    <a:pt x="43082" y="0"/>
                  </a:moveTo>
                  <a:cubicBezTo>
                    <a:pt x="44594" y="0"/>
                    <a:pt x="45820" y="0"/>
                    <a:pt x="45820" y="0"/>
                  </a:cubicBezTo>
                  <a:lnTo>
                    <a:pt x="45820" y="271434"/>
                  </a:lnTo>
                  <a:cubicBezTo>
                    <a:pt x="45820" y="271434"/>
                    <a:pt x="44594" y="271434"/>
                    <a:pt x="43082" y="271434"/>
                  </a:cubicBezTo>
                  <a:lnTo>
                    <a:pt x="2738" y="271434"/>
                  </a:lnTo>
                  <a:cubicBezTo>
                    <a:pt x="1226" y="271434"/>
                    <a:pt x="0" y="271434"/>
                    <a:pt x="0" y="271434"/>
                  </a:cubicBezTo>
                  <a:lnTo>
                    <a:pt x="0" y="0"/>
                  </a:lnTo>
                  <a:cubicBezTo>
                    <a:pt x="0" y="0"/>
                    <a:pt x="1226" y="0"/>
                    <a:pt x="2738" y="0"/>
                  </a:cubicBezTo>
                  <a:close/>
                </a:path>
              </a:pathLst>
            </a:custGeom>
            <a:grpFill/>
            <a:ln w="1819" cap="flat">
              <a:noFill/>
              <a:prstDash val="solid"/>
              <a:miter/>
            </a:ln>
          </p:spPr>
          <p:txBody>
            <a:bodyPr rtlCol="0" anchor="ctr"/>
            <a:lstStyle/>
            <a:p>
              <a:endParaRPr lang="en-US" sz="1800"/>
            </a:p>
          </p:txBody>
        </p:sp>
        <p:sp>
          <p:nvSpPr>
            <p:cNvPr id="12" name="Freeform 11">
              <a:extLst>
                <a:ext uri="{FF2B5EF4-FFF2-40B4-BE49-F238E27FC236}">
                  <a16:creationId xmlns:a16="http://schemas.microsoft.com/office/drawing/2014/main" id="{5227C228-A54A-A54C-A1F5-4B00F249D585}"/>
                </a:ext>
              </a:extLst>
            </p:cNvPr>
            <p:cNvSpPr/>
            <p:nvPr/>
          </p:nvSpPr>
          <p:spPr>
            <a:xfrm>
              <a:off x="6495677" y="-11302"/>
              <a:ext cx="242050" cy="273132"/>
            </a:xfrm>
            <a:custGeom>
              <a:avLst/>
              <a:gdLst>
                <a:gd name="connsiteX0" fmla="*/ 241222 w 242050"/>
                <a:gd name="connsiteY0" fmla="*/ 222639 h 273132"/>
                <a:gd name="connsiteX1" fmla="*/ 212014 w 242050"/>
                <a:gd name="connsiteY1" fmla="*/ 193047 h 273132"/>
                <a:gd name="connsiteX2" fmla="*/ 208199 w 242050"/>
                <a:gd name="connsiteY2" fmla="*/ 193047 h 273132"/>
                <a:gd name="connsiteX3" fmla="*/ 135781 w 242050"/>
                <a:gd name="connsiteY3" fmla="*/ 225578 h 273132"/>
                <a:gd name="connsiteX4" fmla="*/ 53122 w 242050"/>
                <a:gd name="connsiteY4" fmla="*/ 136639 h 273132"/>
                <a:gd name="connsiteX5" fmla="*/ 53122 w 242050"/>
                <a:gd name="connsiteY5" fmla="*/ 135891 h 273132"/>
                <a:gd name="connsiteX6" fmla="*/ 76653 w 242050"/>
                <a:gd name="connsiteY6" fmla="*/ 73093 h 273132"/>
                <a:gd name="connsiteX7" fmla="*/ 135781 w 242050"/>
                <a:gd name="connsiteY7" fmla="*/ 47317 h 273132"/>
                <a:gd name="connsiteX8" fmla="*/ 206355 w 242050"/>
                <a:gd name="connsiteY8" fmla="*/ 78752 h 273132"/>
                <a:gd name="connsiteX9" fmla="*/ 210225 w 242050"/>
                <a:gd name="connsiteY9" fmla="*/ 78615 h 273132"/>
                <a:gd name="connsiteX10" fmla="*/ 210298 w 242050"/>
                <a:gd name="connsiteY10" fmla="*/ 78533 h 273132"/>
                <a:gd name="connsiteX11" fmla="*/ 239506 w 242050"/>
                <a:gd name="connsiteY11" fmla="*/ 44889 h 273132"/>
                <a:gd name="connsiteX12" fmla="*/ 239324 w 242050"/>
                <a:gd name="connsiteY12" fmla="*/ 41129 h 273132"/>
                <a:gd name="connsiteX13" fmla="*/ 136183 w 242050"/>
                <a:gd name="connsiteY13" fmla="*/ 0 h 273132"/>
                <a:gd name="connsiteX14" fmla="*/ 0 w 242050"/>
                <a:gd name="connsiteY14" fmla="*/ 136566 h 273132"/>
                <a:gd name="connsiteX15" fmla="*/ 0 w 242050"/>
                <a:gd name="connsiteY15" fmla="*/ 137296 h 273132"/>
                <a:gd name="connsiteX16" fmla="*/ 38336 w 242050"/>
                <a:gd name="connsiteY16" fmla="*/ 233628 h 273132"/>
                <a:gd name="connsiteX17" fmla="*/ 134357 w 242050"/>
                <a:gd name="connsiteY17" fmla="*/ 273132 h 273132"/>
                <a:gd name="connsiteX18" fmla="*/ 241314 w 242050"/>
                <a:gd name="connsiteY18" fmla="*/ 226454 h 273132"/>
                <a:gd name="connsiteX19" fmla="*/ 241222 w 242050"/>
                <a:gd name="connsiteY19" fmla="*/ 222639 h 273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2050" h="273132">
                  <a:moveTo>
                    <a:pt x="241222" y="222639"/>
                  </a:moveTo>
                  <a:lnTo>
                    <a:pt x="212014" y="193047"/>
                  </a:lnTo>
                  <a:cubicBezTo>
                    <a:pt x="210948" y="192025"/>
                    <a:pt x="209265" y="192025"/>
                    <a:pt x="208199" y="193047"/>
                  </a:cubicBezTo>
                  <a:cubicBezTo>
                    <a:pt x="186695" y="213128"/>
                    <a:pt x="167070" y="225578"/>
                    <a:pt x="135781" y="225578"/>
                  </a:cubicBezTo>
                  <a:cubicBezTo>
                    <a:pt x="88665" y="225578"/>
                    <a:pt x="53122" y="187352"/>
                    <a:pt x="53122" y="136639"/>
                  </a:cubicBezTo>
                  <a:lnTo>
                    <a:pt x="53122" y="135891"/>
                  </a:lnTo>
                  <a:cubicBezTo>
                    <a:pt x="53122" y="111867"/>
                    <a:pt x="61483" y="89578"/>
                    <a:pt x="76653" y="73093"/>
                  </a:cubicBezTo>
                  <a:cubicBezTo>
                    <a:pt x="91840" y="56540"/>
                    <a:pt x="113317" y="47178"/>
                    <a:pt x="135781" y="47317"/>
                  </a:cubicBezTo>
                  <a:cubicBezTo>
                    <a:pt x="161192" y="47317"/>
                    <a:pt x="182971" y="57011"/>
                    <a:pt x="206355" y="78752"/>
                  </a:cubicBezTo>
                  <a:cubicBezTo>
                    <a:pt x="207462" y="79783"/>
                    <a:pt x="209195" y="79721"/>
                    <a:pt x="210225" y="78615"/>
                  </a:cubicBezTo>
                  <a:cubicBezTo>
                    <a:pt x="210250" y="78588"/>
                    <a:pt x="210275" y="78561"/>
                    <a:pt x="210298" y="78533"/>
                  </a:cubicBezTo>
                  <a:lnTo>
                    <a:pt x="239506" y="44889"/>
                  </a:lnTo>
                  <a:cubicBezTo>
                    <a:pt x="240463" y="43789"/>
                    <a:pt x="240383" y="42131"/>
                    <a:pt x="239324" y="41129"/>
                  </a:cubicBezTo>
                  <a:cubicBezTo>
                    <a:pt x="218057" y="20756"/>
                    <a:pt x="189122" y="0"/>
                    <a:pt x="136183" y="0"/>
                  </a:cubicBezTo>
                  <a:cubicBezTo>
                    <a:pt x="58544" y="0"/>
                    <a:pt x="0" y="58708"/>
                    <a:pt x="0" y="136566"/>
                  </a:cubicBezTo>
                  <a:lnTo>
                    <a:pt x="0" y="137296"/>
                  </a:lnTo>
                  <a:cubicBezTo>
                    <a:pt x="0" y="174190"/>
                    <a:pt x="13600" y="208491"/>
                    <a:pt x="38336" y="233628"/>
                  </a:cubicBezTo>
                  <a:cubicBezTo>
                    <a:pt x="63071" y="258765"/>
                    <a:pt x="97373" y="273132"/>
                    <a:pt x="134357" y="273132"/>
                  </a:cubicBezTo>
                  <a:cubicBezTo>
                    <a:pt x="165081" y="273132"/>
                    <a:pt x="201901" y="267656"/>
                    <a:pt x="241314" y="226454"/>
                  </a:cubicBezTo>
                  <a:cubicBezTo>
                    <a:pt x="242330" y="225371"/>
                    <a:pt x="242290" y="223672"/>
                    <a:pt x="241222" y="222639"/>
                  </a:cubicBezTo>
                  <a:close/>
                </a:path>
              </a:pathLst>
            </a:custGeom>
            <a:grpFill/>
            <a:ln w="1819" cap="flat">
              <a:noFill/>
              <a:prstDash val="solid"/>
              <a:miter/>
            </a:ln>
          </p:spPr>
          <p:txBody>
            <a:bodyPr rtlCol="0" anchor="ctr"/>
            <a:lstStyle/>
            <a:p>
              <a:endParaRPr lang="en-US" sz="1800"/>
            </a:p>
          </p:txBody>
        </p:sp>
        <p:sp>
          <p:nvSpPr>
            <p:cNvPr id="13" name="Freeform 12">
              <a:extLst>
                <a:ext uri="{FF2B5EF4-FFF2-40B4-BE49-F238E27FC236}">
                  <a16:creationId xmlns:a16="http://schemas.microsoft.com/office/drawing/2014/main" id="{007A4A1F-5044-C044-AD04-F3120EAFA96C}"/>
                </a:ext>
              </a:extLst>
            </p:cNvPr>
            <p:cNvSpPr/>
            <p:nvPr/>
          </p:nvSpPr>
          <p:spPr>
            <a:xfrm>
              <a:off x="6242625" y="-11393"/>
              <a:ext cx="200403" cy="273533"/>
            </a:xfrm>
            <a:custGeom>
              <a:avLst/>
              <a:gdLst>
                <a:gd name="connsiteX0" fmla="*/ 175376 w 200403"/>
                <a:gd name="connsiteY0" fmla="*/ 136822 h 273533"/>
                <a:gd name="connsiteX1" fmla="*/ 122710 w 200403"/>
                <a:gd name="connsiteY1" fmla="*/ 115518 h 273533"/>
                <a:gd name="connsiteX2" fmla="*/ 121396 w 200403"/>
                <a:gd name="connsiteY2" fmla="*/ 115244 h 273533"/>
                <a:gd name="connsiteX3" fmla="*/ 120374 w 200403"/>
                <a:gd name="connsiteY3" fmla="*/ 115043 h 273533"/>
                <a:gd name="connsiteX4" fmla="*/ 107248 w 200403"/>
                <a:gd name="connsiteY4" fmla="*/ 112360 h 273533"/>
                <a:gd name="connsiteX5" fmla="*/ 93374 w 200403"/>
                <a:gd name="connsiteY5" fmla="*/ 109494 h 273533"/>
                <a:gd name="connsiteX6" fmla="*/ 65243 w 200403"/>
                <a:gd name="connsiteY6" fmla="*/ 96715 h 273533"/>
                <a:gd name="connsiteX7" fmla="*/ 57576 w 200403"/>
                <a:gd name="connsiteY7" fmla="*/ 78259 h 273533"/>
                <a:gd name="connsiteX8" fmla="*/ 57576 w 200403"/>
                <a:gd name="connsiteY8" fmla="*/ 77547 h 273533"/>
                <a:gd name="connsiteX9" fmla="*/ 57576 w 200403"/>
                <a:gd name="connsiteY9" fmla="*/ 75357 h 273533"/>
                <a:gd name="connsiteX10" fmla="*/ 91987 w 200403"/>
                <a:gd name="connsiteY10" fmla="*/ 44104 h 273533"/>
                <a:gd name="connsiteX11" fmla="*/ 106938 w 200403"/>
                <a:gd name="connsiteY11" fmla="*/ 43666 h 273533"/>
                <a:gd name="connsiteX12" fmla="*/ 161484 w 200403"/>
                <a:gd name="connsiteY12" fmla="*/ 65262 h 273533"/>
                <a:gd name="connsiteX13" fmla="*/ 164514 w 200403"/>
                <a:gd name="connsiteY13" fmla="*/ 65882 h 273533"/>
                <a:gd name="connsiteX14" fmla="*/ 164697 w 200403"/>
                <a:gd name="connsiteY14" fmla="*/ 65882 h 273533"/>
                <a:gd name="connsiteX15" fmla="*/ 166650 w 200403"/>
                <a:gd name="connsiteY15" fmla="*/ 64915 h 273533"/>
                <a:gd name="connsiteX16" fmla="*/ 191149 w 200403"/>
                <a:gd name="connsiteY16" fmla="*/ 35853 h 273533"/>
                <a:gd name="connsiteX17" fmla="*/ 190838 w 200403"/>
                <a:gd name="connsiteY17" fmla="*/ 32019 h 273533"/>
                <a:gd name="connsiteX18" fmla="*/ 100932 w 200403"/>
                <a:gd name="connsiteY18" fmla="*/ 0 h 273533"/>
                <a:gd name="connsiteX19" fmla="*/ 9657 w 200403"/>
                <a:gd name="connsiteY19" fmla="*/ 79209 h 273533"/>
                <a:gd name="connsiteX20" fmla="*/ 9657 w 200403"/>
                <a:gd name="connsiteY20" fmla="*/ 80030 h 273533"/>
                <a:gd name="connsiteX21" fmla="*/ 29409 w 200403"/>
                <a:gd name="connsiteY21" fmla="*/ 130962 h 273533"/>
                <a:gd name="connsiteX22" fmla="*/ 82239 w 200403"/>
                <a:gd name="connsiteY22" fmla="*/ 154931 h 273533"/>
                <a:gd name="connsiteX23" fmla="*/ 90928 w 200403"/>
                <a:gd name="connsiteY23" fmla="*/ 156756 h 273533"/>
                <a:gd name="connsiteX24" fmla="*/ 96952 w 200403"/>
                <a:gd name="connsiteY24" fmla="*/ 157943 h 273533"/>
                <a:gd name="connsiteX25" fmla="*/ 105697 w 200403"/>
                <a:gd name="connsiteY25" fmla="*/ 159659 h 273533"/>
                <a:gd name="connsiteX26" fmla="*/ 113437 w 200403"/>
                <a:gd name="connsiteY26" fmla="*/ 161192 h 273533"/>
                <a:gd name="connsiteX27" fmla="*/ 141586 w 200403"/>
                <a:gd name="connsiteY27" fmla="*/ 172145 h 273533"/>
                <a:gd name="connsiteX28" fmla="*/ 152174 w 200403"/>
                <a:gd name="connsiteY28" fmla="*/ 195274 h 273533"/>
                <a:gd name="connsiteX29" fmla="*/ 152174 w 200403"/>
                <a:gd name="connsiteY29" fmla="*/ 195986 h 273533"/>
                <a:gd name="connsiteX30" fmla="*/ 112725 w 200403"/>
                <a:gd name="connsiteY30" fmla="*/ 229192 h 273533"/>
                <a:gd name="connsiteX31" fmla="*/ 104218 w 200403"/>
                <a:gd name="connsiteY31" fmla="*/ 229521 h 273533"/>
                <a:gd name="connsiteX32" fmla="*/ 104218 w 200403"/>
                <a:gd name="connsiteY32" fmla="*/ 229521 h 273533"/>
                <a:gd name="connsiteX33" fmla="*/ 96478 w 200403"/>
                <a:gd name="connsiteY33" fmla="*/ 229265 h 273533"/>
                <a:gd name="connsiteX34" fmla="*/ 32202 w 200403"/>
                <a:gd name="connsiteY34" fmla="*/ 201572 h 273533"/>
                <a:gd name="connsiteX35" fmla="*/ 29609 w 200403"/>
                <a:gd name="connsiteY35" fmla="*/ 200787 h 273533"/>
                <a:gd name="connsiteX36" fmla="*/ 29390 w 200403"/>
                <a:gd name="connsiteY36" fmla="*/ 200787 h 273533"/>
                <a:gd name="connsiteX37" fmla="*/ 27455 w 200403"/>
                <a:gd name="connsiteY37" fmla="*/ 201664 h 273533"/>
                <a:gd name="connsiteX38" fmla="*/ 730 w 200403"/>
                <a:gd name="connsiteY38" fmla="*/ 230726 h 273533"/>
                <a:gd name="connsiteX39" fmla="*/ 858 w 200403"/>
                <a:gd name="connsiteY39" fmla="*/ 234577 h 273533"/>
                <a:gd name="connsiteX40" fmla="*/ 103652 w 200403"/>
                <a:gd name="connsiteY40" fmla="*/ 273534 h 273533"/>
                <a:gd name="connsiteX41" fmla="*/ 200404 w 200403"/>
                <a:gd name="connsiteY41" fmla="*/ 193211 h 273533"/>
                <a:gd name="connsiteX42" fmla="*/ 200404 w 200403"/>
                <a:gd name="connsiteY42" fmla="*/ 192426 h 273533"/>
                <a:gd name="connsiteX43" fmla="*/ 175376 w 200403"/>
                <a:gd name="connsiteY43" fmla="*/ 136822 h 27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0403" h="273533">
                  <a:moveTo>
                    <a:pt x="175376" y="136822"/>
                  </a:moveTo>
                  <a:cubicBezTo>
                    <a:pt x="162707" y="126818"/>
                    <a:pt x="146442" y="120228"/>
                    <a:pt x="122710" y="115518"/>
                  </a:cubicBezTo>
                  <a:lnTo>
                    <a:pt x="121396" y="115244"/>
                  </a:lnTo>
                  <a:lnTo>
                    <a:pt x="120374" y="115043"/>
                  </a:lnTo>
                  <a:cubicBezTo>
                    <a:pt x="117946" y="114459"/>
                    <a:pt x="112761" y="113437"/>
                    <a:pt x="107248" y="112360"/>
                  </a:cubicBezTo>
                  <a:cubicBezTo>
                    <a:pt x="101334" y="111191"/>
                    <a:pt x="95200" y="110005"/>
                    <a:pt x="93374" y="109494"/>
                  </a:cubicBezTo>
                  <a:cubicBezTo>
                    <a:pt x="79044" y="105514"/>
                    <a:pt x="70355" y="101589"/>
                    <a:pt x="65243" y="96715"/>
                  </a:cubicBezTo>
                  <a:cubicBezTo>
                    <a:pt x="60132" y="91841"/>
                    <a:pt x="57941" y="86200"/>
                    <a:pt x="57576" y="78259"/>
                  </a:cubicBezTo>
                  <a:lnTo>
                    <a:pt x="57576" y="77547"/>
                  </a:lnTo>
                  <a:cubicBezTo>
                    <a:pt x="57576" y="76817"/>
                    <a:pt x="57576" y="76087"/>
                    <a:pt x="57576" y="75357"/>
                  </a:cubicBezTo>
                  <a:cubicBezTo>
                    <a:pt x="58270" y="58635"/>
                    <a:pt x="71468" y="46660"/>
                    <a:pt x="91987" y="44104"/>
                  </a:cubicBezTo>
                  <a:cubicBezTo>
                    <a:pt x="96946" y="43487"/>
                    <a:pt x="101952" y="43341"/>
                    <a:pt x="106938" y="43666"/>
                  </a:cubicBezTo>
                  <a:cubicBezTo>
                    <a:pt x="126963" y="44839"/>
                    <a:pt x="146083" y="52409"/>
                    <a:pt x="161484" y="65262"/>
                  </a:cubicBezTo>
                  <a:cubicBezTo>
                    <a:pt x="162338" y="65938"/>
                    <a:pt x="163463" y="66168"/>
                    <a:pt x="164514" y="65882"/>
                  </a:cubicBezTo>
                  <a:lnTo>
                    <a:pt x="164697" y="65882"/>
                  </a:lnTo>
                  <a:cubicBezTo>
                    <a:pt x="165454" y="65844"/>
                    <a:pt x="166161" y="65494"/>
                    <a:pt x="166650" y="64915"/>
                  </a:cubicBezTo>
                  <a:lnTo>
                    <a:pt x="191149" y="35853"/>
                  </a:lnTo>
                  <a:cubicBezTo>
                    <a:pt x="192121" y="34709"/>
                    <a:pt x="191982" y="32992"/>
                    <a:pt x="190838" y="32019"/>
                  </a:cubicBezTo>
                  <a:cubicBezTo>
                    <a:pt x="165281" y="9876"/>
                    <a:pt x="137479" y="0"/>
                    <a:pt x="100932" y="0"/>
                  </a:cubicBezTo>
                  <a:cubicBezTo>
                    <a:pt x="46349" y="0"/>
                    <a:pt x="9657" y="31837"/>
                    <a:pt x="9657" y="79209"/>
                  </a:cubicBezTo>
                  <a:lnTo>
                    <a:pt x="9657" y="80030"/>
                  </a:lnTo>
                  <a:cubicBezTo>
                    <a:pt x="9657" y="101936"/>
                    <a:pt x="16192" y="118512"/>
                    <a:pt x="29409" y="130962"/>
                  </a:cubicBezTo>
                  <a:cubicBezTo>
                    <a:pt x="41293" y="142116"/>
                    <a:pt x="58617" y="149965"/>
                    <a:pt x="82239" y="154931"/>
                  </a:cubicBezTo>
                  <a:cubicBezTo>
                    <a:pt x="83663" y="155332"/>
                    <a:pt x="87350" y="156026"/>
                    <a:pt x="90928" y="156756"/>
                  </a:cubicBezTo>
                  <a:cubicBezTo>
                    <a:pt x="93484" y="157231"/>
                    <a:pt x="95912" y="157687"/>
                    <a:pt x="96952" y="157943"/>
                  </a:cubicBezTo>
                  <a:cubicBezTo>
                    <a:pt x="98541" y="158308"/>
                    <a:pt x="102173" y="159001"/>
                    <a:pt x="105697" y="159659"/>
                  </a:cubicBezTo>
                  <a:cubicBezTo>
                    <a:pt x="108946" y="160279"/>
                    <a:pt x="112305" y="160918"/>
                    <a:pt x="113437" y="161192"/>
                  </a:cubicBezTo>
                  <a:cubicBezTo>
                    <a:pt x="126672" y="164405"/>
                    <a:pt x="135069" y="167107"/>
                    <a:pt x="141586" y="172145"/>
                  </a:cubicBezTo>
                  <a:cubicBezTo>
                    <a:pt x="148888" y="177749"/>
                    <a:pt x="152083" y="184924"/>
                    <a:pt x="152174" y="195274"/>
                  </a:cubicBezTo>
                  <a:lnTo>
                    <a:pt x="152174" y="195986"/>
                  </a:lnTo>
                  <a:cubicBezTo>
                    <a:pt x="152174" y="214807"/>
                    <a:pt x="137424" y="227221"/>
                    <a:pt x="112725" y="229192"/>
                  </a:cubicBezTo>
                  <a:cubicBezTo>
                    <a:pt x="109950" y="229411"/>
                    <a:pt x="107084" y="229521"/>
                    <a:pt x="104218" y="229521"/>
                  </a:cubicBezTo>
                  <a:lnTo>
                    <a:pt x="104218" y="229521"/>
                  </a:lnTo>
                  <a:cubicBezTo>
                    <a:pt x="101699" y="229521"/>
                    <a:pt x="99088" y="229429"/>
                    <a:pt x="96478" y="229265"/>
                  </a:cubicBezTo>
                  <a:cubicBezTo>
                    <a:pt x="70921" y="227440"/>
                    <a:pt x="51059" y="218933"/>
                    <a:pt x="32202" y="201572"/>
                  </a:cubicBezTo>
                  <a:cubicBezTo>
                    <a:pt x="31488" y="200954"/>
                    <a:pt x="30546" y="200669"/>
                    <a:pt x="29609" y="200787"/>
                  </a:cubicBezTo>
                  <a:lnTo>
                    <a:pt x="29390" y="200787"/>
                  </a:lnTo>
                  <a:cubicBezTo>
                    <a:pt x="28654" y="200807"/>
                    <a:pt x="27956" y="201123"/>
                    <a:pt x="27455" y="201664"/>
                  </a:cubicBezTo>
                  <a:lnTo>
                    <a:pt x="730" y="230726"/>
                  </a:lnTo>
                  <a:cubicBezTo>
                    <a:pt x="-291" y="231827"/>
                    <a:pt x="-234" y="233546"/>
                    <a:pt x="858" y="234577"/>
                  </a:cubicBezTo>
                  <a:cubicBezTo>
                    <a:pt x="28514" y="260792"/>
                    <a:pt x="62140" y="273534"/>
                    <a:pt x="103652" y="273534"/>
                  </a:cubicBezTo>
                  <a:cubicBezTo>
                    <a:pt x="162360" y="273534"/>
                    <a:pt x="200404" y="242007"/>
                    <a:pt x="200404" y="193211"/>
                  </a:cubicBezTo>
                  <a:lnTo>
                    <a:pt x="200404" y="192426"/>
                  </a:lnTo>
                  <a:cubicBezTo>
                    <a:pt x="200313" y="168585"/>
                    <a:pt x="191897" y="149892"/>
                    <a:pt x="175376" y="136822"/>
                  </a:cubicBezTo>
                  <a:close/>
                </a:path>
              </a:pathLst>
            </a:custGeom>
            <a:grpFill/>
            <a:ln w="1819" cap="flat">
              <a:noFill/>
              <a:prstDash val="solid"/>
              <a:miter/>
            </a:ln>
          </p:spPr>
          <p:txBody>
            <a:bodyPr rtlCol="0" anchor="ctr"/>
            <a:lstStyle/>
            <a:p>
              <a:endParaRPr lang="en-US" sz="1800"/>
            </a:p>
          </p:txBody>
        </p:sp>
        <p:sp>
          <p:nvSpPr>
            <p:cNvPr id="14" name="Freeform 13">
              <a:extLst>
                <a:ext uri="{FF2B5EF4-FFF2-40B4-BE49-F238E27FC236}">
                  <a16:creationId xmlns:a16="http://schemas.microsoft.com/office/drawing/2014/main" id="{720D7C70-CC96-3B49-A565-4EDE6E76867C}"/>
                </a:ext>
              </a:extLst>
            </p:cNvPr>
            <p:cNvSpPr/>
            <p:nvPr/>
          </p:nvSpPr>
          <p:spPr>
            <a:xfrm>
              <a:off x="6990662" y="-67473"/>
              <a:ext cx="388004" cy="387715"/>
            </a:xfrm>
            <a:custGeom>
              <a:avLst/>
              <a:gdLst>
                <a:gd name="connsiteX0" fmla="*/ 353145 w 388004"/>
                <a:gd name="connsiteY0" fmla="*/ 283556 h 387715"/>
                <a:gd name="connsiteX1" fmla="*/ 378026 w 388004"/>
                <a:gd name="connsiteY1" fmla="*/ 200897 h 387715"/>
                <a:gd name="connsiteX2" fmla="*/ 387875 w 388004"/>
                <a:gd name="connsiteY2" fmla="*/ 187599 h 387715"/>
                <a:gd name="connsiteX3" fmla="*/ 378026 w 388004"/>
                <a:gd name="connsiteY3" fmla="*/ 177750 h 387715"/>
                <a:gd name="connsiteX4" fmla="*/ 358621 w 388004"/>
                <a:gd name="connsiteY4" fmla="*/ 104912 h 387715"/>
                <a:gd name="connsiteX5" fmla="*/ 359835 w 388004"/>
                <a:gd name="connsiteY5" fmla="*/ 88382 h 387715"/>
                <a:gd name="connsiteX6" fmla="*/ 350972 w 388004"/>
                <a:gd name="connsiteY6" fmla="*/ 84320 h 387715"/>
                <a:gd name="connsiteX7" fmla="*/ 347084 w 388004"/>
                <a:gd name="connsiteY7" fmla="*/ 84977 h 387715"/>
                <a:gd name="connsiteX8" fmla="*/ 323608 w 388004"/>
                <a:gd name="connsiteY8" fmla="*/ 56116 h 387715"/>
                <a:gd name="connsiteX9" fmla="*/ 323334 w 388004"/>
                <a:gd name="connsiteY9" fmla="*/ 55715 h 387715"/>
                <a:gd name="connsiteX10" fmla="*/ 322987 w 388004"/>
                <a:gd name="connsiteY10" fmla="*/ 55477 h 387715"/>
                <a:gd name="connsiteX11" fmla="*/ 297594 w 388004"/>
                <a:gd name="connsiteY11" fmla="*/ 34174 h 387715"/>
                <a:gd name="connsiteX12" fmla="*/ 298854 w 388004"/>
                <a:gd name="connsiteY12" fmla="*/ 28003 h 387715"/>
                <a:gd name="connsiteX13" fmla="*/ 283029 w 388004"/>
                <a:gd name="connsiteY13" fmla="*/ 12174 h 387715"/>
                <a:gd name="connsiteX14" fmla="*/ 270486 w 388004"/>
                <a:gd name="connsiteY14" fmla="*/ 18346 h 387715"/>
                <a:gd name="connsiteX15" fmla="*/ 189817 w 388004"/>
                <a:gd name="connsiteY15" fmla="*/ 0 h 387715"/>
                <a:gd name="connsiteX16" fmla="*/ 189251 w 388004"/>
                <a:gd name="connsiteY16" fmla="*/ 0 h 387715"/>
                <a:gd name="connsiteX17" fmla="*/ 104876 w 388004"/>
                <a:gd name="connsiteY17" fmla="*/ 19898 h 387715"/>
                <a:gd name="connsiteX18" fmla="*/ 96424 w 388004"/>
                <a:gd name="connsiteY18" fmla="*/ 16247 h 387715"/>
                <a:gd name="connsiteX19" fmla="*/ 84686 w 388004"/>
                <a:gd name="connsiteY19" fmla="*/ 27985 h 387715"/>
                <a:gd name="connsiteX20" fmla="*/ 85160 w 388004"/>
                <a:gd name="connsiteY20" fmla="*/ 31271 h 387715"/>
                <a:gd name="connsiteX21" fmla="*/ 63911 w 388004"/>
                <a:gd name="connsiteY21" fmla="*/ 47591 h 387715"/>
                <a:gd name="connsiteX22" fmla="*/ 47653 w 388004"/>
                <a:gd name="connsiteY22" fmla="*/ 50813 h 387715"/>
                <a:gd name="connsiteX23" fmla="*/ 47646 w 388004"/>
                <a:gd name="connsiteY23" fmla="*/ 63838 h 387715"/>
                <a:gd name="connsiteX24" fmla="*/ 33498 w 388004"/>
                <a:gd name="connsiteY24" fmla="*/ 81892 h 387715"/>
                <a:gd name="connsiteX25" fmla="*/ 26890 w 388004"/>
                <a:gd name="connsiteY25" fmla="*/ 80450 h 387715"/>
                <a:gd name="connsiteX26" fmla="*/ 11045 w 388004"/>
                <a:gd name="connsiteY26" fmla="*/ 96259 h 387715"/>
                <a:gd name="connsiteX27" fmla="*/ 17763 w 388004"/>
                <a:gd name="connsiteY27" fmla="*/ 109220 h 387715"/>
                <a:gd name="connsiteX28" fmla="*/ 19752 w 388004"/>
                <a:gd name="connsiteY28" fmla="*/ 273296 h 387715"/>
                <a:gd name="connsiteX29" fmla="*/ 17788 w 388004"/>
                <a:gd name="connsiteY29" fmla="*/ 289754 h 387715"/>
                <a:gd name="connsiteX30" fmla="*/ 31381 w 388004"/>
                <a:gd name="connsiteY30" fmla="*/ 293377 h 387715"/>
                <a:gd name="connsiteX31" fmla="*/ 55587 w 388004"/>
                <a:gd name="connsiteY31" fmla="*/ 323114 h 387715"/>
                <a:gd name="connsiteX32" fmla="*/ 55733 w 388004"/>
                <a:gd name="connsiteY32" fmla="*/ 323333 h 387715"/>
                <a:gd name="connsiteX33" fmla="*/ 55989 w 388004"/>
                <a:gd name="connsiteY33" fmla="*/ 323498 h 387715"/>
                <a:gd name="connsiteX34" fmla="*/ 178170 w 388004"/>
                <a:gd name="connsiteY34" fmla="*/ 378153 h 387715"/>
                <a:gd name="connsiteX35" fmla="*/ 191849 w 388004"/>
                <a:gd name="connsiteY35" fmla="*/ 387512 h 387715"/>
                <a:gd name="connsiteX36" fmla="*/ 201208 w 388004"/>
                <a:gd name="connsiteY36" fmla="*/ 378153 h 387715"/>
                <a:gd name="connsiteX37" fmla="*/ 270467 w 388004"/>
                <a:gd name="connsiteY37" fmla="*/ 360190 h 387715"/>
                <a:gd name="connsiteX38" fmla="*/ 292668 w 388004"/>
                <a:gd name="connsiteY38" fmla="*/ 363044 h 387715"/>
                <a:gd name="connsiteX39" fmla="*/ 297576 w 388004"/>
                <a:gd name="connsiteY39" fmla="*/ 344363 h 387715"/>
                <a:gd name="connsiteX40" fmla="*/ 322659 w 388004"/>
                <a:gd name="connsiteY40" fmla="*/ 323352 h 387715"/>
                <a:gd name="connsiteX41" fmla="*/ 323006 w 388004"/>
                <a:gd name="connsiteY41" fmla="*/ 323114 h 387715"/>
                <a:gd name="connsiteX42" fmla="*/ 323243 w 388004"/>
                <a:gd name="connsiteY42" fmla="*/ 322786 h 387715"/>
                <a:gd name="connsiteX43" fmla="*/ 352707 w 388004"/>
                <a:gd name="connsiteY43" fmla="*/ 284450 h 387715"/>
                <a:gd name="connsiteX44" fmla="*/ 353145 w 388004"/>
                <a:gd name="connsiteY44" fmla="*/ 283556 h 387715"/>
                <a:gd name="connsiteX45" fmla="*/ 320961 w 388004"/>
                <a:gd name="connsiteY45" fmla="*/ 317109 h 387715"/>
                <a:gd name="connsiteX46" fmla="*/ 289252 w 388004"/>
                <a:gd name="connsiteY46" fmla="*/ 285345 h 387715"/>
                <a:gd name="connsiteX47" fmla="*/ 345843 w 388004"/>
                <a:gd name="connsiteY47" fmla="*/ 285345 h 387715"/>
                <a:gd name="connsiteX48" fmla="*/ 321034 w 388004"/>
                <a:gd name="connsiteY48" fmla="*/ 317109 h 387715"/>
                <a:gd name="connsiteX49" fmla="*/ 35835 w 388004"/>
                <a:gd name="connsiteY49" fmla="*/ 290255 h 387715"/>
                <a:gd name="connsiteX50" fmla="*/ 38299 w 388004"/>
                <a:gd name="connsiteY50" fmla="*/ 285400 h 387715"/>
                <a:gd name="connsiteX51" fmla="*/ 80834 w 388004"/>
                <a:gd name="connsiteY51" fmla="*/ 285400 h 387715"/>
                <a:gd name="connsiteX52" fmla="*/ 83463 w 388004"/>
                <a:gd name="connsiteY52" fmla="*/ 291752 h 387715"/>
                <a:gd name="connsiteX53" fmla="*/ 57759 w 388004"/>
                <a:gd name="connsiteY53" fmla="*/ 317455 h 387715"/>
                <a:gd name="connsiteX54" fmla="*/ 35835 w 388004"/>
                <a:gd name="connsiteY54" fmla="*/ 290255 h 387715"/>
                <a:gd name="connsiteX55" fmla="*/ 321326 w 388004"/>
                <a:gd name="connsiteY55" fmla="*/ 61611 h 387715"/>
                <a:gd name="connsiteX56" fmla="*/ 342484 w 388004"/>
                <a:gd name="connsiteY56" fmla="*/ 87953 h 387715"/>
                <a:gd name="connsiteX57" fmla="*/ 339563 w 388004"/>
                <a:gd name="connsiteY57" fmla="*/ 93302 h 387715"/>
                <a:gd name="connsiteX58" fmla="*/ 289617 w 388004"/>
                <a:gd name="connsiteY58" fmla="*/ 93302 h 387715"/>
                <a:gd name="connsiteX59" fmla="*/ 201116 w 388004"/>
                <a:gd name="connsiteY59" fmla="*/ 279868 h 387715"/>
                <a:gd name="connsiteX60" fmla="*/ 192464 w 388004"/>
                <a:gd name="connsiteY60" fmla="*/ 271215 h 387715"/>
                <a:gd name="connsiteX61" fmla="*/ 192464 w 388004"/>
                <a:gd name="connsiteY61" fmla="*/ 204749 h 387715"/>
                <a:gd name="connsiteX62" fmla="*/ 198451 w 388004"/>
                <a:gd name="connsiteY62" fmla="*/ 202284 h 387715"/>
                <a:gd name="connsiteX63" fmla="*/ 276054 w 388004"/>
                <a:gd name="connsiteY63" fmla="*/ 279868 h 387715"/>
                <a:gd name="connsiteX64" fmla="*/ 109385 w 388004"/>
                <a:gd name="connsiteY64" fmla="*/ 291716 h 387715"/>
                <a:gd name="connsiteX65" fmla="*/ 112013 w 388004"/>
                <a:gd name="connsiteY65" fmla="*/ 285345 h 387715"/>
                <a:gd name="connsiteX66" fmla="*/ 178334 w 388004"/>
                <a:gd name="connsiteY66" fmla="*/ 285345 h 387715"/>
                <a:gd name="connsiteX67" fmla="*/ 186987 w 388004"/>
                <a:gd name="connsiteY67" fmla="*/ 294016 h 387715"/>
                <a:gd name="connsiteX68" fmla="*/ 186987 w 388004"/>
                <a:gd name="connsiteY68" fmla="*/ 364517 h 387715"/>
                <a:gd name="connsiteX69" fmla="*/ 183610 w 388004"/>
                <a:gd name="connsiteY69" fmla="*/ 365923 h 387715"/>
                <a:gd name="connsiteX70" fmla="*/ 187024 w 388004"/>
                <a:gd name="connsiteY70" fmla="*/ 98778 h 387715"/>
                <a:gd name="connsiteX71" fmla="*/ 187024 w 388004"/>
                <a:gd name="connsiteY71" fmla="*/ 173624 h 387715"/>
                <a:gd name="connsiteX72" fmla="*/ 180324 w 388004"/>
                <a:gd name="connsiteY72" fmla="*/ 176399 h 387715"/>
                <a:gd name="connsiteX73" fmla="*/ 106281 w 388004"/>
                <a:gd name="connsiteY73" fmla="*/ 102374 h 387715"/>
                <a:gd name="connsiteX74" fmla="*/ 107815 w 388004"/>
                <a:gd name="connsiteY74" fmla="*/ 98723 h 387715"/>
                <a:gd name="connsiteX75" fmla="*/ 112050 w 388004"/>
                <a:gd name="connsiteY75" fmla="*/ 279868 h 387715"/>
                <a:gd name="connsiteX76" fmla="*/ 109421 w 388004"/>
                <a:gd name="connsiteY76" fmla="*/ 273534 h 387715"/>
                <a:gd name="connsiteX77" fmla="*/ 180616 w 388004"/>
                <a:gd name="connsiteY77" fmla="*/ 202339 h 387715"/>
                <a:gd name="connsiteX78" fmla="*/ 186969 w 388004"/>
                <a:gd name="connsiteY78" fmla="*/ 204858 h 387715"/>
                <a:gd name="connsiteX79" fmla="*/ 186969 w 388004"/>
                <a:gd name="connsiteY79" fmla="*/ 271270 h 387715"/>
                <a:gd name="connsiteX80" fmla="*/ 178316 w 388004"/>
                <a:gd name="connsiteY80" fmla="*/ 279923 h 387715"/>
                <a:gd name="connsiteX81" fmla="*/ 205151 w 388004"/>
                <a:gd name="connsiteY81" fmla="*/ 192061 h 387715"/>
                <a:gd name="connsiteX82" fmla="*/ 271618 w 388004"/>
                <a:gd name="connsiteY82" fmla="*/ 192061 h 387715"/>
                <a:gd name="connsiteX83" fmla="*/ 280325 w 388004"/>
                <a:gd name="connsiteY83" fmla="*/ 200897 h 387715"/>
                <a:gd name="connsiteX84" fmla="*/ 280325 w 388004"/>
                <a:gd name="connsiteY84" fmla="*/ 276382 h 387715"/>
                <a:gd name="connsiteX85" fmla="*/ 202413 w 388004"/>
                <a:gd name="connsiteY85" fmla="*/ 198451 h 387715"/>
                <a:gd name="connsiteX86" fmla="*/ 205114 w 388004"/>
                <a:gd name="connsiteY86" fmla="*/ 192061 h 387715"/>
                <a:gd name="connsiteX87" fmla="*/ 280325 w 388004"/>
                <a:gd name="connsiteY87" fmla="*/ 178096 h 387715"/>
                <a:gd name="connsiteX88" fmla="*/ 271709 w 388004"/>
                <a:gd name="connsiteY88" fmla="*/ 186585 h 387715"/>
                <a:gd name="connsiteX89" fmla="*/ 205151 w 388004"/>
                <a:gd name="connsiteY89" fmla="*/ 186585 h 387715"/>
                <a:gd name="connsiteX90" fmla="*/ 202632 w 388004"/>
                <a:gd name="connsiteY90" fmla="*/ 180287 h 387715"/>
                <a:gd name="connsiteX91" fmla="*/ 280289 w 388004"/>
                <a:gd name="connsiteY91" fmla="*/ 102630 h 387715"/>
                <a:gd name="connsiteX92" fmla="*/ 198835 w 388004"/>
                <a:gd name="connsiteY92" fmla="*/ 176380 h 387715"/>
                <a:gd name="connsiteX93" fmla="*/ 192500 w 388004"/>
                <a:gd name="connsiteY93" fmla="*/ 173660 h 387715"/>
                <a:gd name="connsiteX94" fmla="*/ 192500 w 388004"/>
                <a:gd name="connsiteY94" fmla="*/ 98815 h 387715"/>
                <a:gd name="connsiteX95" fmla="*/ 276473 w 388004"/>
                <a:gd name="connsiteY95" fmla="*/ 98815 h 387715"/>
                <a:gd name="connsiteX96" fmla="*/ 99180 w 388004"/>
                <a:gd name="connsiteY96" fmla="*/ 107413 h 387715"/>
                <a:gd name="connsiteX97" fmla="*/ 102320 w 388004"/>
                <a:gd name="connsiteY97" fmla="*/ 106153 h 387715"/>
                <a:gd name="connsiteX98" fmla="*/ 176454 w 388004"/>
                <a:gd name="connsiteY98" fmla="*/ 180287 h 387715"/>
                <a:gd name="connsiteX99" fmla="*/ 173935 w 388004"/>
                <a:gd name="connsiteY99" fmla="*/ 186585 h 387715"/>
                <a:gd name="connsiteX100" fmla="*/ 99089 w 388004"/>
                <a:gd name="connsiteY100" fmla="*/ 186585 h 387715"/>
                <a:gd name="connsiteX101" fmla="*/ 174026 w 388004"/>
                <a:gd name="connsiteY101" fmla="*/ 192061 h 387715"/>
                <a:gd name="connsiteX102" fmla="*/ 176764 w 388004"/>
                <a:gd name="connsiteY102" fmla="*/ 198451 h 387715"/>
                <a:gd name="connsiteX103" fmla="*/ 105569 w 388004"/>
                <a:gd name="connsiteY103" fmla="*/ 269645 h 387715"/>
                <a:gd name="connsiteX104" fmla="*/ 99253 w 388004"/>
                <a:gd name="connsiteY104" fmla="*/ 267035 h 387715"/>
                <a:gd name="connsiteX105" fmla="*/ 99253 w 388004"/>
                <a:gd name="connsiteY105" fmla="*/ 192061 h 387715"/>
                <a:gd name="connsiteX106" fmla="*/ 285820 w 388004"/>
                <a:gd name="connsiteY106" fmla="*/ 200897 h 387715"/>
                <a:gd name="connsiteX107" fmla="*/ 294509 w 388004"/>
                <a:gd name="connsiteY107" fmla="*/ 192061 h 387715"/>
                <a:gd name="connsiteX108" fmla="*/ 364974 w 388004"/>
                <a:gd name="connsiteY108" fmla="*/ 192061 h 387715"/>
                <a:gd name="connsiteX109" fmla="*/ 366380 w 388004"/>
                <a:gd name="connsiteY109" fmla="*/ 195439 h 387715"/>
                <a:gd name="connsiteX110" fmla="*/ 285820 w 388004"/>
                <a:gd name="connsiteY110" fmla="*/ 275998 h 387715"/>
                <a:gd name="connsiteX111" fmla="*/ 364974 w 388004"/>
                <a:gd name="connsiteY111" fmla="*/ 186585 h 387715"/>
                <a:gd name="connsiteX112" fmla="*/ 294363 w 388004"/>
                <a:gd name="connsiteY112" fmla="*/ 186585 h 387715"/>
                <a:gd name="connsiteX113" fmla="*/ 285765 w 388004"/>
                <a:gd name="connsiteY113" fmla="*/ 178115 h 387715"/>
                <a:gd name="connsiteX114" fmla="*/ 285765 w 388004"/>
                <a:gd name="connsiteY114" fmla="*/ 102648 h 387715"/>
                <a:gd name="connsiteX115" fmla="*/ 366325 w 388004"/>
                <a:gd name="connsiteY115" fmla="*/ 183208 h 387715"/>
                <a:gd name="connsiteX116" fmla="*/ 364919 w 388004"/>
                <a:gd name="connsiteY116" fmla="*/ 186585 h 387715"/>
                <a:gd name="connsiteX117" fmla="*/ 192500 w 388004"/>
                <a:gd name="connsiteY117" fmla="*/ 93302 h 387715"/>
                <a:gd name="connsiteX118" fmla="*/ 192500 w 388004"/>
                <a:gd name="connsiteY118" fmla="*/ 9328 h 387715"/>
                <a:gd name="connsiteX119" fmla="*/ 276473 w 388004"/>
                <a:gd name="connsiteY119" fmla="*/ 93302 h 387715"/>
                <a:gd name="connsiteX120" fmla="*/ 187024 w 388004"/>
                <a:gd name="connsiteY120" fmla="*/ 93302 h 387715"/>
                <a:gd name="connsiteX121" fmla="*/ 107815 w 388004"/>
                <a:gd name="connsiteY121" fmla="*/ 93302 h 387715"/>
                <a:gd name="connsiteX122" fmla="*/ 106409 w 388004"/>
                <a:gd name="connsiteY122" fmla="*/ 89924 h 387715"/>
                <a:gd name="connsiteX123" fmla="*/ 187024 w 388004"/>
                <a:gd name="connsiteY123" fmla="*/ 9347 h 387715"/>
                <a:gd name="connsiteX124" fmla="*/ 90272 w 388004"/>
                <a:gd name="connsiteY124" fmla="*/ 106080 h 387715"/>
                <a:gd name="connsiteX125" fmla="*/ 93667 w 388004"/>
                <a:gd name="connsiteY125" fmla="*/ 107486 h 387715"/>
                <a:gd name="connsiteX126" fmla="*/ 93667 w 388004"/>
                <a:gd name="connsiteY126" fmla="*/ 186640 h 387715"/>
                <a:gd name="connsiteX127" fmla="*/ 9694 w 388004"/>
                <a:gd name="connsiteY127" fmla="*/ 186640 h 387715"/>
                <a:gd name="connsiteX128" fmla="*/ 93667 w 388004"/>
                <a:gd name="connsiteY128" fmla="*/ 192116 h 387715"/>
                <a:gd name="connsiteX129" fmla="*/ 93667 w 388004"/>
                <a:gd name="connsiteY129" fmla="*/ 267108 h 387715"/>
                <a:gd name="connsiteX130" fmla="*/ 87314 w 388004"/>
                <a:gd name="connsiteY130" fmla="*/ 269718 h 387715"/>
                <a:gd name="connsiteX131" fmla="*/ 9712 w 388004"/>
                <a:gd name="connsiteY131" fmla="*/ 192116 h 387715"/>
                <a:gd name="connsiteX132" fmla="*/ 87296 w 388004"/>
                <a:gd name="connsiteY132" fmla="*/ 295641 h 387715"/>
                <a:gd name="connsiteX133" fmla="*/ 93667 w 388004"/>
                <a:gd name="connsiteY133" fmla="*/ 298269 h 387715"/>
                <a:gd name="connsiteX134" fmla="*/ 93667 w 388004"/>
                <a:gd name="connsiteY134" fmla="*/ 346152 h 387715"/>
                <a:gd name="connsiteX135" fmla="*/ 61648 w 388004"/>
                <a:gd name="connsiteY135" fmla="*/ 321289 h 387715"/>
                <a:gd name="connsiteX136" fmla="*/ 99144 w 388004"/>
                <a:gd name="connsiteY136" fmla="*/ 298269 h 387715"/>
                <a:gd name="connsiteX137" fmla="*/ 105478 w 388004"/>
                <a:gd name="connsiteY137" fmla="*/ 295641 h 387715"/>
                <a:gd name="connsiteX138" fmla="*/ 179722 w 388004"/>
                <a:gd name="connsiteY138" fmla="*/ 369793 h 387715"/>
                <a:gd name="connsiteX139" fmla="*/ 178462 w 388004"/>
                <a:gd name="connsiteY139" fmla="*/ 372622 h 387715"/>
                <a:gd name="connsiteX140" fmla="*/ 99180 w 388004"/>
                <a:gd name="connsiteY140" fmla="*/ 349292 h 387715"/>
                <a:gd name="connsiteX141" fmla="*/ 195895 w 388004"/>
                <a:gd name="connsiteY141" fmla="*/ 365977 h 387715"/>
                <a:gd name="connsiteX142" fmla="*/ 192518 w 388004"/>
                <a:gd name="connsiteY142" fmla="*/ 364572 h 387715"/>
                <a:gd name="connsiteX143" fmla="*/ 192518 w 388004"/>
                <a:gd name="connsiteY143" fmla="*/ 294016 h 387715"/>
                <a:gd name="connsiteX144" fmla="*/ 201171 w 388004"/>
                <a:gd name="connsiteY144" fmla="*/ 285345 h 387715"/>
                <a:gd name="connsiteX145" fmla="*/ 276473 w 388004"/>
                <a:gd name="connsiteY145" fmla="*/ 285345 h 387715"/>
                <a:gd name="connsiteX146" fmla="*/ 289690 w 388004"/>
                <a:gd name="connsiteY146" fmla="*/ 279923 h 387715"/>
                <a:gd name="connsiteX147" fmla="*/ 370250 w 388004"/>
                <a:gd name="connsiteY147" fmla="*/ 199363 h 387715"/>
                <a:gd name="connsiteX148" fmla="*/ 372696 w 388004"/>
                <a:gd name="connsiteY148" fmla="*/ 200514 h 387715"/>
                <a:gd name="connsiteX149" fmla="*/ 349074 w 388004"/>
                <a:gd name="connsiteY149" fmla="*/ 279923 h 387715"/>
                <a:gd name="connsiteX150" fmla="*/ 372714 w 388004"/>
                <a:gd name="connsiteY150" fmla="*/ 178242 h 387715"/>
                <a:gd name="connsiteX151" fmla="*/ 370250 w 388004"/>
                <a:gd name="connsiteY151" fmla="*/ 179392 h 387715"/>
                <a:gd name="connsiteX152" fmla="*/ 289635 w 388004"/>
                <a:gd name="connsiteY152" fmla="*/ 98778 h 387715"/>
                <a:gd name="connsiteX153" fmla="*/ 339581 w 388004"/>
                <a:gd name="connsiteY153" fmla="*/ 98778 h 387715"/>
                <a:gd name="connsiteX154" fmla="*/ 353583 w 388004"/>
                <a:gd name="connsiteY154" fmla="*/ 107453 h 387715"/>
                <a:gd name="connsiteX155" fmla="*/ 353747 w 388004"/>
                <a:gd name="connsiteY155" fmla="*/ 107413 h 387715"/>
                <a:gd name="connsiteX156" fmla="*/ 372659 w 388004"/>
                <a:gd name="connsiteY156" fmla="*/ 178188 h 387715"/>
                <a:gd name="connsiteX157" fmla="*/ 317511 w 388004"/>
                <a:gd name="connsiteY157" fmla="*/ 57759 h 387715"/>
                <a:gd name="connsiteX158" fmla="*/ 285765 w 388004"/>
                <a:gd name="connsiteY158" fmla="*/ 89450 h 387715"/>
                <a:gd name="connsiteX159" fmla="*/ 285765 w 388004"/>
                <a:gd name="connsiteY159" fmla="*/ 43575 h 387715"/>
                <a:gd name="connsiteX160" fmla="*/ 294601 w 388004"/>
                <a:gd name="connsiteY160" fmla="*/ 38774 h 387715"/>
                <a:gd name="connsiteX161" fmla="*/ 317456 w 388004"/>
                <a:gd name="connsiteY161" fmla="*/ 57723 h 387715"/>
                <a:gd name="connsiteX162" fmla="*/ 280343 w 388004"/>
                <a:gd name="connsiteY162" fmla="*/ 43611 h 387715"/>
                <a:gd name="connsiteX163" fmla="*/ 280343 w 388004"/>
                <a:gd name="connsiteY163" fmla="*/ 89450 h 387715"/>
                <a:gd name="connsiteX164" fmla="*/ 196553 w 388004"/>
                <a:gd name="connsiteY164" fmla="*/ 5659 h 387715"/>
                <a:gd name="connsiteX165" fmla="*/ 267985 w 388004"/>
                <a:gd name="connsiteY165" fmla="*/ 23221 h 387715"/>
                <a:gd name="connsiteX166" fmla="*/ 267236 w 388004"/>
                <a:gd name="connsiteY166" fmla="*/ 28022 h 387715"/>
                <a:gd name="connsiteX167" fmla="*/ 280289 w 388004"/>
                <a:gd name="connsiteY167" fmla="*/ 43575 h 387715"/>
                <a:gd name="connsiteX168" fmla="*/ 183044 w 388004"/>
                <a:gd name="connsiteY168" fmla="*/ 5641 h 387715"/>
                <a:gd name="connsiteX169" fmla="*/ 102539 w 388004"/>
                <a:gd name="connsiteY169" fmla="*/ 86036 h 387715"/>
                <a:gd name="connsiteX170" fmla="*/ 99180 w 388004"/>
                <a:gd name="connsiteY170" fmla="*/ 84631 h 387715"/>
                <a:gd name="connsiteX171" fmla="*/ 99180 w 388004"/>
                <a:gd name="connsiteY171" fmla="*/ 39376 h 387715"/>
                <a:gd name="connsiteX172" fmla="*/ 108143 w 388004"/>
                <a:gd name="connsiteY172" fmla="*/ 28003 h 387715"/>
                <a:gd name="connsiteX173" fmla="*/ 107650 w 388004"/>
                <a:gd name="connsiteY173" fmla="*/ 24626 h 387715"/>
                <a:gd name="connsiteX174" fmla="*/ 182989 w 388004"/>
                <a:gd name="connsiteY174" fmla="*/ 5604 h 387715"/>
                <a:gd name="connsiteX175" fmla="*/ 93704 w 388004"/>
                <a:gd name="connsiteY175" fmla="*/ 39394 h 387715"/>
                <a:gd name="connsiteX176" fmla="*/ 93704 w 388004"/>
                <a:gd name="connsiteY176" fmla="*/ 84631 h 387715"/>
                <a:gd name="connsiteX177" fmla="*/ 90053 w 388004"/>
                <a:gd name="connsiteY177" fmla="*/ 86164 h 387715"/>
                <a:gd name="connsiteX178" fmla="*/ 67380 w 388004"/>
                <a:gd name="connsiteY178" fmla="*/ 63473 h 387715"/>
                <a:gd name="connsiteX179" fmla="*/ 69205 w 388004"/>
                <a:gd name="connsiteY179" fmla="*/ 57357 h 387715"/>
                <a:gd name="connsiteX180" fmla="*/ 67690 w 388004"/>
                <a:gd name="connsiteY180" fmla="*/ 51625 h 387715"/>
                <a:gd name="connsiteX181" fmla="*/ 87972 w 388004"/>
                <a:gd name="connsiteY181" fmla="*/ 36036 h 387715"/>
                <a:gd name="connsiteX182" fmla="*/ 93704 w 388004"/>
                <a:gd name="connsiteY182" fmla="*/ 39394 h 387715"/>
                <a:gd name="connsiteX183" fmla="*/ 51662 w 388004"/>
                <a:gd name="connsiteY183" fmla="*/ 67544 h 387715"/>
                <a:gd name="connsiteX184" fmla="*/ 63510 w 388004"/>
                <a:gd name="connsiteY184" fmla="*/ 67306 h 387715"/>
                <a:gd name="connsiteX185" fmla="*/ 86292 w 388004"/>
                <a:gd name="connsiteY185" fmla="*/ 90089 h 387715"/>
                <a:gd name="connsiteX186" fmla="*/ 85033 w 388004"/>
                <a:gd name="connsiteY186" fmla="*/ 93265 h 387715"/>
                <a:gd name="connsiteX187" fmla="*/ 42443 w 388004"/>
                <a:gd name="connsiteY187" fmla="*/ 93265 h 387715"/>
                <a:gd name="connsiteX188" fmla="*/ 38007 w 388004"/>
                <a:gd name="connsiteY188" fmla="*/ 84977 h 387715"/>
                <a:gd name="connsiteX189" fmla="*/ 51662 w 388004"/>
                <a:gd name="connsiteY189" fmla="*/ 67544 h 387715"/>
                <a:gd name="connsiteX190" fmla="*/ 26890 w 388004"/>
                <a:gd name="connsiteY190" fmla="*/ 112141 h 387715"/>
                <a:gd name="connsiteX191" fmla="*/ 42535 w 388004"/>
                <a:gd name="connsiteY191" fmla="*/ 98778 h 387715"/>
                <a:gd name="connsiteX192" fmla="*/ 85033 w 388004"/>
                <a:gd name="connsiteY192" fmla="*/ 98778 h 387715"/>
                <a:gd name="connsiteX193" fmla="*/ 86438 w 388004"/>
                <a:gd name="connsiteY193" fmla="*/ 102228 h 387715"/>
                <a:gd name="connsiteX194" fmla="*/ 5623 w 388004"/>
                <a:gd name="connsiteY194" fmla="*/ 183025 h 387715"/>
                <a:gd name="connsiteX195" fmla="*/ 22728 w 388004"/>
                <a:gd name="connsiteY195" fmla="*/ 111575 h 387715"/>
                <a:gd name="connsiteX196" fmla="*/ 26890 w 388004"/>
                <a:gd name="connsiteY196" fmla="*/ 112141 h 387715"/>
                <a:gd name="connsiteX197" fmla="*/ 5641 w 388004"/>
                <a:gd name="connsiteY197" fmla="*/ 195712 h 387715"/>
                <a:gd name="connsiteX198" fmla="*/ 83481 w 388004"/>
                <a:gd name="connsiteY198" fmla="*/ 273534 h 387715"/>
                <a:gd name="connsiteX199" fmla="*/ 80852 w 388004"/>
                <a:gd name="connsiteY199" fmla="*/ 279868 h 387715"/>
                <a:gd name="connsiteX200" fmla="*/ 38300 w 388004"/>
                <a:gd name="connsiteY200" fmla="*/ 279868 h 387715"/>
                <a:gd name="connsiteX201" fmla="*/ 24791 w 388004"/>
                <a:gd name="connsiteY201" fmla="*/ 271088 h 387715"/>
                <a:gd name="connsiteX202" fmla="*/ 5641 w 388004"/>
                <a:gd name="connsiteY202" fmla="*/ 195712 h 387715"/>
                <a:gd name="connsiteX203" fmla="*/ 200970 w 388004"/>
                <a:gd name="connsiteY203" fmla="*/ 372567 h 387715"/>
                <a:gd name="connsiteX204" fmla="*/ 199729 w 388004"/>
                <a:gd name="connsiteY204" fmla="*/ 369811 h 387715"/>
                <a:gd name="connsiteX205" fmla="*/ 280307 w 388004"/>
                <a:gd name="connsiteY205" fmla="*/ 289215 h 387715"/>
                <a:gd name="connsiteX206" fmla="*/ 280307 w 388004"/>
                <a:gd name="connsiteY206" fmla="*/ 334852 h 387715"/>
                <a:gd name="connsiteX207" fmla="*/ 267200 w 388004"/>
                <a:gd name="connsiteY207" fmla="*/ 350442 h 387715"/>
                <a:gd name="connsiteX208" fmla="*/ 267966 w 388004"/>
                <a:gd name="connsiteY208" fmla="*/ 355243 h 387715"/>
                <a:gd name="connsiteX209" fmla="*/ 200952 w 388004"/>
                <a:gd name="connsiteY209" fmla="*/ 372567 h 387715"/>
                <a:gd name="connsiteX210" fmla="*/ 285783 w 388004"/>
                <a:gd name="connsiteY210" fmla="*/ 334834 h 387715"/>
                <a:gd name="connsiteX211" fmla="*/ 285783 w 388004"/>
                <a:gd name="connsiteY211" fmla="*/ 289598 h 387715"/>
                <a:gd name="connsiteX212" fmla="*/ 317182 w 388004"/>
                <a:gd name="connsiteY212" fmla="*/ 320979 h 387715"/>
                <a:gd name="connsiteX213" fmla="*/ 294637 w 388004"/>
                <a:gd name="connsiteY213" fmla="*/ 339654 h 387715"/>
                <a:gd name="connsiteX214" fmla="*/ 285765 w 388004"/>
                <a:gd name="connsiteY214" fmla="*/ 334834 h 387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388004" h="387715">
                  <a:moveTo>
                    <a:pt x="353145" y="283556"/>
                  </a:moveTo>
                  <a:cubicBezTo>
                    <a:pt x="367737" y="258305"/>
                    <a:pt x="376255" y="230007"/>
                    <a:pt x="378026" y="200897"/>
                  </a:cubicBezTo>
                  <a:cubicBezTo>
                    <a:pt x="384418" y="199944"/>
                    <a:pt x="388828" y="193991"/>
                    <a:pt x="387875" y="187599"/>
                  </a:cubicBezTo>
                  <a:cubicBezTo>
                    <a:pt x="387117" y="182506"/>
                    <a:pt x="383119" y="178508"/>
                    <a:pt x="378026" y="177750"/>
                  </a:cubicBezTo>
                  <a:cubicBezTo>
                    <a:pt x="376547" y="152408"/>
                    <a:pt x="369945" y="127630"/>
                    <a:pt x="358621" y="104912"/>
                  </a:cubicBezTo>
                  <a:cubicBezTo>
                    <a:pt x="363521" y="100683"/>
                    <a:pt x="364065" y="93282"/>
                    <a:pt x="359835" y="88382"/>
                  </a:cubicBezTo>
                  <a:cubicBezTo>
                    <a:pt x="357611" y="85805"/>
                    <a:pt x="354376" y="84323"/>
                    <a:pt x="350972" y="84320"/>
                  </a:cubicBezTo>
                  <a:cubicBezTo>
                    <a:pt x="349649" y="84321"/>
                    <a:pt x="348335" y="84544"/>
                    <a:pt x="347084" y="84977"/>
                  </a:cubicBezTo>
                  <a:cubicBezTo>
                    <a:pt x="340216" y="74616"/>
                    <a:pt x="332354" y="64950"/>
                    <a:pt x="323608" y="56116"/>
                  </a:cubicBezTo>
                  <a:cubicBezTo>
                    <a:pt x="323534" y="55971"/>
                    <a:pt x="323442" y="55836"/>
                    <a:pt x="323334" y="55715"/>
                  </a:cubicBezTo>
                  <a:cubicBezTo>
                    <a:pt x="323223" y="55629"/>
                    <a:pt x="323107" y="55550"/>
                    <a:pt x="322987" y="55477"/>
                  </a:cubicBezTo>
                  <a:cubicBezTo>
                    <a:pt x="315154" y="47656"/>
                    <a:pt x="306658" y="40528"/>
                    <a:pt x="297594" y="34174"/>
                  </a:cubicBezTo>
                  <a:cubicBezTo>
                    <a:pt x="298433" y="32225"/>
                    <a:pt x="298861" y="30125"/>
                    <a:pt x="298854" y="28003"/>
                  </a:cubicBezTo>
                  <a:cubicBezTo>
                    <a:pt x="298855" y="19262"/>
                    <a:pt x="291770" y="12175"/>
                    <a:pt x="283029" y="12174"/>
                  </a:cubicBezTo>
                  <a:cubicBezTo>
                    <a:pt x="278117" y="12173"/>
                    <a:pt x="273482" y="14454"/>
                    <a:pt x="270486" y="18346"/>
                  </a:cubicBezTo>
                  <a:cubicBezTo>
                    <a:pt x="245291" y="6318"/>
                    <a:pt x="217735" y="51"/>
                    <a:pt x="189817" y="0"/>
                  </a:cubicBezTo>
                  <a:lnTo>
                    <a:pt x="189251" y="0"/>
                  </a:lnTo>
                  <a:cubicBezTo>
                    <a:pt x="159960" y="-30"/>
                    <a:pt x="131067" y="6784"/>
                    <a:pt x="104876" y="19898"/>
                  </a:cubicBezTo>
                  <a:cubicBezTo>
                    <a:pt x="102682" y="17568"/>
                    <a:pt x="99624" y="16247"/>
                    <a:pt x="96424" y="16247"/>
                  </a:cubicBezTo>
                  <a:cubicBezTo>
                    <a:pt x="89941" y="16247"/>
                    <a:pt x="84686" y="21502"/>
                    <a:pt x="84686" y="27985"/>
                  </a:cubicBezTo>
                  <a:cubicBezTo>
                    <a:pt x="84694" y="29097"/>
                    <a:pt x="84853" y="30202"/>
                    <a:pt x="85160" y="31271"/>
                  </a:cubicBezTo>
                  <a:cubicBezTo>
                    <a:pt x="77698" y="36199"/>
                    <a:pt x="70597" y="41653"/>
                    <a:pt x="63911" y="47591"/>
                  </a:cubicBezTo>
                  <a:cubicBezTo>
                    <a:pt x="58532" y="43991"/>
                    <a:pt x="51253" y="45434"/>
                    <a:pt x="47653" y="50813"/>
                  </a:cubicBezTo>
                  <a:cubicBezTo>
                    <a:pt x="45017" y="54754"/>
                    <a:pt x="45014" y="59895"/>
                    <a:pt x="47646" y="63838"/>
                  </a:cubicBezTo>
                  <a:cubicBezTo>
                    <a:pt x="42571" y="69566"/>
                    <a:pt x="37846" y="75595"/>
                    <a:pt x="33498" y="81892"/>
                  </a:cubicBezTo>
                  <a:cubicBezTo>
                    <a:pt x="31423" y="80947"/>
                    <a:pt x="29170" y="80455"/>
                    <a:pt x="26890" y="80450"/>
                  </a:cubicBezTo>
                  <a:cubicBezTo>
                    <a:pt x="18149" y="80440"/>
                    <a:pt x="11055" y="87518"/>
                    <a:pt x="11045" y="96259"/>
                  </a:cubicBezTo>
                  <a:cubicBezTo>
                    <a:pt x="11039" y="101416"/>
                    <a:pt x="13546" y="106252"/>
                    <a:pt x="17763" y="109220"/>
                  </a:cubicBezTo>
                  <a:cubicBezTo>
                    <a:pt x="-6600" y="161360"/>
                    <a:pt x="-5868" y="221762"/>
                    <a:pt x="19752" y="273296"/>
                  </a:cubicBezTo>
                  <a:cubicBezTo>
                    <a:pt x="14665" y="277299"/>
                    <a:pt x="13786" y="284667"/>
                    <a:pt x="17788" y="289754"/>
                  </a:cubicBezTo>
                  <a:cubicBezTo>
                    <a:pt x="21010" y="293849"/>
                    <a:pt x="26548" y="295325"/>
                    <a:pt x="31381" y="293377"/>
                  </a:cubicBezTo>
                  <a:cubicBezTo>
                    <a:pt x="38434" y="304075"/>
                    <a:pt x="46543" y="314037"/>
                    <a:pt x="55587" y="323114"/>
                  </a:cubicBezTo>
                  <a:cubicBezTo>
                    <a:pt x="55587" y="323114"/>
                    <a:pt x="55587" y="323279"/>
                    <a:pt x="55733" y="323333"/>
                  </a:cubicBezTo>
                  <a:cubicBezTo>
                    <a:pt x="55814" y="323395"/>
                    <a:pt x="55900" y="323450"/>
                    <a:pt x="55989" y="323498"/>
                  </a:cubicBezTo>
                  <a:cubicBezTo>
                    <a:pt x="88661" y="356045"/>
                    <a:pt x="132129" y="375490"/>
                    <a:pt x="178170" y="378153"/>
                  </a:cubicBezTo>
                  <a:cubicBezTo>
                    <a:pt x="179363" y="384515"/>
                    <a:pt x="185487" y="388705"/>
                    <a:pt x="191849" y="387512"/>
                  </a:cubicBezTo>
                  <a:cubicBezTo>
                    <a:pt x="196600" y="386621"/>
                    <a:pt x="200317" y="382905"/>
                    <a:pt x="201208" y="378153"/>
                  </a:cubicBezTo>
                  <a:cubicBezTo>
                    <a:pt x="225231" y="376654"/>
                    <a:pt x="248743" y="370556"/>
                    <a:pt x="270467" y="360190"/>
                  </a:cubicBezTo>
                  <a:cubicBezTo>
                    <a:pt x="275810" y="367109"/>
                    <a:pt x="285749" y="368386"/>
                    <a:pt x="292668" y="363044"/>
                  </a:cubicBezTo>
                  <a:cubicBezTo>
                    <a:pt x="298354" y="358653"/>
                    <a:pt x="300370" y="350983"/>
                    <a:pt x="297576" y="344363"/>
                  </a:cubicBezTo>
                  <a:cubicBezTo>
                    <a:pt x="306521" y="338087"/>
                    <a:pt x="314912" y="331058"/>
                    <a:pt x="322659" y="323352"/>
                  </a:cubicBezTo>
                  <a:cubicBezTo>
                    <a:pt x="322779" y="323279"/>
                    <a:pt x="322894" y="323200"/>
                    <a:pt x="323006" y="323114"/>
                  </a:cubicBezTo>
                  <a:cubicBezTo>
                    <a:pt x="323115" y="323023"/>
                    <a:pt x="323152" y="322895"/>
                    <a:pt x="323243" y="322786"/>
                  </a:cubicBezTo>
                  <a:cubicBezTo>
                    <a:pt x="334648" y="311306"/>
                    <a:pt x="344548" y="298425"/>
                    <a:pt x="352707" y="284450"/>
                  </a:cubicBezTo>
                  <a:cubicBezTo>
                    <a:pt x="352909" y="284183"/>
                    <a:pt x="353057" y="283879"/>
                    <a:pt x="353145" y="283556"/>
                  </a:cubicBezTo>
                  <a:close/>
                  <a:moveTo>
                    <a:pt x="320961" y="317109"/>
                  </a:moveTo>
                  <a:lnTo>
                    <a:pt x="289252" y="285345"/>
                  </a:lnTo>
                  <a:lnTo>
                    <a:pt x="345843" y="285345"/>
                  </a:lnTo>
                  <a:cubicBezTo>
                    <a:pt x="338750" y="296802"/>
                    <a:pt x="330432" y="307452"/>
                    <a:pt x="321034" y="317109"/>
                  </a:cubicBezTo>
                  <a:close/>
                  <a:moveTo>
                    <a:pt x="35835" y="290255"/>
                  </a:moveTo>
                  <a:cubicBezTo>
                    <a:pt x="37035" y="288858"/>
                    <a:pt x="37880" y="287193"/>
                    <a:pt x="38299" y="285400"/>
                  </a:cubicBezTo>
                  <a:lnTo>
                    <a:pt x="80834" y="285400"/>
                  </a:lnTo>
                  <a:cubicBezTo>
                    <a:pt x="81226" y="287686"/>
                    <a:pt x="82124" y="289857"/>
                    <a:pt x="83463" y="291752"/>
                  </a:cubicBezTo>
                  <a:lnTo>
                    <a:pt x="57759" y="317455"/>
                  </a:lnTo>
                  <a:cubicBezTo>
                    <a:pt x="49611" y="309100"/>
                    <a:pt x="42270" y="299992"/>
                    <a:pt x="35835" y="290255"/>
                  </a:cubicBezTo>
                  <a:close/>
                  <a:moveTo>
                    <a:pt x="321326" y="61611"/>
                  </a:moveTo>
                  <a:cubicBezTo>
                    <a:pt x="329167" y="69728"/>
                    <a:pt x="336249" y="78545"/>
                    <a:pt x="342484" y="87953"/>
                  </a:cubicBezTo>
                  <a:cubicBezTo>
                    <a:pt x="341053" y="89445"/>
                    <a:pt x="340045" y="91291"/>
                    <a:pt x="339563" y="93302"/>
                  </a:cubicBezTo>
                  <a:lnTo>
                    <a:pt x="289617" y="93302"/>
                  </a:lnTo>
                  <a:close/>
                  <a:moveTo>
                    <a:pt x="201116" y="279868"/>
                  </a:moveTo>
                  <a:cubicBezTo>
                    <a:pt x="200086" y="275588"/>
                    <a:pt x="196744" y="272245"/>
                    <a:pt x="192464" y="271215"/>
                  </a:cubicBezTo>
                  <a:lnTo>
                    <a:pt x="192464" y="204749"/>
                  </a:lnTo>
                  <a:cubicBezTo>
                    <a:pt x="194609" y="204354"/>
                    <a:pt x="196649" y="203514"/>
                    <a:pt x="198451" y="202284"/>
                  </a:cubicBezTo>
                  <a:lnTo>
                    <a:pt x="276054" y="279868"/>
                  </a:lnTo>
                  <a:close/>
                  <a:moveTo>
                    <a:pt x="109385" y="291716"/>
                  </a:moveTo>
                  <a:cubicBezTo>
                    <a:pt x="110720" y="289812"/>
                    <a:pt x="111618" y="287636"/>
                    <a:pt x="112013" y="285345"/>
                  </a:cubicBezTo>
                  <a:lnTo>
                    <a:pt x="178334" y="285345"/>
                  </a:lnTo>
                  <a:cubicBezTo>
                    <a:pt x="179358" y="289632"/>
                    <a:pt x="182701" y="292983"/>
                    <a:pt x="186987" y="294016"/>
                  </a:cubicBezTo>
                  <a:lnTo>
                    <a:pt x="186987" y="364517"/>
                  </a:lnTo>
                  <a:cubicBezTo>
                    <a:pt x="185793" y="364802"/>
                    <a:pt x="184653" y="365277"/>
                    <a:pt x="183610" y="365923"/>
                  </a:cubicBezTo>
                  <a:close/>
                  <a:moveTo>
                    <a:pt x="187024" y="98778"/>
                  </a:moveTo>
                  <a:lnTo>
                    <a:pt x="187024" y="173624"/>
                  </a:lnTo>
                  <a:cubicBezTo>
                    <a:pt x="184606" y="174017"/>
                    <a:pt x="182312" y="174967"/>
                    <a:pt x="180324" y="176399"/>
                  </a:cubicBezTo>
                  <a:lnTo>
                    <a:pt x="106281" y="102374"/>
                  </a:lnTo>
                  <a:cubicBezTo>
                    <a:pt x="106993" y="101252"/>
                    <a:pt x="107512" y="100018"/>
                    <a:pt x="107815" y="98723"/>
                  </a:cubicBezTo>
                  <a:close/>
                  <a:moveTo>
                    <a:pt x="112050" y="279868"/>
                  </a:moveTo>
                  <a:cubicBezTo>
                    <a:pt x="111638" y="277593"/>
                    <a:pt x="110742" y="275432"/>
                    <a:pt x="109421" y="273534"/>
                  </a:cubicBezTo>
                  <a:lnTo>
                    <a:pt x="180616" y="202339"/>
                  </a:lnTo>
                  <a:cubicBezTo>
                    <a:pt x="182520" y="203641"/>
                    <a:pt x="184690" y="204502"/>
                    <a:pt x="186969" y="204858"/>
                  </a:cubicBezTo>
                  <a:lnTo>
                    <a:pt x="186969" y="271270"/>
                  </a:lnTo>
                  <a:cubicBezTo>
                    <a:pt x="182688" y="272300"/>
                    <a:pt x="179346" y="275642"/>
                    <a:pt x="178316" y="279923"/>
                  </a:cubicBezTo>
                  <a:close/>
                  <a:moveTo>
                    <a:pt x="205151" y="192061"/>
                  </a:moveTo>
                  <a:lnTo>
                    <a:pt x="271618" y="192061"/>
                  </a:lnTo>
                  <a:cubicBezTo>
                    <a:pt x="272596" y="196427"/>
                    <a:pt x="275974" y="199855"/>
                    <a:pt x="280325" y="200897"/>
                  </a:cubicBezTo>
                  <a:lnTo>
                    <a:pt x="280325" y="276382"/>
                  </a:lnTo>
                  <a:lnTo>
                    <a:pt x="202413" y="198451"/>
                  </a:lnTo>
                  <a:cubicBezTo>
                    <a:pt x="203776" y="196548"/>
                    <a:pt x="204698" y="194365"/>
                    <a:pt x="205114" y="192061"/>
                  </a:cubicBezTo>
                  <a:close/>
                  <a:moveTo>
                    <a:pt x="280325" y="178096"/>
                  </a:moveTo>
                  <a:cubicBezTo>
                    <a:pt x="276102" y="179111"/>
                    <a:pt x="272786" y="182377"/>
                    <a:pt x="271709" y="186585"/>
                  </a:cubicBezTo>
                  <a:lnTo>
                    <a:pt x="205151" y="186585"/>
                  </a:lnTo>
                  <a:cubicBezTo>
                    <a:pt x="204774" y="184329"/>
                    <a:pt x="203915" y="182181"/>
                    <a:pt x="202632" y="180287"/>
                  </a:cubicBezTo>
                  <a:lnTo>
                    <a:pt x="280289" y="102630"/>
                  </a:lnTo>
                  <a:close/>
                  <a:moveTo>
                    <a:pt x="198835" y="176380"/>
                  </a:moveTo>
                  <a:cubicBezTo>
                    <a:pt x="196948" y="175021"/>
                    <a:pt x="194785" y="174092"/>
                    <a:pt x="192500" y="173660"/>
                  </a:cubicBezTo>
                  <a:lnTo>
                    <a:pt x="192500" y="98815"/>
                  </a:lnTo>
                  <a:lnTo>
                    <a:pt x="276473" y="98815"/>
                  </a:lnTo>
                  <a:close/>
                  <a:moveTo>
                    <a:pt x="99180" y="107413"/>
                  </a:moveTo>
                  <a:cubicBezTo>
                    <a:pt x="100282" y="107146"/>
                    <a:pt x="101340" y="106722"/>
                    <a:pt x="102320" y="106153"/>
                  </a:cubicBezTo>
                  <a:lnTo>
                    <a:pt x="176454" y="180287"/>
                  </a:lnTo>
                  <a:cubicBezTo>
                    <a:pt x="175171" y="182181"/>
                    <a:pt x="174312" y="184329"/>
                    <a:pt x="173935" y="186585"/>
                  </a:cubicBezTo>
                  <a:lnTo>
                    <a:pt x="99089" y="186585"/>
                  </a:lnTo>
                  <a:close/>
                  <a:moveTo>
                    <a:pt x="174026" y="192061"/>
                  </a:moveTo>
                  <a:cubicBezTo>
                    <a:pt x="174453" y="194368"/>
                    <a:pt x="175388" y="196551"/>
                    <a:pt x="176764" y="198451"/>
                  </a:cubicBezTo>
                  <a:lnTo>
                    <a:pt x="105569" y="269645"/>
                  </a:lnTo>
                  <a:cubicBezTo>
                    <a:pt x="103682" y="268320"/>
                    <a:pt x="101525" y="267428"/>
                    <a:pt x="99253" y="267035"/>
                  </a:cubicBezTo>
                  <a:lnTo>
                    <a:pt x="99253" y="192061"/>
                  </a:lnTo>
                  <a:close/>
                  <a:moveTo>
                    <a:pt x="285820" y="200897"/>
                  </a:moveTo>
                  <a:cubicBezTo>
                    <a:pt x="290164" y="199849"/>
                    <a:pt x="293534" y="196422"/>
                    <a:pt x="294509" y="192061"/>
                  </a:cubicBezTo>
                  <a:lnTo>
                    <a:pt x="364974" y="192061"/>
                  </a:lnTo>
                  <a:cubicBezTo>
                    <a:pt x="365256" y="193256"/>
                    <a:pt x="365731" y="194397"/>
                    <a:pt x="366380" y="195439"/>
                  </a:cubicBezTo>
                  <a:lnTo>
                    <a:pt x="285820" y="275998"/>
                  </a:lnTo>
                  <a:close/>
                  <a:moveTo>
                    <a:pt x="364974" y="186585"/>
                  </a:moveTo>
                  <a:lnTo>
                    <a:pt x="294363" y="186585"/>
                  </a:lnTo>
                  <a:cubicBezTo>
                    <a:pt x="293291" y="182385"/>
                    <a:pt x="289981" y="179124"/>
                    <a:pt x="285765" y="178115"/>
                  </a:cubicBezTo>
                  <a:lnTo>
                    <a:pt x="285765" y="102648"/>
                  </a:lnTo>
                  <a:lnTo>
                    <a:pt x="366325" y="183208"/>
                  </a:lnTo>
                  <a:cubicBezTo>
                    <a:pt x="365682" y="184253"/>
                    <a:pt x="365208" y="185392"/>
                    <a:pt x="364919" y="186585"/>
                  </a:cubicBezTo>
                  <a:close/>
                  <a:moveTo>
                    <a:pt x="192500" y="93302"/>
                  </a:moveTo>
                  <a:lnTo>
                    <a:pt x="192500" y="9328"/>
                  </a:lnTo>
                  <a:lnTo>
                    <a:pt x="276473" y="93302"/>
                  </a:lnTo>
                  <a:close/>
                  <a:moveTo>
                    <a:pt x="187024" y="93302"/>
                  </a:moveTo>
                  <a:lnTo>
                    <a:pt x="107815" y="93302"/>
                  </a:lnTo>
                  <a:cubicBezTo>
                    <a:pt x="107529" y="92108"/>
                    <a:pt x="107055" y="90968"/>
                    <a:pt x="106409" y="89924"/>
                  </a:cubicBezTo>
                  <a:lnTo>
                    <a:pt x="187024" y="9347"/>
                  </a:lnTo>
                  <a:close/>
                  <a:moveTo>
                    <a:pt x="90272" y="106080"/>
                  </a:moveTo>
                  <a:cubicBezTo>
                    <a:pt x="91322" y="106726"/>
                    <a:pt x="92468" y="107201"/>
                    <a:pt x="93667" y="107486"/>
                  </a:cubicBezTo>
                  <a:lnTo>
                    <a:pt x="93667" y="186640"/>
                  </a:lnTo>
                  <a:lnTo>
                    <a:pt x="9694" y="186640"/>
                  </a:lnTo>
                  <a:close/>
                  <a:moveTo>
                    <a:pt x="93667" y="192116"/>
                  </a:moveTo>
                  <a:lnTo>
                    <a:pt x="93667" y="267108"/>
                  </a:lnTo>
                  <a:cubicBezTo>
                    <a:pt x="91384" y="267501"/>
                    <a:pt x="89215" y="268393"/>
                    <a:pt x="87314" y="269718"/>
                  </a:cubicBezTo>
                  <a:lnTo>
                    <a:pt x="9712" y="192116"/>
                  </a:lnTo>
                  <a:close/>
                  <a:moveTo>
                    <a:pt x="87296" y="295641"/>
                  </a:moveTo>
                  <a:cubicBezTo>
                    <a:pt x="89198" y="296980"/>
                    <a:pt x="91374" y="297878"/>
                    <a:pt x="93667" y="298269"/>
                  </a:cubicBezTo>
                  <a:lnTo>
                    <a:pt x="93667" y="346152"/>
                  </a:lnTo>
                  <a:cubicBezTo>
                    <a:pt x="82120" y="339056"/>
                    <a:pt x="71383" y="330719"/>
                    <a:pt x="61648" y="321289"/>
                  </a:cubicBezTo>
                  <a:close/>
                  <a:moveTo>
                    <a:pt x="99144" y="298269"/>
                  </a:moveTo>
                  <a:cubicBezTo>
                    <a:pt x="101425" y="297878"/>
                    <a:pt x="103590" y="296979"/>
                    <a:pt x="105478" y="295641"/>
                  </a:cubicBezTo>
                  <a:lnTo>
                    <a:pt x="179722" y="369793"/>
                  </a:lnTo>
                  <a:cubicBezTo>
                    <a:pt x="179188" y="370681"/>
                    <a:pt x="178766" y="371631"/>
                    <a:pt x="178462" y="372622"/>
                  </a:cubicBezTo>
                  <a:cubicBezTo>
                    <a:pt x="150599" y="371008"/>
                    <a:pt x="123476" y="363027"/>
                    <a:pt x="99180" y="349292"/>
                  </a:cubicBezTo>
                  <a:close/>
                  <a:moveTo>
                    <a:pt x="195895" y="365977"/>
                  </a:moveTo>
                  <a:cubicBezTo>
                    <a:pt x="194854" y="365328"/>
                    <a:pt x="193713" y="364854"/>
                    <a:pt x="192518" y="364572"/>
                  </a:cubicBezTo>
                  <a:lnTo>
                    <a:pt x="192518" y="294016"/>
                  </a:lnTo>
                  <a:cubicBezTo>
                    <a:pt x="196808" y="292991"/>
                    <a:pt x="200155" y="289637"/>
                    <a:pt x="201171" y="285345"/>
                  </a:cubicBezTo>
                  <a:lnTo>
                    <a:pt x="276473" y="285345"/>
                  </a:lnTo>
                  <a:close/>
                  <a:moveTo>
                    <a:pt x="289690" y="279923"/>
                  </a:moveTo>
                  <a:lnTo>
                    <a:pt x="370250" y="199363"/>
                  </a:lnTo>
                  <a:cubicBezTo>
                    <a:pt x="371019" y="199838"/>
                    <a:pt x="371840" y="200224"/>
                    <a:pt x="372696" y="200514"/>
                  </a:cubicBezTo>
                  <a:cubicBezTo>
                    <a:pt x="371016" y="228445"/>
                    <a:pt x="362933" y="255615"/>
                    <a:pt x="349074" y="279923"/>
                  </a:cubicBezTo>
                  <a:close/>
                  <a:moveTo>
                    <a:pt x="372714" y="178242"/>
                  </a:moveTo>
                  <a:cubicBezTo>
                    <a:pt x="371847" y="178521"/>
                    <a:pt x="371020" y="178907"/>
                    <a:pt x="370250" y="179392"/>
                  </a:cubicBezTo>
                  <a:lnTo>
                    <a:pt x="289635" y="98778"/>
                  </a:lnTo>
                  <a:lnTo>
                    <a:pt x="339581" y="98778"/>
                  </a:lnTo>
                  <a:cubicBezTo>
                    <a:pt x="341052" y="105040"/>
                    <a:pt x="347321" y="108924"/>
                    <a:pt x="353583" y="107453"/>
                  </a:cubicBezTo>
                  <a:cubicBezTo>
                    <a:pt x="353638" y="107440"/>
                    <a:pt x="353692" y="107426"/>
                    <a:pt x="353747" y="107413"/>
                  </a:cubicBezTo>
                  <a:cubicBezTo>
                    <a:pt x="364769" y="129484"/>
                    <a:pt x="371202" y="153560"/>
                    <a:pt x="372659" y="178188"/>
                  </a:cubicBezTo>
                  <a:close/>
                  <a:moveTo>
                    <a:pt x="317511" y="57759"/>
                  </a:moveTo>
                  <a:lnTo>
                    <a:pt x="285765" y="89450"/>
                  </a:lnTo>
                  <a:lnTo>
                    <a:pt x="285765" y="43575"/>
                  </a:lnTo>
                  <a:cubicBezTo>
                    <a:pt x="289157" y="42985"/>
                    <a:pt x="292261" y="41299"/>
                    <a:pt x="294601" y="38774"/>
                  </a:cubicBezTo>
                  <a:cubicBezTo>
                    <a:pt x="302715" y="44467"/>
                    <a:pt x="310358" y="50804"/>
                    <a:pt x="317456" y="57723"/>
                  </a:cubicBezTo>
                  <a:close/>
                  <a:moveTo>
                    <a:pt x="280343" y="43611"/>
                  </a:moveTo>
                  <a:lnTo>
                    <a:pt x="280343" y="89450"/>
                  </a:lnTo>
                  <a:lnTo>
                    <a:pt x="196553" y="5659"/>
                  </a:lnTo>
                  <a:cubicBezTo>
                    <a:pt x="221310" y="6593"/>
                    <a:pt x="245616" y="12569"/>
                    <a:pt x="267985" y="23221"/>
                  </a:cubicBezTo>
                  <a:cubicBezTo>
                    <a:pt x="267492" y="24773"/>
                    <a:pt x="267240" y="26392"/>
                    <a:pt x="267236" y="28022"/>
                  </a:cubicBezTo>
                  <a:cubicBezTo>
                    <a:pt x="267258" y="35679"/>
                    <a:pt x="272751" y="42225"/>
                    <a:pt x="280289" y="43575"/>
                  </a:cubicBezTo>
                  <a:close/>
                  <a:moveTo>
                    <a:pt x="183044" y="5641"/>
                  </a:moveTo>
                  <a:lnTo>
                    <a:pt x="102539" y="86036"/>
                  </a:lnTo>
                  <a:cubicBezTo>
                    <a:pt x="101502" y="85391"/>
                    <a:pt x="100368" y="84916"/>
                    <a:pt x="99180" y="84631"/>
                  </a:cubicBezTo>
                  <a:lnTo>
                    <a:pt x="99180" y="39376"/>
                  </a:lnTo>
                  <a:cubicBezTo>
                    <a:pt x="104436" y="38111"/>
                    <a:pt x="108142" y="33410"/>
                    <a:pt x="108143" y="28003"/>
                  </a:cubicBezTo>
                  <a:cubicBezTo>
                    <a:pt x="108147" y="26859"/>
                    <a:pt x="107981" y="25721"/>
                    <a:pt x="107650" y="24626"/>
                  </a:cubicBezTo>
                  <a:cubicBezTo>
                    <a:pt x="131103" y="12941"/>
                    <a:pt x="156800" y="6453"/>
                    <a:pt x="182989" y="5604"/>
                  </a:cubicBezTo>
                  <a:close/>
                  <a:moveTo>
                    <a:pt x="93704" y="39394"/>
                  </a:moveTo>
                  <a:lnTo>
                    <a:pt x="93704" y="84631"/>
                  </a:lnTo>
                  <a:cubicBezTo>
                    <a:pt x="92409" y="84932"/>
                    <a:pt x="91175" y="85451"/>
                    <a:pt x="90053" y="86164"/>
                  </a:cubicBezTo>
                  <a:lnTo>
                    <a:pt x="67380" y="63473"/>
                  </a:lnTo>
                  <a:cubicBezTo>
                    <a:pt x="68545" y="61644"/>
                    <a:pt x="69177" y="59526"/>
                    <a:pt x="69205" y="57357"/>
                  </a:cubicBezTo>
                  <a:cubicBezTo>
                    <a:pt x="69208" y="55347"/>
                    <a:pt x="68686" y="53371"/>
                    <a:pt x="67690" y="51625"/>
                  </a:cubicBezTo>
                  <a:cubicBezTo>
                    <a:pt x="74087" y="45972"/>
                    <a:pt x="80863" y="40763"/>
                    <a:pt x="87972" y="36036"/>
                  </a:cubicBezTo>
                  <a:cubicBezTo>
                    <a:pt x="89523" y="37678"/>
                    <a:pt x="91512" y="38844"/>
                    <a:pt x="93704" y="39394"/>
                  </a:cubicBezTo>
                  <a:close/>
                  <a:moveTo>
                    <a:pt x="51662" y="67544"/>
                  </a:moveTo>
                  <a:cubicBezTo>
                    <a:pt x="55361" y="69622"/>
                    <a:pt x="59897" y="69531"/>
                    <a:pt x="63510" y="67306"/>
                  </a:cubicBezTo>
                  <a:lnTo>
                    <a:pt x="86292" y="90089"/>
                  </a:lnTo>
                  <a:cubicBezTo>
                    <a:pt x="85715" y="91078"/>
                    <a:pt x="85291" y="92149"/>
                    <a:pt x="85033" y="93265"/>
                  </a:cubicBezTo>
                  <a:lnTo>
                    <a:pt x="42443" y="93265"/>
                  </a:lnTo>
                  <a:cubicBezTo>
                    <a:pt x="41832" y="90119"/>
                    <a:pt x="40286" y="87231"/>
                    <a:pt x="38007" y="84977"/>
                  </a:cubicBezTo>
                  <a:cubicBezTo>
                    <a:pt x="42207" y="78899"/>
                    <a:pt x="46767" y="73077"/>
                    <a:pt x="51662" y="67544"/>
                  </a:cubicBezTo>
                  <a:close/>
                  <a:moveTo>
                    <a:pt x="26890" y="112141"/>
                  </a:moveTo>
                  <a:cubicBezTo>
                    <a:pt x="34678" y="112131"/>
                    <a:pt x="41307" y="106469"/>
                    <a:pt x="42535" y="98778"/>
                  </a:cubicBezTo>
                  <a:lnTo>
                    <a:pt x="85033" y="98778"/>
                  </a:lnTo>
                  <a:cubicBezTo>
                    <a:pt x="85314" y="99996"/>
                    <a:pt x="85788" y="101161"/>
                    <a:pt x="86438" y="102228"/>
                  </a:cubicBezTo>
                  <a:lnTo>
                    <a:pt x="5623" y="183025"/>
                  </a:lnTo>
                  <a:cubicBezTo>
                    <a:pt x="6427" y="158296"/>
                    <a:pt x="12246" y="133987"/>
                    <a:pt x="22728" y="111575"/>
                  </a:cubicBezTo>
                  <a:cubicBezTo>
                    <a:pt x="24085" y="111941"/>
                    <a:pt x="25484" y="112131"/>
                    <a:pt x="26890" y="112141"/>
                  </a:cubicBezTo>
                  <a:close/>
                  <a:moveTo>
                    <a:pt x="5641" y="195712"/>
                  </a:moveTo>
                  <a:lnTo>
                    <a:pt x="83481" y="273534"/>
                  </a:lnTo>
                  <a:cubicBezTo>
                    <a:pt x="82145" y="275424"/>
                    <a:pt x="81247" y="277588"/>
                    <a:pt x="80852" y="279868"/>
                  </a:cubicBezTo>
                  <a:lnTo>
                    <a:pt x="38300" y="279868"/>
                  </a:lnTo>
                  <a:cubicBezTo>
                    <a:pt x="36866" y="273802"/>
                    <a:pt x="30917" y="269935"/>
                    <a:pt x="24791" y="271088"/>
                  </a:cubicBezTo>
                  <a:cubicBezTo>
                    <a:pt x="13071" y="247628"/>
                    <a:pt x="6540" y="221921"/>
                    <a:pt x="5641" y="195712"/>
                  </a:cubicBezTo>
                  <a:close/>
                  <a:moveTo>
                    <a:pt x="200970" y="372567"/>
                  </a:moveTo>
                  <a:cubicBezTo>
                    <a:pt x="200685" y="371596"/>
                    <a:pt x="200267" y="370669"/>
                    <a:pt x="199729" y="369811"/>
                  </a:cubicBezTo>
                  <a:lnTo>
                    <a:pt x="280307" y="289215"/>
                  </a:lnTo>
                  <a:lnTo>
                    <a:pt x="280307" y="334852"/>
                  </a:lnTo>
                  <a:cubicBezTo>
                    <a:pt x="272730" y="336174"/>
                    <a:pt x="267201" y="342751"/>
                    <a:pt x="267200" y="350442"/>
                  </a:cubicBezTo>
                  <a:cubicBezTo>
                    <a:pt x="267202" y="352073"/>
                    <a:pt x="267461" y="353693"/>
                    <a:pt x="267966" y="355243"/>
                  </a:cubicBezTo>
                  <a:cubicBezTo>
                    <a:pt x="246936" y="365235"/>
                    <a:pt x="224190" y="371115"/>
                    <a:pt x="200952" y="372567"/>
                  </a:cubicBezTo>
                  <a:close/>
                  <a:moveTo>
                    <a:pt x="285783" y="334834"/>
                  </a:moveTo>
                  <a:lnTo>
                    <a:pt x="285783" y="289598"/>
                  </a:lnTo>
                  <a:lnTo>
                    <a:pt x="317182" y="320979"/>
                  </a:lnTo>
                  <a:cubicBezTo>
                    <a:pt x="310171" y="327788"/>
                    <a:pt x="302632" y="334032"/>
                    <a:pt x="294637" y="339654"/>
                  </a:cubicBezTo>
                  <a:cubicBezTo>
                    <a:pt x="292292" y="337113"/>
                    <a:pt x="289173" y="335419"/>
                    <a:pt x="285765" y="334834"/>
                  </a:cubicBezTo>
                  <a:close/>
                </a:path>
              </a:pathLst>
            </a:custGeom>
            <a:grpFill/>
            <a:ln w="1819" cap="flat">
              <a:noFill/>
              <a:prstDash val="solid"/>
              <a:miter/>
            </a:ln>
          </p:spPr>
          <p:txBody>
            <a:bodyPr rtlCol="0" anchor="ctr"/>
            <a:lstStyle/>
            <a:p>
              <a:endParaRPr lang="en-US" sz="1800"/>
            </a:p>
          </p:txBody>
        </p:sp>
      </p:grpSp>
    </p:spTree>
    <p:extLst>
      <p:ext uri="{BB962C8B-B14F-4D97-AF65-F5344CB8AC3E}">
        <p14:creationId xmlns:p14="http://schemas.microsoft.com/office/powerpoint/2010/main" val="29106291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Photo Cove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7BDBCCA-A383-452E-B2CE-D178632392E0}"/>
              </a:ext>
            </a:extLst>
          </p:cNvPr>
          <p:cNvSpPr>
            <a:spLocks noGrp="1"/>
          </p:cNvSpPr>
          <p:nvPr>
            <p:ph type="pic" sz="quarter" idx="19" hasCustomPrompt="1"/>
          </p:nvPr>
        </p:nvSpPr>
        <p:spPr>
          <a:xfrm>
            <a:off x="75011" y="67929"/>
            <a:ext cx="8993981" cy="5005256"/>
          </a:xfrm>
        </p:spPr>
        <p:txBody>
          <a:bodyPr anchor="ctr">
            <a:normAutofit/>
          </a:bodyPr>
          <a:lstStyle>
            <a:lvl1pPr marL="0" indent="0" algn="ctr">
              <a:buNone/>
              <a:defRPr sz="2099">
                <a:solidFill>
                  <a:schemeClr val="tx2"/>
                </a:solidFill>
              </a:defRPr>
            </a:lvl1pPr>
          </a:lstStyle>
          <a:p>
            <a:r>
              <a:rPr lang="en-US" dirty="0"/>
              <a:t>Click on icon to add picture</a:t>
            </a:r>
          </a:p>
        </p:txBody>
      </p:sp>
      <p:pic>
        <p:nvPicPr>
          <p:cNvPr id="5" name="Picture 4" descr="A picture containing clipart&#10;&#10;Description automatically generated">
            <a:extLst>
              <a:ext uri="{FF2B5EF4-FFF2-40B4-BE49-F238E27FC236}">
                <a16:creationId xmlns:a16="http://schemas.microsoft.com/office/drawing/2014/main" id="{D6AB9E70-2E01-5941-BB83-88168B367D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420" y="4593367"/>
            <a:ext cx="1362393" cy="486407"/>
          </a:xfrm>
          <a:prstGeom prst="rect">
            <a:avLst/>
          </a:prstGeom>
        </p:spPr>
      </p:pic>
      <p:sp>
        <p:nvSpPr>
          <p:cNvPr id="17" name="Text Placeholder 15">
            <a:extLst>
              <a:ext uri="{FF2B5EF4-FFF2-40B4-BE49-F238E27FC236}">
                <a16:creationId xmlns:a16="http://schemas.microsoft.com/office/drawing/2014/main" id="{BA039551-4AC3-41A2-9D00-71BBFC3D0214}"/>
              </a:ext>
            </a:extLst>
          </p:cNvPr>
          <p:cNvSpPr>
            <a:spLocks noGrp="1"/>
          </p:cNvSpPr>
          <p:nvPr>
            <p:ph type="body" sz="quarter" idx="20" hasCustomPrompt="1"/>
          </p:nvPr>
        </p:nvSpPr>
        <p:spPr>
          <a:xfrm>
            <a:off x="2416629" y="1277117"/>
            <a:ext cx="6530861" cy="687377"/>
          </a:xfrm>
        </p:spPr>
        <p:txBody>
          <a:bodyPr anchor="t">
            <a:noAutofit/>
          </a:bodyPr>
          <a:lstStyle>
            <a:lvl1pPr marL="0" indent="0" algn="r">
              <a:buNone/>
              <a:defRPr sz="1800" b="1" i="0" cap="all" baseline="0">
                <a:solidFill>
                  <a:schemeClr val="bg1"/>
                </a:solidFill>
                <a:latin typeface="Roboto" panose="02000000000000000000" pitchFamily="2" charset="0"/>
                <a:ea typeface="Roboto" panose="02000000000000000000" pitchFamily="2" charset="0"/>
              </a:defRPr>
            </a:lvl1pPr>
            <a:lvl2pPr marL="342908" indent="0">
              <a:buNone/>
              <a:defRPr/>
            </a:lvl2pPr>
            <a:lvl3pPr marL="685815" indent="0">
              <a:buNone/>
              <a:defRPr/>
            </a:lvl3pPr>
            <a:lvl4pPr marL="1028723" indent="0">
              <a:buNone/>
              <a:defRPr/>
            </a:lvl4pPr>
            <a:lvl5pPr marL="1371631" indent="0">
              <a:buNone/>
              <a:defRPr/>
            </a:lvl5pPr>
          </a:lstStyle>
          <a:p>
            <a:pPr marL="0" lvl="0" indent="0" algn="l" defTabSz="685783" rtl="0" eaLnBrk="1" latinLnBrk="0" hangingPunct="1">
              <a:lnSpc>
                <a:spcPct val="90000"/>
              </a:lnSpc>
              <a:spcBef>
                <a:spcPts val="750"/>
              </a:spcBef>
              <a:buClr>
                <a:srgbClr val="5987DA"/>
              </a:buClr>
              <a:buFont typeface="Arial" panose="020B0604020202020204" pitchFamily="34" charset="0"/>
              <a:buNone/>
            </a:pPr>
            <a:r>
              <a:rPr lang="en-US" dirty="0"/>
              <a:t>SUBTITLE</a:t>
            </a:r>
          </a:p>
        </p:txBody>
      </p:sp>
      <p:sp>
        <p:nvSpPr>
          <p:cNvPr id="19" name="Text Placeholder 26">
            <a:extLst>
              <a:ext uri="{FF2B5EF4-FFF2-40B4-BE49-F238E27FC236}">
                <a16:creationId xmlns:a16="http://schemas.microsoft.com/office/drawing/2014/main" id="{AC1C4115-3F62-43A7-8CEC-CC8D568A97B0}"/>
              </a:ext>
            </a:extLst>
          </p:cNvPr>
          <p:cNvSpPr>
            <a:spLocks noGrp="1"/>
          </p:cNvSpPr>
          <p:nvPr>
            <p:ph type="body" sz="quarter" idx="21" hasCustomPrompt="1"/>
          </p:nvPr>
        </p:nvSpPr>
        <p:spPr>
          <a:xfrm>
            <a:off x="4377956" y="2233271"/>
            <a:ext cx="4569533" cy="272064"/>
          </a:xfrm>
        </p:spPr>
        <p:txBody>
          <a:bodyPr anchor="b">
            <a:noAutofit/>
          </a:bodyPr>
          <a:lstStyle>
            <a:lvl1pPr marL="0" marR="0" indent="0" algn="r" defTabSz="685815" rtl="0" eaLnBrk="1" fontAlgn="auto" latinLnBrk="0" hangingPunct="1">
              <a:lnSpc>
                <a:spcPts val="1801"/>
              </a:lnSpc>
              <a:spcBef>
                <a:spcPts val="450"/>
              </a:spcBef>
              <a:spcAft>
                <a:spcPts val="0"/>
              </a:spcAft>
              <a:buClr>
                <a:srgbClr val="7692DD"/>
              </a:buClr>
              <a:buSzPct val="125000"/>
              <a:buFont typeface="Arial" panose="020B0604020202020204" pitchFamily="34" charset="0"/>
              <a:buNone/>
              <a:tabLst/>
              <a:defRPr sz="1200" b="1">
                <a:solidFill>
                  <a:srgbClr val="7692DD"/>
                </a:solidFill>
              </a:defRPr>
            </a:lvl1pPr>
            <a:lvl2pPr marL="342908" indent="0">
              <a:buNone/>
              <a:defRPr sz="1349" b="1">
                <a:solidFill>
                  <a:srgbClr val="7692DD"/>
                </a:solidFill>
              </a:defRPr>
            </a:lvl2pPr>
            <a:lvl3pPr marL="685815" indent="0">
              <a:buNone/>
              <a:defRPr sz="1349" b="1">
                <a:solidFill>
                  <a:srgbClr val="7692DD"/>
                </a:solidFill>
              </a:defRPr>
            </a:lvl3pPr>
            <a:lvl4pPr marL="1028723" indent="0">
              <a:buNone/>
              <a:defRPr sz="1349" b="1">
                <a:solidFill>
                  <a:srgbClr val="7692DD"/>
                </a:solidFill>
              </a:defRPr>
            </a:lvl4pPr>
            <a:lvl5pPr marL="1371631" indent="0">
              <a:buNone/>
              <a:defRPr sz="1349" b="1">
                <a:solidFill>
                  <a:srgbClr val="7692DD"/>
                </a:solidFill>
              </a:defRPr>
            </a:lvl5pPr>
          </a:lstStyle>
          <a:p>
            <a:pPr lvl="0"/>
            <a:r>
              <a:rPr lang="en-GB" dirty="0"/>
              <a:t>Presented by</a:t>
            </a:r>
            <a:endParaRPr lang="en-US" dirty="0"/>
          </a:p>
        </p:txBody>
      </p:sp>
      <p:sp>
        <p:nvSpPr>
          <p:cNvPr id="20" name="Text Placeholder 28">
            <a:extLst>
              <a:ext uri="{FF2B5EF4-FFF2-40B4-BE49-F238E27FC236}">
                <a16:creationId xmlns:a16="http://schemas.microsoft.com/office/drawing/2014/main" id="{109E6EE1-4367-4FD5-A663-0F08E4363D80}"/>
              </a:ext>
            </a:extLst>
          </p:cNvPr>
          <p:cNvSpPr>
            <a:spLocks noGrp="1"/>
          </p:cNvSpPr>
          <p:nvPr>
            <p:ph type="body" sz="quarter" idx="22" hasCustomPrompt="1"/>
          </p:nvPr>
        </p:nvSpPr>
        <p:spPr>
          <a:xfrm>
            <a:off x="4377956" y="2515701"/>
            <a:ext cx="4569533" cy="264648"/>
          </a:xfrm>
        </p:spPr>
        <p:txBody>
          <a:bodyPr anchor="b">
            <a:normAutofit/>
          </a:bodyPr>
          <a:lstStyle>
            <a:lvl1pPr marL="0" indent="0" algn="r">
              <a:buNone/>
              <a:defRPr sz="1200" b="1">
                <a:solidFill>
                  <a:schemeClr val="tx1"/>
                </a:solidFill>
              </a:defRPr>
            </a:lvl1pPr>
            <a:lvl2pPr marL="342908" indent="0">
              <a:buNone/>
              <a:defRPr b="1"/>
            </a:lvl2pPr>
            <a:lvl3pPr marL="685815" indent="0">
              <a:buNone/>
              <a:defRPr b="1"/>
            </a:lvl3pPr>
            <a:lvl4pPr marL="1028723" indent="0">
              <a:buNone/>
              <a:defRPr b="1"/>
            </a:lvl4pPr>
            <a:lvl5pPr marL="1371631" indent="0">
              <a:buNone/>
              <a:defRPr b="1"/>
            </a:lvl5pPr>
          </a:lstStyle>
          <a:p>
            <a:pPr lvl="0"/>
            <a:r>
              <a:rPr lang="en-GB" dirty="0"/>
              <a:t>Date</a:t>
            </a:r>
            <a:endParaRPr lang="en-US" dirty="0"/>
          </a:p>
        </p:txBody>
      </p:sp>
      <p:sp>
        <p:nvSpPr>
          <p:cNvPr id="22" name="Text Placeholder 30">
            <a:extLst>
              <a:ext uri="{FF2B5EF4-FFF2-40B4-BE49-F238E27FC236}">
                <a16:creationId xmlns:a16="http://schemas.microsoft.com/office/drawing/2014/main" id="{AF6AA763-CACF-4D32-9856-931F58ECFE57}"/>
              </a:ext>
            </a:extLst>
          </p:cNvPr>
          <p:cNvSpPr>
            <a:spLocks noGrp="1"/>
          </p:cNvSpPr>
          <p:nvPr>
            <p:ph type="body" sz="quarter" idx="23" hasCustomPrompt="1"/>
          </p:nvPr>
        </p:nvSpPr>
        <p:spPr>
          <a:xfrm>
            <a:off x="2416629" y="1965741"/>
            <a:ext cx="6530860" cy="266284"/>
          </a:xfrm>
        </p:spPr>
        <p:txBody>
          <a:bodyPr anchor="b">
            <a:noAutofit/>
          </a:bodyPr>
          <a:lstStyle>
            <a:lvl1pPr marL="0" marR="0" indent="0" algn="r" defTabSz="685815" rtl="0" eaLnBrk="1" fontAlgn="auto" latinLnBrk="0" hangingPunct="1">
              <a:lnSpc>
                <a:spcPct val="100000"/>
              </a:lnSpc>
              <a:spcBef>
                <a:spcPts val="450"/>
              </a:spcBef>
              <a:spcAft>
                <a:spcPts val="0"/>
              </a:spcAft>
              <a:buClr>
                <a:srgbClr val="7692DD"/>
              </a:buClr>
              <a:buSzPct val="125000"/>
              <a:buFont typeface="Arial" panose="020B0604020202020204" pitchFamily="34" charset="0"/>
              <a:buNone/>
              <a:tabLst/>
              <a:defRPr sz="1200" b="1">
                <a:solidFill>
                  <a:srgbClr val="7692DD"/>
                </a:solidFill>
              </a:defRPr>
            </a:lvl1pPr>
            <a:lvl2pPr marL="342908" indent="0">
              <a:buNone/>
              <a:defRPr sz="1349" b="1">
                <a:solidFill>
                  <a:srgbClr val="7692DD"/>
                </a:solidFill>
              </a:defRPr>
            </a:lvl2pPr>
            <a:lvl3pPr marL="685815" indent="0">
              <a:buNone/>
              <a:defRPr sz="1349" b="1">
                <a:solidFill>
                  <a:srgbClr val="7692DD"/>
                </a:solidFill>
              </a:defRPr>
            </a:lvl3pPr>
            <a:lvl4pPr marL="1028723" indent="0">
              <a:buNone/>
              <a:defRPr sz="1349" b="1">
                <a:solidFill>
                  <a:srgbClr val="7692DD"/>
                </a:solidFill>
              </a:defRPr>
            </a:lvl4pPr>
            <a:lvl5pPr marL="1371631" indent="0">
              <a:buNone/>
              <a:defRPr sz="1349" b="1">
                <a:solidFill>
                  <a:srgbClr val="7692DD"/>
                </a:solidFill>
              </a:defRPr>
            </a:lvl5pPr>
          </a:lstStyle>
          <a:p>
            <a:pPr lvl="0"/>
            <a:r>
              <a:rPr lang="en-GB" dirty="0"/>
              <a:t>Presented to</a:t>
            </a:r>
          </a:p>
        </p:txBody>
      </p:sp>
      <p:sp>
        <p:nvSpPr>
          <p:cNvPr id="23" name="Rectangle 22">
            <a:extLst>
              <a:ext uri="{FF2B5EF4-FFF2-40B4-BE49-F238E27FC236}">
                <a16:creationId xmlns:a16="http://schemas.microsoft.com/office/drawing/2014/main" id="{F3977E53-E110-4A0E-98B9-06C6CD026B7C}"/>
              </a:ext>
            </a:extLst>
          </p:cNvPr>
          <p:cNvSpPr/>
          <p:nvPr userDrawn="1"/>
        </p:nvSpPr>
        <p:spPr>
          <a:xfrm>
            <a:off x="7999922" y="1135968"/>
            <a:ext cx="866885" cy="895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sp>
        <p:nvSpPr>
          <p:cNvPr id="14" name="Title 24">
            <a:extLst>
              <a:ext uri="{FF2B5EF4-FFF2-40B4-BE49-F238E27FC236}">
                <a16:creationId xmlns:a16="http://schemas.microsoft.com/office/drawing/2014/main" id="{740DB622-3C79-534E-826F-5EED30F472FF}"/>
              </a:ext>
            </a:extLst>
          </p:cNvPr>
          <p:cNvSpPr>
            <a:spLocks noGrp="1"/>
          </p:cNvSpPr>
          <p:nvPr>
            <p:ph type="title" hasCustomPrompt="1"/>
          </p:nvPr>
        </p:nvSpPr>
        <p:spPr>
          <a:xfrm>
            <a:off x="2416630" y="61340"/>
            <a:ext cx="6530859" cy="1069445"/>
          </a:xfrm>
        </p:spPr>
        <p:txBody>
          <a:bodyPr anchor="b"/>
          <a:lstStyle>
            <a:lvl1pPr algn="r">
              <a:lnSpc>
                <a:spcPct val="100000"/>
              </a:lnSpc>
              <a:defRPr sz="3300" baseline="0">
                <a:solidFill>
                  <a:schemeClr val="tx1"/>
                </a:solidFill>
              </a:defRPr>
            </a:lvl1pPr>
          </a:lstStyle>
          <a:p>
            <a:r>
              <a:rPr lang="en-GB" dirty="0"/>
              <a:t>Photo Title Slide</a:t>
            </a:r>
            <a:endParaRPr lang="en-US" dirty="0"/>
          </a:p>
        </p:txBody>
      </p:sp>
      <p:sp>
        <p:nvSpPr>
          <p:cNvPr id="10" name="TextBox 9">
            <a:extLst>
              <a:ext uri="{FF2B5EF4-FFF2-40B4-BE49-F238E27FC236}">
                <a16:creationId xmlns:a16="http://schemas.microsoft.com/office/drawing/2014/main" id="{E0D50DA9-BE41-4089-9848-5DCF72AE87B3}"/>
              </a:ext>
            </a:extLst>
          </p:cNvPr>
          <p:cNvSpPr txBox="1"/>
          <p:nvPr userDrawn="1"/>
        </p:nvSpPr>
        <p:spPr>
          <a:xfrm>
            <a:off x="6048953" y="4852329"/>
            <a:ext cx="2987785" cy="184764"/>
          </a:xfrm>
          <a:prstGeom prst="rect">
            <a:avLst/>
          </a:prstGeom>
          <a:noFill/>
        </p:spPr>
        <p:txBody>
          <a:bodyPr wrap="none" lIns="0" tIns="0" rIns="0" bIns="0" rtlCol="0">
            <a:noAutofit/>
          </a:bodyPr>
          <a:lstStyle/>
          <a:p>
            <a:pPr marL="0" marR="0" indent="0" algn="r" defTabSz="457178" rtl="0" eaLnBrk="1" fontAlgn="auto" latinLnBrk="0" hangingPunct="1">
              <a:lnSpc>
                <a:spcPct val="100000"/>
              </a:lnSpc>
              <a:spcBef>
                <a:spcPts val="0"/>
              </a:spcBef>
              <a:spcAft>
                <a:spcPts val="0"/>
              </a:spcAft>
              <a:buClrTx/>
              <a:buSzTx/>
              <a:buFontTx/>
              <a:buNone/>
              <a:tabLst/>
              <a:defRPr/>
            </a:pPr>
            <a:r>
              <a:rPr lang="en-GB" sz="600" b="0" i="0" u="none" strike="noStrike" kern="1200" baseline="0" dirty="0">
                <a:solidFill>
                  <a:schemeClr val="bg1"/>
                </a:solidFill>
                <a:latin typeface="Roboto" pitchFamily="2" charset="0"/>
                <a:ea typeface="Roboto" pitchFamily="2" charset="0"/>
                <a:cs typeface="+mn-cs"/>
              </a:rPr>
              <a:t>© 2022 MSCI Inc. All rights reserved. </a:t>
            </a:r>
          </a:p>
          <a:p>
            <a:pPr marL="0" marR="0" indent="0" algn="r" defTabSz="457178" rtl="0" eaLnBrk="1" fontAlgn="auto" latinLnBrk="0" hangingPunct="1">
              <a:lnSpc>
                <a:spcPct val="100000"/>
              </a:lnSpc>
              <a:spcBef>
                <a:spcPts val="0"/>
              </a:spcBef>
              <a:spcAft>
                <a:spcPts val="0"/>
              </a:spcAft>
              <a:buClrTx/>
              <a:buSzTx/>
              <a:buFontTx/>
              <a:buNone/>
              <a:tabLst/>
              <a:defRPr/>
            </a:pPr>
            <a:r>
              <a:rPr lang="en-GB" sz="600" b="0" i="0" u="none" strike="noStrike" kern="1200" baseline="0" dirty="0">
                <a:solidFill>
                  <a:schemeClr val="bg1"/>
                </a:solidFill>
                <a:latin typeface="Roboto" pitchFamily="2" charset="0"/>
                <a:ea typeface="Roboto" pitchFamily="2" charset="0"/>
                <a:cs typeface="+mn-cs"/>
              </a:rPr>
              <a:t>Please refer to the disclaimer at the end of this document.</a:t>
            </a:r>
          </a:p>
        </p:txBody>
      </p:sp>
    </p:spTree>
    <p:extLst>
      <p:ext uri="{BB962C8B-B14F-4D97-AF65-F5344CB8AC3E}">
        <p14:creationId xmlns:p14="http://schemas.microsoft.com/office/powerpoint/2010/main" val="39853358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hoto Divider">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0E405A5F-5E9C-4708-A26C-EDAAD0A4D329}"/>
              </a:ext>
            </a:extLst>
          </p:cNvPr>
          <p:cNvSpPr>
            <a:spLocks noGrp="1"/>
          </p:cNvSpPr>
          <p:nvPr>
            <p:ph type="pic" sz="quarter" idx="12" hasCustomPrompt="1"/>
          </p:nvPr>
        </p:nvSpPr>
        <p:spPr>
          <a:xfrm>
            <a:off x="4569621" y="68491"/>
            <a:ext cx="4500562" cy="5004694"/>
          </a:xfrm>
        </p:spPr>
        <p:txBody>
          <a:bodyPr anchor="ctr">
            <a:normAutofit/>
          </a:bodyPr>
          <a:lstStyle>
            <a:lvl1pPr marL="0" indent="0" algn="ctr">
              <a:buNone/>
              <a:defRPr sz="1801">
                <a:solidFill>
                  <a:schemeClr val="tx2"/>
                </a:solidFill>
              </a:defRPr>
            </a:lvl1pPr>
          </a:lstStyle>
          <a:p>
            <a:r>
              <a:rPr lang="en-US" dirty="0"/>
              <a:t>Click on icon to add picture</a:t>
            </a:r>
          </a:p>
        </p:txBody>
      </p:sp>
      <p:sp>
        <p:nvSpPr>
          <p:cNvPr id="4" name="object 2">
            <a:extLst>
              <a:ext uri="{FF2B5EF4-FFF2-40B4-BE49-F238E27FC236}">
                <a16:creationId xmlns:a16="http://schemas.microsoft.com/office/drawing/2014/main" id="{AD6220C6-5EEB-8342-A09D-8F9FF052FD81}"/>
              </a:ext>
            </a:extLst>
          </p:cNvPr>
          <p:cNvSpPr/>
          <p:nvPr userDrawn="1"/>
        </p:nvSpPr>
        <p:spPr>
          <a:xfrm>
            <a:off x="71439" y="71504"/>
            <a:ext cx="4500562" cy="5005256"/>
          </a:xfrm>
          <a:custGeom>
            <a:avLst/>
            <a:gdLst/>
            <a:ahLst/>
            <a:cxnLst/>
            <a:rect l="l" t="t" r="r" b="b"/>
            <a:pathLst>
              <a:path w="14401800" h="8001000">
                <a:moveTo>
                  <a:pt x="0" y="8001000"/>
                </a:moveTo>
                <a:lnTo>
                  <a:pt x="14401800" y="8001000"/>
                </a:lnTo>
                <a:lnTo>
                  <a:pt x="14401800" y="0"/>
                </a:lnTo>
                <a:lnTo>
                  <a:pt x="0" y="0"/>
                </a:lnTo>
                <a:lnTo>
                  <a:pt x="0" y="8001000"/>
                </a:lnTo>
                <a:close/>
              </a:path>
            </a:pathLst>
          </a:custGeom>
          <a:solidFill>
            <a:srgbClr val="7692DD"/>
          </a:solidFill>
        </p:spPr>
        <p:txBody>
          <a:bodyPr wrap="square" lIns="0" tIns="0" rIns="0" bIns="0" rtlCol="0"/>
          <a:lstStyle/>
          <a:p>
            <a:endParaRPr sz="937" dirty="0"/>
          </a:p>
        </p:txBody>
      </p:sp>
      <p:sp>
        <p:nvSpPr>
          <p:cNvPr id="6" name="Rectangle 5">
            <a:extLst>
              <a:ext uri="{FF2B5EF4-FFF2-40B4-BE49-F238E27FC236}">
                <a16:creationId xmlns:a16="http://schemas.microsoft.com/office/drawing/2014/main" id="{B9C6538A-7D16-434A-B207-C835B6123132}"/>
              </a:ext>
            </a:extLst>
          </p:cNvPr>
          <p:cNvSpPr/>
          <p:nvPr userDrawn="1"/>
        </p:nvSpPr>
        <p:spPr>
          <a:xfrm>
            <a:off x="457158" y="3583392"/>
            <a:ext cx="866885" cy="895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sp>
        <p:nvSpPr>
          <p:cNvPr id="25" name="Title 24">
            <a:extLst>
              <a:ext uri="{FF2B5EF4-FFF2-40B4-BE49-F238E27FC236}">
                <a16:creationId xmlns:a16="http://schemas.microsoft.com/office/drawing/2014/main" id="{D819790F-5096-B54E-A9AF-A1619D5976C1}"/>
              </a:ext>
            </a:extLst>
          </p:cNvPr>
          <p:cNvSpPr>
            <a:spLocks noGrp="1"/>
          </p:cNvSpPr>
          <p:nvPr>
            <p:ph type="title" hasCustomPrompt="1"/>
          </p:nvPr>
        </p:nvSpPr>
        <p:spPr>
          <a:xfrm>
            <a:off x="360338" y="2028911"/>
            <a:ext cx="4209333" cy="1574536"/>
          </a:xfrm>
        </p:spPr>
        <p:txBody>
          <a:bodyPr anchor="b"/>
          <a:lstStyle>
            <a:lvl1pPr>
              <a:defRPr sz="3299">
                <a:solidFill>
                  <a:schemeClr val="bg1"/>
                </a:solidFill>
              </a:defRPr>
            </a:lvl1pPr>
          </a:lstStyle>
          <a:p>
            <a:r>
              <a:rPr lang="en-GB" dirty="0"/>
              <a:t>Photo Divider Slide</a:t>
            </a:r>
            <a:endParaRPr lang="en-US" dirty="0"/>
          </a:p>
        </p:txBody>
      </p:sp>
      <p:sp>
        <p:nvSpPr>
          <p:cNvPr id="8" name="Text Placeholder 7">
            <a:extLst>
              <a:ext uri="{FF2B5EF4-FFF2-40B4-BE49-F238E27FC236}">
                <a16:creationId xmlns:a16="http://schemas.microsoft.com/office/drawing/2014/main" id="{27A48556-6DEE-2741-9D26-1CAF28E2E40E}"/>
              </a:ext>
            </a:extLst>
          </p:cNvPr>
          <p:cNvSpPr>
            <a:spLocks noGrp="1"/>
          </p:cNvSpPr>
          <p:nvPr>
            <p:ph type="body" sz="quarter" idx="11" hasCustomPrompt="1"/>
          </p:nvPr>
        </p:nvSpPr>
        <p:spPr>
          <a:xfrm>
            <a:off x="360337" y="3826951"/>
            <a:ext cx="4209333" cy="598247"/>
          </a:xfrm>
        </p:spPr>
        <p:txBody>
          <a:bodyPr>
            <a:noAutofit/>
          </a:bodyPr>
          <a:lstStyle>
            <a:lvl1pPr marL="0" indent="0">
              <a:buFont typeface="Arial" panose="020B0604020202020204" pitchFamily="34" charset="0"/>
              <a:buNone/>
              <a:defRPr sz="1801" b="1">
                <a:solidFill>
                  <a:schemeClr val="bg1">
                    <a:lumMod val="85000"/>
                  </a:schemeClr>
                </a:solidFill>
              </a:defRPr>
            </a:lvl1pPr>
            <a:lvl2pPr marL="342908" indent="0">
              <a:buFont typeface="Arial" panose="020B0604020202020204" pitchFamily="34" charset="0"/>
              <a:buNone/>
              <a:defRPr sz="2099" b="1">
                <a:solidFill>
                  <a:schemeClr val="bg1"/>
                </a:solidFill>
              </a:defRPr>
            </a:lvl2pPr>
            <a:lvl3pPr marL="685815" indent="0">
              <a:buFont typeface="Arial" panose="020B0604020202020204" pitchFamily="34" charset="0"/>
              <a:buNone/>
              <a:defRPr sz="2099" b="1">
                <a:solidFill>
                  <a:schemeClr val="bg1"/>
                </a:solidFill>
              </a:defRPr>
            </a:lvl3pPr>
            <a:lvl4pPr marL="1028723" indent="0">
              <a:buFont typeface="Arial" panose="020B0604020202020204" pitchFamily="34" charset="0"/>
              <a:buNone/>
              <a:defRPr sz="2099" b="1">
                <a:solidFill>
                  <a:schemeClr val="bg1"/>
                </a:solidFill>
              </a:defRPr>
            </a:lvl4pPr>
            <a:lvl5pPr marL="1371631" indent="0">
              <a:buFont typeface="Arial" panose="020B0604020202020204" pitchFamily="34" charset="0"/>
              <a:buNone/>
              <a:defRPr sz="2099" b="1">
                <a:solidFill>
                  <a:schemeClr val="bg1"/>
                </a:solidFill>
              </a:defRPr>
            </a:lvl5pPr>
          </a:lstStyle>
          <a:p>
            <a:pPr lvl="0"/>
            <a:r>
              <a:rPr lang="en-GB" dirty="0"/>
              <a:t>SUBTITLE</a:t>
            </a:r>
          </a:p>
        </p:txBody>
      </p:sp>
      <p:sp>
        <p:nvSpPr>
          <p:cNvPr id="9" name="Slide Number Placeholder 5">
            <a:extLst>
              <a:ext uri="{FF2B5EF4-FFF2-40B4-BE49-F238E27FC236}">
                <a16:creationId xmlns:a16="http://schemas.microsoft.com/office/drawing/2014/main" id="{B6EB2C5C-373D-FB48-973F-C38F50B9350C}"/>
              </a:ext>
            </a:extLst>
          </p:cNvPr>
          <p:cNvSpPr>
            <a:spLocks noGrp="1"/>
          </p:cNvSpPr>
          <p:nvPr>
            <p:ph type="sldNum" sz="quarter" idx="4"/>
          </p:nvPr>
        </p:nvSpPr>
        <p:spPr>
          <a:xfrm>
            <a:off x="8589365" y="4831499"/>
            <a:ext cx="517361" cy="274097"/>
          </a:xfrm>
          <a:prstGeom prst="rect">
            <a:avLst/>
          </a:prstGeom>
        </p:spPr>
        <p:txBody>
          <a:bodyPr vert="horz" lIns="91440" tIns="45720" rIns="91440" bIns="45720" rtlCol="0" anchor="ctr"/>
          <a:lstStyle>
            <a:lvl1pPr algn="r">
              <a:defRPr sz="899">
                <a:solidFill>
                  <a:schemeClr val="tx1"/>
                </a:solidFill>
              </a:defRPr>
            </a:lvl1pPr>
          </a:lstStyle>
          <a:p>
            <a:fld id="{93AC2C76-E6AA-46CB-A2DE-F6E097F7C440}" type="slidenum">
              <a:rPr lang="en-GB" smtClean="0"/>
              <a:pPr/>
              <a:t>‹#›</a:t>
            </a:fld>
            <a:endParaRPr lang="en-GB" dirty="0"/>
          </a:p>
        </p:txBody>
      </p:sp>
      <p:grpSp>
        <p:nvGrpSpPr>
          <p:cNvPr id="11" name="Graphic 11">
            <a:extLst>
              <a:ext uri="{FF2B5EF4-FFF2-40B4-BE49-F238E27FC236}">
                <a16:creationId xmlns:a16="http://schemas.microsoft.com/office/drawing/2014/main" id="{E52DA049-E57D-804B-A880-BE827A42D678}"/>
              </a:ext>
            </a:extLst>
          </p:cNvPr>
          <p:cNvGrpSpPr>
            <a:grpSpLocks noChangeAspect="1"/>
          </p:cNvGrpSpPr>
          <p:nvPr userDrawn="1"/>
        </p:nvGrpSpPr>
        <p:grpSpPr>
          <a:xfrm>
            <a:off x="242615" y="199078"/>
            <a:ext cx="1080000" cy="288405"/>
            <a:chOff x="5925389" y="-67473"/>
            <a:chExt cx="1453278" cy="387715"/>
          </a:xfrm>
          <a:solidFill>
            <a:schemeClr val="bg1"/>
          </a:solidFill>
        </p:grpSpPr>
        <p:sp>
          <p:nvSpPr>
            <p:cNvPr id="12" name="Freeform 11">
              <a:extLst>
                <a:ext uri="{FF2B5EF4-FFF2-40B4-BE49-F238E27FC236}">
                  <a16:creationId xmlns:a16="http://schemas.microsoft.com/office/drawing/2014/main" id="{694B24F9-D20F-0A43-AEFF-F9B1B363CF93}"/>
                </a:ext>
              </a:extLst>
            </p:cNvPr>
            <p:cNvSpPr/>
            <p:nvPr/>
          </p:nvSpPr>
          <p:spPr>
            <a:xfrm>
              <a:off x="5925389" y="-9659"/>
              <a:ext cx="252065" cy="270029"/>
            </a:xfrm>
            <a:custGeom>
              <a:avLst/>
              <a:gdLst>
                <a:gd name="connsiteX0" fmla="*/ 249346 w 252065"/>
                <a:gd name="connsiteY0" fmla="*/ 1 h 270029"/>
                <a:gd name="connsiteX1" fmla="*/ 204548 w 252065"/>
                <a:gd name="connsiteY1" fmla="*/ 1 h 270029"/>
                <a:gd name="connsiteX2" fmla="*/ 202138 w 252065"/>
                <a:gd name="connsiteY2" fmla="*/ 1443 h 270029"/>
                <a:gd name="connsiteX3" fmla="*/ 126398 w 252065"/>
                <a:gd name="connsiteY3" fmla="*/ 142007 h 270029"/>
                <a:gd name="connsiteX4" fmla="*/ 49928 w 252065"/>
                <a:gd name="connsiteY4" fmla="*/ 1443 h 270029"/>
                <a:gd name="connsiteX5" fmla="*/ 47463 w 252065"/>
                <a:gd name="connsiteY5" fmla="*/ 1 h 270029"/>
                <a:gd name="connsiteX6" fmla="*/ 2738 w 252065"/>
                <a:gd name="connsiteY6" fmla="*/ 1 h 270029"/>
                <a:gd name="connsiteX7" fmla="*/ 0 w 252065"/>
                <a:gd name="connsiteY7" fmla="*/ 2739 h 270029"/>
                <a:gd name="connsiteX8" fmla="*/ 0 w 252065"/>
                <a:gd name="connsiteY8" fmla="*/ 267291 h 270029"/>
                <a:gd name="connsiteX9" fmla="*/ 2738 w 252065"/>
                <a:gd name="connsiteY9" fmla="*/ 270029 h 270029"/>
                <a:gd name="connsiteX10" fmla="*/ 45638 w 252065"/>
                <a:gd name="connsiteY10" fmla="*/ 270029 h 270029"/>
                <a:gd name="connsiteX11" fmla="*/ 48376 w 252065"/>
                <a:gd name="connsiteY11" fmla="*/ 267291 h 270029"/>
                <a:gd name="connsiteX12" fmla="*/ 48376 w 252065"/>
                <a:gd name="connsiteY12" fmla="*/ 94690 h 270029"/>
                <a:gd name="connsiteX13" fmla="*/ 115792 w 252065"/>
                <a:gd name="connsiteY13" fmla="*/ 212234 h 270029"/>
                <a:gd name="connsiteX14" fmla="*/ 118165 w 252065"/>
                <a:gd name="connsiteY14" fmla="*/ 213603 h 270029"/>
                <a:gd name="connsiteX15" fmla="*/ 133864 w 252065"/>
                <a:gd name="connsiteY15" fmla="*/ 213603 h 270029"/>
                <a:gd name="connsiteX16" fmla="*/ 136238 w 252065"/>
                <a:gd name="connsiteY16" fmla="*/ 212216 h 270029"/>
                <a:gd name="connsiteX17" fmla="*/ 203307 w 252065"/>
                <a:gd name="connsiteY17" fmla="*/ 94379 h 270029"/>
                <a:gd name="connsiteX18" fmla="*/ 203307 w 252065"/>
                <a:gd name="connsiteY18" fmla="*/ 267291 h 270029"/>
                <a:gd name="connsiteX19" fmla="*/ 206045 w 252065"/>
                <a:gd name="connsiteY19" fmla="*/ 270029 h 270029"/>
                <a:gd name="connsiteX20" fmla="*/ 249328 w 252065"/>
                <a:gd name="connsiteY20" fmla="*/ 270029 h 270029"/>
                <a:gd name="connsiteX21" fmla="*/ 252066 w 252065"/>
                <a:gd name="connsiteY21" fmla="*/ 267291 h 270029"/>
                <a:gd name="connsiteX22" fmla="*/ 252066 w 252065"/>
                <a:gd name="connsiteY22" fmla="*/ 2739 h 270029"/>
                <a:gd name="connsiteX23" fmla="*/ 249346 w 252065"/>
                <a:gd name="connsiteY23" fmla="*/ 1 h 27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065" h="270029">
                  <a:moveTo>
                    <a:pt x="249346" y="1"/>
                  </a:moveTo>
                  <a:lnTo>
                    <a:pt x="204548" y="1"/>
                  </a:lnTo>
                  <a:cubicBezTo>
                    <a:pt x="203540" y="-2"/>
                    <a:pt x="202612" y="553"/>
                    <a:pt x="202138" y="1443"/>
                  </a:cubicBezTo>
                  <a:lnTo>
                    <a:pt x="126398" y="142007"/>
                  </a:lnTo>
                  <a:lnTo>
                    <a:pt x="49928" y="1443"/>
                  </a:lnTo>
                  <a:cubicBezTo>
                    <a:pt x="49445" y="535"/>
                    <a:pt x="48491" y="-23"/>
                    <a:pt x="47463" y="1"/>
                  </a:cubicBezTo>
                  <a:lnTo>
                    <a:pt x="2738" y="1"/>
                  </a:lnTo>
                  <a:cubicBezTo>
                    <a:pt x="1226" y="1"/>
                    <a:pt x="0" y="1227"/>
                    <a:pt x="0" y="2739"/>
                  </a:cubicBezTo>
                  <a:lnTo>
                    <a:pt x="0" y="267291"/>
                  </a:lnTo>
                  <a:cubicBezTo>
                    <a:pt x="0" y="268803"/>
                    <a:pt x="1226" y="270029"/>
                    <a:pt x="2738" y="270029"/>
                  </a:cubicBezTo>
                  <a:lnTo>
                    <a:pt x="45638" y="270029"/>
                  </a:lnTo>
                  <a:cubicBezTo>
                    <a:pt x="47150" y="270029"/>
                    <a:pt x="48376" y="268803"/>
                    <a:pt x="48376" y="267291"/>
                  </a:cubicBezTo>
                  <a:lnTo>
                    <a:pt x="48376" y="94690"/>
                  </a:lnTo>
                  <a:lnTo>
                    <a:pt x="115792" y="212234"/>
                  </a:lnTo>
                  <a:cubicBezTo>
                    <a:pt x="116287" y="213076"/>
                    <a:pt x="117188" y="213596"/>
                    <a:pt x="118165" y="213603"/>
                  </a:cubicBezTo>
                  <a:lnTo>
                    <a:pt x="133864" y="213603"/>
                  </a:lnTo>
                  <a:cubicBezTo>
                    <a:pt x="134849" y="213608"/>
                    <a:pt x="135758" y="213076"/>
                    <a:pt x="136238" y="212216"/>
                  </a:cubicBezTo>
                  <a:lnTo>
                    <a:pt x="203307" y="94379"/>
                  </a:lnTo>
                  <a:lnTo>
                    <a:pt x="203307" y="267291"/>
                  </a:lnTo>
                  <a:cubicBezTo>
                    <a:pt x="203307" y="268803"/>
                    <a:pt x="204533" y="270029"/>
                    <a:pt x="206045" y="270029"/>
                  </a:cubicBezTo>
                  <a:lnTo>
                    <a:pt x="249328" y="270029"/>
                  </a:lnTo>
                  <a:cubicBezTo>
                    <a:pt x="250840" y="270029"/>
                    <a:pt x="252066" y="268803"/>
                    <a:pt x="252066" y="267291"/>
                  </a:cubicBezTo>
                  <a:lnTo>
                    <a:pt x="252066" y="2739"/>
                  </a:lnTo>
                  <a:cubicBezTo>
                    <a:pt x="252066" y="1234"/>
                    <a:pt x="250851" y="11"/>
                    <a:pt x="249346" y="1"/>
                  </a:cubicBezTo>
                  <a:close/>
                </a:path>
              </a:pathLst>
            </a:custGeom>
            <a:grpFill/>
            <a:ln w="1819" cap="flat">
              <a:noFill/>
              <a:prstDash val="solid"/>
              <a:miter/>
            </a:ln>
          </p:spPr>
          <p:txBody>
            <a:bodyPr rtlCol="0" anchor="ctr"/>
            <a:lstStyle/>
            <a:p>
              <a:endParaRPr lang="en-US" sz="1800"/>
            </a:p>
          </p:txBody>
        </p:sp>
        <p:sp>
          <p:nvSpPr>
            <p:cNvPr id="13" name="Freeform 12">
              <a:extLst>
                <a:ext uri="{FF2B5EF4-FFF2-40B4-BE49-F238E27FC236}">
                  <a16:creationId xmlns:a16="http://schemas.microsoft.com/office/drawing/2014/main" id="{EBB98CE6-D74D-B74F-B991-55AC2AD72166}"/>
                </a:ext>
              </a:extLst>
            </p:cNvPr>
            <p:cNvSpPr/>
            <p:nvPr/>
          </p:nvSpPr>
          <p:spPr>
            <a:xfrm>
              <a:off x="6804662" y="-10352"/>
              <a:ext cx="45820" cy="271434"/>
            </a:xfrm>
            <a:custGeom>
              <a:avLst/>
              <a:gdLst>
                <a:gd name="connsiteX0" fmla="*/ 43082 w 45820"/>
                <a:gd name="connsiteY0" fmla="*/ 0 h 271434"/>
                <a:gd name="connsiteX1" fmla="*/ 45820 w 45820"/>
                <a:gd name="connsiteY1" fmla="*/ 0 h 271434"/>
                <a:gd name="connsiteX2" fmla="*/ 45820 w 45820"/>
                <a:gd name="connsiteY2" fmla="*/ 271434 h 271434"/>
                <a:gd name="connsiteX3" fmla="*/ 43082 w 45820"/>
                <a:gd name="connsiteY3" fmla="*/ 271434 h 271434"/>
                <a:gd name="connsiteX4" fmla="*/ 2738 w 45820"/>
                <a:gd name="connsiteY4" fmla="*/ 271434 h 271434"/>
                <a:gd name="connsiteX5" fmla="*/ 0 w 45820"/>
                <a:gd name="connsiteY5" fmla="*/ 271434 h 271434"/>
                <a:gd name="connsiteX6" fmla="*/ 0 w 45820"/>
                <a:gd name="connsiteY6" fmla="*/ 0 h 271434"/>
                <a:gd name="connsiteX7" fmla="*/ 2738 w 45820"/>
                <a:gd name="connsiteY7" fmla="*/ 0 h 27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20" h="271434">
                  <a:moveTo>
                    <a:pt x="43082" y="0"/>
                  </a:moveTo>
                  <a:cubicBezTo>
                    <a:pt x="44594" y="0"/>
                    <a:pt x="45820" y="0"/>
                    <a:pt x="45820" y="0"/>
                  </a:cubicBezTo>
                  <a:lnTo>
                    <a:pt x="45820" y="271434"/>
                  </a:lnTo>
                  <a:cubicBezTo>
                    <a:pt x="45820" y="271434"/>
                    <a:pt x="44594" y="271434"/>
                    <a:pt x="43082" y="271434"/>
                  </a:cubicBezTo>
                  <a:lnTo>
                    <a:pt x="2738" y="271434"/>
                  </a:lnTo>
                  <a:cubicBezTo>
                    <a:pt x="1226" y="271434"/>
                    <a:pt x="0" y="271434"/>
                    <a:pt x="0" y="271434"/>
                  </a:cubicBezTo>
                  <a:lnTo>
                    <a:pt x="0" y="0"/>
                  </a:lnTo>
                  <a:cubicBezTo>
                    <a:pt x="0" y="0"/>
                    <a:pt x="1226" y="0"/>
                    <a:pt x="2738" y="0"/>
                  </a:cubicBezTo>
                  <a:close/>
                </a:path>
              </a:pathLst>
            </a:custGeom>
            <a:grpFill/>
            <a:ln w="1819" cap="flat">
              <a:noFill/>
              <a:prstDash val="solid"/>
              <a:miter/>
            </a:ln>
          </p:spPr>
          <p:txBody>
            <a:bodyPr rtlCol="0" anchor="ctr"/>
            <a:lstStyle/>
            <a:p>
              <a:endParaRPr lang="en-US" sz="1800"/>
            </a:p>
          </p:txBody>
        </p:sp>
        <p:sp>
          <p:nvSpPr>
            <p:cNvPr id="14" name="Freeform 13">
              <a:extLst>
                <a:ext uri="{FF2B5EF4-FFF2-40B4-BE49-F238E27FC236}">
                  <a16:creationId xmlns:a16="http://schemas.microsoft.com/office/drawing/2014/main" id="{364BBAAB-8AE3-2B43-BB0F-B65539FFD21E}"/>
                </a:ext>
              </a:extLst>
            </p:cNvPr>
            <p:cNvSpPr/>
            <p:nvPr/>
          </p:nvSpPr>
          <p:spPr>
            <a:xfrm>
              <a:off x="6495677" y="-11302"/>
              <a:ext cx="242050" cy="273132"/>
            </a:xfrm>
            <a:custGeom>
              <a:avLst/>
              <a:gdLst>
                <a:gd name="connsiteX0" fmla="*/ 241222 w 242050"/>
                <a:gd name="connsiteY0" fmla="*/ 222639 h 273132"/>
                <a:gd name="connsiteX1" fmla="*/ 212014 w 242050"/>
                <a:gd name="connsiteY1" fmla="*/ 193047 h 273132"/>
                <a:gd name="connsiteX2" fmla="*/ 208199 w 242050"/>
                <a:gd name="connsiteY2" fmla="*/ 193047 h 273132"/>
                <a:gd name="connsiteX3" fmla="*/ 135781 w 242050"/>
                <a:gd name="connsiteY3" fmla="*/ 225578 h 273132"/>
                <a:gd name="connsiteX4" fmla="*/ 53122 w 242050"/>
                <a:gd name="connsiteY4" fmla="*/ 136639 h 273132"/>
                <a:gd name="connsiteX5" fmla="*/ 53122 w 242050"/>
                <a:gd name="connsiteY5" fmla="*/ 135891 h 273132"/>
                <a:gd name="connsiteX6" fmla="*/ 76653 w 242050"/>
                <a:gd name="connsiteY6" fmla="*/ 73093 h 273132"/>
                <a:gd name="connsiteX7" fmla="*/ 135781 w 242050"/>
                <a:gd name="connsiteY7" fmla="*/ 47317 h 273132"/>
                <a:gd name="connsiteX8" fmla="*/ 206355 w 242050"/>
                <a:gd name="connsiteY8" fmla="*/ 78752 h 273132"/>
                <a:gd name="connsiteX9" fmla="*/ 210225 w 242050"/>
                <a:gd name="connsiteY9" fmla="*/ 78615 h 273132"/>
                <a:gd name="connsiteX10" fmla="*/ 210298 w 242050"/>
                <a:gd name="connsiteY10" fmla="*/ 78533 h 273132"/>
                <a:gd name="connsiteX11" fmla="*/ 239506 w 242050"/>
                <a:gd name="connsiteY11" fmla="*/ 44889 h 273132"/>
                <a:gd name="connsiteX12" fmla="*/ 239324 w 242050"/>
                <a:gd name="connsiteY12" fmla="*/ 41129 h 273132"/>
                <a:gd name="connsiteX13" fmla="*/ 136183 w 242050"/>
                <a:gd name="connsiteY13" fmla="*/ 0 h 273132"/>
                <a:gd name="connsiteX14" fmla="*/ 0 w 242050"/>
                <a:gd name="connsiteY14" fmla="*/ 136566 h 273132"/>
                <a:gd name="connsiteX15" fmla="*/ 0 w 242050"/>
                <a:gd name="connsiteY15" fmla="*/ 137296 h 273132"/>
                <a:gd name="connsiteX16" fmla="*/ 38336 w 242050"/>
                <a:gd name="connsiteY16" fmla="*/ 233628 h 273132"/>
                <a:gd name="connsiteX17" fmla="*/ 134357 w 242050"/>
                <a:gd name="connsiteY17" fmla="*/ 273132 h 273132"/>
                <a:gd name="connsiteX18" fmla="*/ 241314 w 242050"/>
                <a:gd name="connsiteY18" fmla="*/ 226454 h 273132"/>
                <a:gd name="connsiteX19" fmla="*/ 241222 w 242050"/>
                <a:gd name="connsiteY19" fmla="*/ 222639 h 273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2050" h="273132">
                  <a:moveTo>
                    <a:pt x="241222" y="222639"/>
                  </a:moveTo>
                  <a:lnTo>
                    <a:pt x="212014" y="193047"/>
                  </a:lnTo>
                  <a:cubicBezTo>
                    <a:pt x="210948" y="192025"/>
                    <a:pt x="209265" y="192025"/>
                    <a:pt x="208199" y="193047"/>
                  </a:cubicBezTo>
                  <a:cubicBezTo>
                    <a:pt x="186695" y="213128"/>
                    <a:pt x="167070" y="225578"/>
                    <a:pt x="135781" y="225578"/>
                  </a:cubicBezTo>
                  <a:cubicBezTo>
                    <a:pt x="88665" y="225578"/>
                    <a:pt x="53122" y="187352"/>
                    <a:pt x="53122" y="136639"/>
                  </a:cubicBezTo>
                  <a:lnTo>
                    <a:pt x="53122" y="135891"/>
                  </a:lnTo>
                  <a:cubicBezTo>
                    <a:pt x="53122" y="111867"/>
                    <a:pt x="61483" y="89578"/>
                    <a:pt x="76653" y="73093"/>
                  </a:cubicBezTo>
                  <a:cubicBezTo>
                    <a:pt x="91840" y="56540"/>
                    <a:pt x="113317" y="47178"/>
                    <a:pt x="135781" y="47317"/>
                  </a:cubicBezTo>
                  <a:cubicBezTo>
                    <a:pt x="161192" y="47317"/>
                    <a:pt x="182971" y="57011"/>
                    <a:pt x="206355" y="78752"/>
                  </a:cubicBezTo>
                  <a:cubicBezTo>
                    <a:pt x="207462" y="79783"/>
                    <a:pt x="209195" y="79721"/>
                    <a:pt x="210225" y="78615"/>
                  </a:cubicBezTo>
                  <a:cubicBezTo>
                    <a:pt x="210250" y="78588"/>
                    <a:pt x="210275" y="78561"/>
                    <a:pt x="210298" y="78533"/>
                  </a:cubicBezTo>
                  <a:lnTo>
                    <a:pt x="239506" y="44889"/>
                  </a:lnTo>
                  <a:cubicBezTo>
                    <a:pt x="240463" y="43789"/>
                    <a:pt x="240383" y="42131"/>
                    <a:pt x="239324" y="41129"/>
                  </a:cubicBezTo>
                  <a:cubicBezTo>
                    <a:pt x="218057" y="20756"/>
                    <a:pt x="189122" y="0"/>
                    <a:pt x="136183" y="0"/>
                  </a:cubicBezTo>
                  <a:cubicBezTo>
                    <a:pt x="58544" y="0"/>
                    <a:pt x="0" y="58708"/>
                    <a:pt x="0" y="136566"/>
                  </a:cubicBezTo>
                  <a:lnTo>
                    <a:pt x="0" y="137296"/>
                  </a:lnTo>
                  <a:cubicBezTo>
                    <a:pt x="0" y="174190"/>
                    <a:pt x="13600" y="208491"/>
                    <a:pt x="38336" y="233628"/>
                  </a:cubicBezTo>
                  <a:cubicBezTo>
                    <a:pt x="63071" y="258765"/>
                    <a:pt x="97373" y="273132"/>
                    <a:pt x="134357" y="273132"/>
                  </a:cubicBezTo>
                  <a:cubicBezTo>
                    <a:pt x="165081" y="273132"/>
                    <a:pt x="201901" y="267656"/>
                    <a:pt x="241314" y="226454"/>
                  </a:cubicBezTo>
                  <a:cubicBezTo>
                    <a:pt x="242330" y="225371"/>
                    <a:pt x="242290" y="223672"/>
                    <a:pt x="241222" y="222639"/>
                  </a:cubicBezTo>
                  <a:close/>
                </a:path>
              </a:pathLst>
            </a:custGeom>
            <a:grpFill/>
            <a:ln w="1819" cap="flat">
              <a:noFill/>
              <a:prstDash val="solid"/>
              <a:miter/>
            </a:ln>
          </p:spPr>
          <p:txBody>
            <a:bodyPr rtlCol="0" anchor="ctr"/>
            <a:lstStyle/>
            <a:p>
              <a:endParaRPr lang="en-US" sz="1800"/>
            </a:p>
          </p:txBody>
        </p:sp>
        <p:sp>
          <p:nvSpPr>
            <p:cNvPr id="15" name="Freeform 14">
              <a:extLst>
                <a:ext uri="{FF2B5EF4-FFF2-40B4-BE49-F238E27FC236}">
                  <a16:creationId xmlns:a16="http://schemas.microsoft.com/office/drawing/2014/main" id="{06264854-8EE6-3D4B-AFFD-C0FFE9D524D1}"/>
                </a:ext>
              </a:extLst>
            </p:cNvPr>
            <p:cNvSpPr/>
            <p:nvPr/>
          </p:nvSpPr>
          <p:spPr>
            <a:xfrm>
              <a:off x="6242625" y="-11393"/>
              <a:ext cx="200403" cy="273533"/>
            </a:xfrm>
            <a:custGeom>
              <a:avLst/>
              <a:gdLst>
                <a:gd name="connsiteX0" fmla="*/ 175376 w 200403"/>
                <a:gd name="connsiteY0" fmla="*/ 136822 h 273533"/>
                <a:gd name="connsiteX1" fmla="*/ 122710 w 200403"/>
                <a:gd name="connsiteY1" fmla="*/ 115518 h 273533"/>
                <a:gd name="connsiteX2" fmla="*/ 121396 w 200403"/>
                <a:gd name="connsiteY2" fmla="*/ 115244 h 273533"/>
                <a:gd name="connsiteX3" fmla="*/ 120374 w 200403"/>
                <a:gd name="connsiteY3" fmla="*/ 115043 h 273533"/>
                <a:gd name="connsiteX4" fmla="*/ 107248 w 200403"/>
                <a:gd name="connsiteY4" fmla="*/ 112360 h 273533"/>
                <a:gd name="connsiteX5" fmla="*/ 93374 w 200403"/>
                <a:gd name="connsiteY5" fmla="*/ 109494 h 273533"/>
                <a:gd name="connsiteX6" fmla="*/ 65243 w 200403"/>
                <a:gd name="connsiteY6" fmla="*/ 96715 h 273533"/>
                <a:gd name="connsiteX7" fmla="*/ 57576 w 200403"/>
                <a:gd name="connsiteY7" fmla="*/ 78259 h 273533"/>
                <a:gd name="connsiteX8" fmla="*/ 57576 w 200403"/>
                <a:gd name="connsiteY8" fmla="*/ 77547 h 273533"/>
                <a:gd name="connsiteX9" fmla="*/ 57576 w 200403"/>
                <a:gd name="connsiteY9" fmla="*/ 75357 h 273533"/>
                <a:gd name="connsiteX10" fmla="*/ 91987 w 200403"/>
                <a:gd name="connsiteY10" fmla="*/ 44104 h 273533"/>
                <a:gd name="connsiteX11" fmla="*/ 106938 w 200403"/>
                <a:gd name="connsiteY11" fmla="*/ 43666 h 273533"/>
                <a:gd name="connsiteX12" fmla="*/ 161484 w 200403"/>
                <a:gd name="connsiteY12" fmla="*/ 65262 h 273533"/>
                <a:gd name="connsiteX13" fmla="*/ 164514 w 200403"/>
                <a:gd name="connsiteY13" fmla="*/ 65882 h 273533"/>
                <a:gd name="connsiteX14" fmla="*/ 164697 w 200403"/>
                <a:gd name="connsiteY14" fmla="*/ 65882 h 273533"/>
                <a:gd name="connsiteX15" fmla="*/ 166650 w 200403"/>
                <a:gd name="connsiteY15" fmla="*/ 64915 h 273533"/>
                <a:gd name="connsiteX16" fmla="*/ 191149 w 200403"/>
                <a:gd name="connsiteY16" fmla="*/ 35853 h 273533"/>
                <a:gd name="connsiteX17" fmla="*/ 190838 w 200403"/>
                <a:gd name="connsiteY17" fmla="*/ 32019 h 273533"/>
                <a:gd name="connsiteX18" fmla="*/ 100932 w 200403"/>
                <a:gd name="connsiteY18" fmla="*/ 0 h 273533"/>
                <a:gd name="connsiteX19" fmla="*/ 9657 w 200403"/>
                <a:gd name="connsiteY19" fmla="*/ 79209 h 273533"/>
                <a:gd name="connsiteX20" fmla="*/ 9657 w 200403"/>
                <a:gd name="connsiteY20" fmla="*/ 80030 h 273533"/>
                <a:gd name="connsiteX21" fmla="*/ 29409 w 200403"/>
                <a:gd name="connsiteY21" fmla="*/ 130962 h 273533"/>
                <a:gd name="connsiteX22" fmla="*/ 82239 w 200403"/>
                <a:gd name="connsiteY22" fmla="*/ 154931 h 273533"/>
                <a:gd name="connsiteX23" fmla="*/ 90928 w 200403"/>
                <a:gd name="connsiteY23" fmla="*/ 156756 h 273533"/>
                <a:gd name="connsiteX24" fmla="*/ 96952 w 200403"/>
                <a:gd name="connsiteY24" fmla="*/ 157943 h 273533"/>
                <a:gd name="connsiteX25" fmla="*/ 105697 w 200403"/>
                <a:gd name="connsiteY25" fmla="*/ 159659 h 273533"/>
                <a:gd name="connsiteX26" fmla="*/ 113437 w 200403"/>
                <a:gd name="connsiteY26" fmla="*/ 161192 h 273533"/>
                <a:gd name="connsiteX27" fmla="*/ 141586 w 200403"/>
                <a:gd name="connsiteY27" fmla="*/ 172145 h 273533"/>
                <a:gd name="connsiteX28" fmla="*/ 152174 w 200403"/>
                <a:gd name="connsiteY28" fmla="*/ 195274 h 273533"/>
                <a:gd name="connsiteX29" fmla="*/ 152174 w 200403"/>
                <a:gd name="connsiteY29" fmla="*/ 195986 h 273533"/>
                <a:gd name="connsiteX30" fmla="*/ 112725 w 200403"/>
                <a:gd name="connsiteY30" fmla="*/ 229192 h 273533"/>
                <a:gd name="connsiteX31" fmla="*/ 104218 w 200403"/>
                <a:gd name="connsiteY31" fmla="*/ 229521 h 273533"/>
                <a:gd name="connsiteX32" fmla="*/ 104218 w 200403"/>
                <a:gd name="connsiteY32" fmla="*/ 229521 h 273533"/>
                <a:gd name="connsiteX33" fmla="*/ 96478 w 200403"/>
                <a:gd name="connsiteY33" fmla="*/ 229265 h 273533"/>
                <a:gd name="connsiteX34" fmla="*/ 32202 w 200403"/>
                <a:gd name="connsiteY34" fmla="*/ 201572 h 273533"/>
                <a:gd name="connsiteX35" fmla="*/ 29609 w 200403"/>
                <a:gd name="connsiteY35" fmla="*/ 200787 h 273533"/>
                <a:gd name="connsiteX36" fmla="*/ 29390 w 200403"/>
                <a:gd name="connsiteY36" fmla="*/ 200787 h 273533"/>
                <a:gd name="connsiteX37" fmla="*/ 27455 w 200403"/>
                <a:gd name="connsiteY37" fmla="*/ 201664 h 273533"/>
                <a:gd name="connsiteX38" fmla="*/ 730 w 200403"/>
                <a:gd name="connsiteY38" fmla="*/ 230726 h 273533"/>
                <a:gd name="connsiteX39" fmla="*/ 858 w 200403"/>
                <a:gd name="connsiteY39" fmla="*/ 234577 h 273533"/>
                <a:gd name="connsiteX40" fmla="*/ 103652 w 200403"/>
                <a:gd name="connsiteY40" fmla="*/ 273534 h 273533"/>
                <a:gd name="connsiteX41" fmla="*/ 200404 w 200403"/>
                <a:gd name="connsiteY41" fmla="*/ 193211 h 273533"/>
                <a:gd name="connsiteX42" fmla="*/ 200404 w 200403"/>
                <a:gd name="connsiteY42" fmla="*/ 192426 h 273533"/>
                <a:gd name="connsiteX43" fmla="*/ 175376 w 200403"/>
                <a:gd name="connsiteY43" fmla="*/ 136822 h 27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0403" h="273533">
                  <a:moveTo>
                    <a:pt x="175376" y="136822"/>
                  </a:moveTo>
                  <a:cubicBezTo>
                    <a:pt x="162707" y="126818"/>
                    <a:pt x="146442" y="120228"/>
                    <a:pt x="122710" y="115518"/>
                  </a:cubicBezTo>
                  <a:lnTo>
                    <a:pt x="121396" y="115244"/>
                  </a:lnTo>
                  <a:lnTo>
                    <a:pt x="120374" y="115043"/>
                  </a:lnTo>
                  <a:cubicBezTo>
                    <a:pt x="117946" y="114459"/>
                    <a:pt x="112761" y="113437"/>
                    <a:pt x="107248" y="112360"/>
                  </a:cubicBezTo>
                  <a:cubicBezTo>
                    <a:pt x="101334" y="111191"/>
                    <a:pt x="95200" y="110005"/>
                    <a:pt x="93374" y="109494"/>
                  </a:cubicBezTo>
                  <a:cubicBezTo>
                    <a:pt x="79044" y="105514"/>
                    <a:pt x="70355" y="101589"/>
                    <a:pt x="65243" y="96715"/>
                  </a:cubicBezTo>
                  <a:cubicBezTo>
                    <a:pt x="60132" y="91841"/>
                    <a:pt x="57941" y="86200"/>
                    <a:pt x="57576" y="78259"/>
                  </a:cubicBezTo>
                  <a:lnTo>
                    <a:pt x="57576" y="77547"/>
                  </a:lnTo>
                  <a:cubicBezTo>
                    <a:pt x="57576" y="76817"/>
                    <a:pt x="57576" y="76087"/>
                    <a:pt x="57576" y="75357"/>
                  </a:cubicBezTo>
                  <a:cubicBezTo>
                    <a:pt x="58270" y="58635"/>
                    <a:pt x="71468" y="46660"/>
                    <a:pt x="91987" y="44104"/>
                  </a:cubicBezTo>
                  <a:cubicBezTo>
                    <a:pt x="96946" y="43487"/>
                    <a:pt x="101952" y="43341"/>
                    <a:pt x="106938" y="43666"/>
                  </a:cubicBezTo>
                  <a:cubicBezTo>
                    <a:pt x="126963" y="44839"/>
                    <a:pt x="146083" y="52409"/>
                    <a:pt x="161484" y="65262"/>
                  </a:cubicBezTo>
                  <a:cubicBezTo>
                    <a:pt x="162338" y="65938"/>
                    <a:pt x="163463" y="66168"/>
                    <a:pt x="164514" y="65882"/>
                  </a:cubicBezTo>
                  <a:lnTo>
                    <a:pt x="164697" y="65882"/>
                  </a:lnTo>
                  <a:cubicBezTo>
                    <a:pt x="165454" y="65844"/>
                    <a:pt x="166161" y="65494"/>
                    <a:pt x="166650" y="64915"/>
                  </a:cubicBezTo>
                  <a:lnTo>
                    <a:pt x="191149" y="35853"/>
                  </a:lnTo>
                  <a:cubicBezTo>
                    <a:pt x="192121" y="34709"/>
                    <a:pt x="191982" y="32992"/>
                    <a:pt x="190838" y="32019"/>
                  </a:cubicBezTo>
                  <a:cubicBezTo>
                    <a:pt x="165281" y="9876"/>
                    <a:pt x="137479" y="0"/>
                    <a:pt x="100932" y="0"/>
                  </a:cubicBezTo>
                  <a:cubicBezTo>
                    <a:pt x="46349" y="0"/>
                    <a:pt x="9657" y="31837"/>
                    <a:pt x="9657" y="79209"/>
                  </a:cubicBezTo>
                  <a:lnTo>
                    <a:pt x="9657" y="80030"/>
                  </a:lnTo>
                  <a:cubicBezTo>
                    <a:pt x="9657" y="101936"/>
                    <a:pt x="16192" y="118512"/>
                    <a:pt x="29409" y="130962"/>
                  </a:cubicBezTo>
                  <a:cubicBezTo>
                    <a:pt x="41293" y="142116"/>
                    <a:pt x="58617" y="149965"/>
                    <a:pt x="82239" y="154931"/>
                  </a:cubicBezTo>
                  <a:cubicBezTo>
                    <a:pt x="83663" y="155332"/>
                    <a:pt x="87350" y="156026"/>
                    <a:pt x="90928" y="156756"/>
                  </a:cubicBezTo>
                  <a:cubicBezTo>
                    <a:pt x="93484" y="157231"/>
                    <a:pt x="95912" y="157687"/>
                    <a:pt x="96952" y="157943"/>
                  </a:cubicBezTo>
                  <a:cubicBezTo>
                    <a:pt x="98541" y="158308"/>
                    <a:pt x="102173" y="159001"/>
                    <a:pt x="105697" y="159659"/>
                  </a:cubicBezTo>
                  <a:cubicBezTo>
                    <a:pt x="108946" y="160279"/>
                    <a:pt x="112305" y="160918"/>
                    <a:pt x="113437" y="161192"/>
                  </a:cubicBezTo>
                  <a:cubicBezTo>
                    <a:pt x="126672" y="164405"/>
                    <a:pt x="135069" y="167107"/>
                    <a:pt x="141586" y="172145"/>
                  </a:cubicBezTo>
                  <a:cubicBezTo>
                    <a:pt x="148888" y="177749"/>
                    <a:pt x="152083" y="184924"/>
                    <a:pt x="152174" y="195274"/>
                  </a:cubicBezTo>
                  <a:lnTo>
                    <a:pt x="152174" y="195986"/>
                  </a:lnTo>
                  <a:cubicBezTo>
                    <a:pt x="152174" y="214807"/>
                    <a:pt x="137424" y="227221"/>
                    <a:pt x="112725" y="229192"/>
                  </a:cubicBezTo>
                  <a:cubicBezTo>
                    <a:pt x="109950" y="229411"/>
                    <a:pt x="107084" y="229521"/>
                    <a:pt x="104218" y="229521"/>
                  </a:cubicBezTo>
                  <a:lnTo>
                    <a:pt x="104218" y="229521"/>
                  </a:lnTo>
                  <a:cubicBezTo>
                    <a:pt x="101699" y="229521"/>
                    <a:pt x="99088" y="229429"/>
                    <a:pt x="96478" y="229265"/>
                  </a:cubicBezTo>
                  <a:cubicBezTo>
                    <a:pt x="70921" y="227440"/>
                    <a:pt x="51059" y="218933"/>
                    <a:pt x="32202" y="201572"/>
                  </a:cubicBezTo>
                  <a:cubicBezTo>
                    <a:pt x="31488" y="200954"/>
                    <a:pt x="30546" y="200669"/>
                    <a:pt x="29609" y="200787"/>
                  </a:cubicBezTo>
                  <a:lnTo>
                    <a:pt x="29390" y="200787"/>
                  </a:lnTo>
                  <a:cubicBezTo>
                    <a:pt x="28654" y="200807"/>
                    <a:pt x="27956" y="201123"/>
                    <a:pt x="27455" y="201664"/>
                  </a:cubicBezTo>
                  <a:lnTo>
                    <a:pt x="730" y="230726"/>
                  </a:lnTo>
                  <a:cubicBezTo>
                    <a:pt x="-291" y="231827"/>
                    <a:pt x="-234" y="233546"/>
                    <a:pt x="858" y="234577"/>
                  </a:cubicBezTo>
                  <a:cubicBezTo>
                    <a:pt x="28514" y="260792"/>
                    <a:pt x="62140" y="273534"/>
                    <a:pt x="103652" y="273534"/>
                  </a:cubicBezTo>
                  <a:cubicBezTo>
                    <a:pt x="162360" y="273534"/>
                    <a:pt x="200404" y="242007"/>
                    <a:pt x="200404" y="193211"/>
                  </a:cubicBezTo>
                  <a:lnTo>
                    <a:pt x="200404" y="192426"/>
                  </a:lnTo>
                  <a:cubicBezTo>
                    <a:pt x="200313" y="168585"/>
                    <a:pt x="191897" y="149892"/>
                    <a:pt x="175376" y="136822"/>
                  </a:cubicBezTo>
                  <a:close/>
                </a:path>
              </a:pathLst>
            </a:custGeom>
            <a:grpFill/>
            <a:ln w="1819" cap="flat">
              <a:noFill/>
              <a:prstDash val="solid"/>
              <a:miter/>
            </a:ln>
          </p:spPr>
          <p:txBody>
            <a:bodyPr rtlCol="0" anchor="ctr"/>
            <a:lstStyle/>
            <a:p>
              <a:endParaRPr lang="en-US" sz="1800"/>
            </a:p>
          </p:txBody>
        </p:sp>
        <p:sp>
          <p:nvSpPr>
            <p:cNvPr id="16" name="Freeform 15">
              <a:extLst>
                <a:ext uri="{FF2B5EF4-FFF2-40B4-BE49-F238E27FC236}">
                  <a16:creationId xmlns:a16="http://schemas.microsoft.com/office/drawing/2014/main" id="{563248B5-52B4-314F-853E-345695C1AE2A}"/>
                </a:ext>
              </a:extLst>
            </p:cNvPr>
            <p:cNvSpPr/>
            <p:nvPr/>
          </p:nvSpPr>
          <p:spPr>
            <a:xfrm>
              <a:off x="6990662" y="-67473"/>
              <a:ext cx="388004" cy="387715"/>
            </a:xfrm>
            <a:custGeom>
              <a:avLst/>
              <a:gdLst>
                <a:gd name="connsiteX0" fmla="*/ 353145 w 388004"/>
                <a:gd name="connsiteY0" fmla="*/ 283556 h 387715"/>
                <a:gd name="connsiteX1" fmla="*/ 378026 w 388004"/>
                <a:gd name="connsiteY1" fmla="*/ 200897 h 387715"/>
                <a:gd name="connsiteX2" fmla="*/ 387875 w 388004"/>
                <a:gd name="connsiteY2" fmla="*/ 187599 h 387715"/>
                <a:gd name="connsiteX3" fmla="*/ 378026 w 388004"/>
                <a:gd name="connsiteY3" fmla="*/ 177750 h 387715"/>
                <a:gd name="connsiteX4" fmla="*/ 358621 w 388004"/>
                <a:gd name="connsiteY4" fmla="*/ 104912 h 387715"/>
                <a:gd name="connsiteX5" fmla="*/ 359835 w 388004"/>
                <a:gd name="connsiteY5" fmla="*/ 88382 h 387715"/>
                <a:gd name="connsiteX6" fmla="*/ 350972 w 388004"/>
                <a:gd name="connsiteY6" fmla="*/ 84320 h 387715"/>
                <a:gd name="connsiteX7" fmla="*/ 347084 w 388004"/>
                <a:gd name="connsiteY7" fmla="*/ 84977 h 387715"/>
                <a:gd name="connsiteX8" fmla="*/ 323608 w 388004"/>
                <a:gd name="connsiteY8" fmla="*/ 56116 h 387715"/>
                <a:gd name="connsiteX9" fmla="*/ 323334 w 388004"/>
                <a:gd name="connsiteY9" fmla="*/ 55715 h 387715"/>
                <a:gd name="connsiteX10" fmla="*/ 322987 w 388004"/>
                <a:gd name="connsiteY10" fmla="*/ 55477 h 387715"/>
                <a:gd name="connsiteX11" fmla="*/ 297594 w 388004"/>
                <a:gd name="connsiteY11" fmla="*/ 34174 h 387715"/>
                <a:gd name="connsiteX12" fmla="*/ 298854 w 388004"/>
                <a:gd name="connsiteY12" fmla="*/ 28003 h 387715"/>
                <a:gd name="connsiteX13" fmla="*/ 283029 w 388004"/>
                <a:gd name="connsiteY13" fmla="*/ 12174 h 387715"/>
                <a:gd name="connsiteX14" fmla="*/ 270486 w 388004"/>
                <a:gd name="connsiteY14" fmla="*/ 18346 h 387715"/>
                <a:gd name="connsiteX15" fmla="*/ 189817 w 388004"/>
                <a:gd name="connsiteY15" fmla="*/ 0 h 387715"/>
                <a:gd name="connsiteX16" fmla="*/ 189251 w 388004"/>
                <a:gd name="connsiteY16" fmla="*/ 0 h 387715"/>
                <a:gd name="connsiteX17" fmla="*/ 104876 w 388004"/>
                <a:gd name="connsiteY17" fmla="*/ 19898 h 387715"/>
                <a:gd name="connsiteX18" fmla="*/ 96424 w 388004"/>
                <a:gd name="connsiteY18" fmla="*/ 16247 h 387715"/>
                <a:gd name="connsiteX19" fmla="*/ 84686 w 388004"/>
                <a:gd name="connsiteY19" fmla="*/ 27985 h 387715"/>
                <a:gd name="connsiteX20" fmla="*/ 85160 w 388004"/>
                <a:gd name="connsiteY20" fmla="*/ 31271 h 387715"/>
                <a:gd name="connsiteX21" fmla="*/ 63911 w 388004"/>
                <a:gd name="connsiteY21" fmla="*/ 47591 h 387715"/>
                <a:gd name="connsiteX22" fmla="*/ 47653 w 388004"/>
                <a:gd name="connsiteY22" fmla="*/ 50813 h 387715"/>
                <a:gd name="connsiteX23" fmla="*/ 47646 w 388004"/>
                <a:gd name="connsiteY23" fmla="*/ 63838 h 387715"/>
                <a:gd name="connsiteX24" fmla="*/ 33498 w 388004"/>
                <a:gd name="connsiteY24" fmla="*/ 81892 h 387715"/>
                <a:gd name="connsiteX25" fmla="*/ 26890 w 388004"/>
                <a:gd name="connsiteY25" fmla="*/ 80450 h 387715"/>
                <a:gd name="connsiteX26" fmla="*/ 11045 w 388004"/>
                <a:gd name="connsiteY26" fmla="*/ 96259 h 387715"/>
                <a:gd name="connsiteX27" fmla="*/ 17763 w 388004"/>
                <a:gd name="connsiteY27" fmla="*/ 109220 h 387715"/>
                <a:gd name="connsiteX28" fmla="*/ 19752 w 388004"/>
                <a:gd name="connsiteY28" fmla="*/ 273296 h 387715"/>
                <a:gd name="connsiteX29" fmla="*/ 17788 w 388004"/>
                <a:gd name="connsiteY29" fmla="*/ 289754 h 387715"/>
                <a:gd name="connsiteX30" fmla="*/ 31381 w 388004"/>
                <a:gd name="connsiteY30" fmla="*/ 293377 h 387715"/>
                <a:gd name="connsiteX31" fmla="*/ 55587 w 388004"/>
                <a:gd name="connsiteY31" fmla="*/ 323114 h 387715"/>
                <a:gd name="connsiteX32" fmla="*/ 55733 w 388004"/>
                <a:gd name="connsiteY32" fmla="*/ 323333 h 387715"/>
                <a:gd name="connsiteX33" fmla="*/ 55989 w 388004"/>
                <a:gd name="connsiteY33" fmla="*/ 323498 h 387715"/>
                <a:gd name="connsiteX34" fmla="*/ 178170 w 388004"/>
                <a:gd name="connsiteY34" fmla="*/ 378153 h 387715"/>
                <a:gd name="connsiteX35" fmla="*/ 191849 w 388004"/>
                <a:gd name="connsiteY35" fmla="*/ 387512 h 387715"/>
                <a:gd name="connsiteX36" fmla="*/ 201208 w 388004"/>
                <a:gd name="connsiteY36" fmla="*/ 378153 h 387715"/>
                <a:gd name="connsiteX37" fmla="*/ 270467 w 388004"/>
                <a:gd name="connsiteY37" fmla="*/ 360190 h 387715"/>
                <a:gd name="connsiteX38" fmla="*/ 292668 w 388004"/>
                <a:gd name="connsiteY38" fmla="*/ 363044 h 387715"/>
                <a:gd name="connsiteX39" fmla="*/ 297576 w 388004"/>
                <a:gd name="connsiteY39" fmla="*/ 344363 h 387715"/>
                <a:gd name="connsiteX40" fmla="*/ 322659 w 388004"/>
                <a:gd name="connsiteY40" fmla="*/ 323352 h 387715"/>
                <a:gd name="connsiteX41" fmla="*/ 323006 w 388004"/>
                <a:gd name="connsiteY41" fmla="*/ 323114 h 387715"/>
                <a:gd name="connsiteX42" fmla="*/ 323243 w 388004"/>
                <a:gd name="connsiteY42" fmla="*/ 322786 h 387715"/>
                <a:gd name="connsiteX43" fmla="*/ 352707 w 388004"/>
                <a:gd name="connsiteY43" fmla="*/ 284450 h 387715"/>
                <a:gd name="connsiteX44" fmla="*/ 353145 w 388004"/>
                <a:gd name="connsiteY44" fmla="*/ 283556 h 387715"/>
                <a:gd name="connsiteX45" fmla="*/ 320961 w 388004"/>
                <a:gd name="connsiteY45" fmla="*/ 317109 h 387715"/>
                <a:gd name="connsiteX46" fmla="*/ 289252 w 388004"/>
                <a:gd name="connsiteY46" fmla="*/ 285345 h 387715"/>
                <a:gd name="connsiteX47" fmla="*/ 345843 w 388004"/>
                <a:gd name="connsiteY47" fmla="*/ 285345 h 387715"/>
                <a:gd name="connsiteX48" fmla="*/ 321034 w 388004"/>
                <a:gd name="connsiteY48" fmla="*/ 317109 h 387715"/>
                <a:gd name="connsiteX49" fmla="*/ 35835 w 388004"/>
                <a:gd name="connsiteY49" fmla="*/ 290255 h 387715"/>
                <a:gd name="connsiteX50" fmla="*/ 38299 w 388004"/>
                <a:gd name="connsiteY50" fmla="*/ 285400 h 387715"/>
                <a:gd name="connsiteX51" fmla="*/ 80834 w 388004"/>
                <a:gd name="connsiteY51" fmla="*/ 285400 h 387715"/>
                <a:gd name="connsiteX52" fmla="*/ 83463 w 388004"/>
                <a:gd name="connsiteY52" fmla="*/ 291752 h 387715"/>
                <a:gd name="connsiteX53" fmla="*/ 57759 w 388004"/>
                <a:gd name="connsiteY53" fmla="*/ 317455 h 387715"/>
                <a:gd name="connsiteX54" fmla="*/ 35835 w 388004"/>
                <a:gd name="connsiteY54" fmla="*/ 290255 h 387715"/>
                <a:gd name="connsiteX55" fmla="*/ 321326 w 388004"/>
                <a:gd name="connsiteY55" fmla="*/ 61611 h 387715"/>
                <a:gd name="connsiteX56" fmla="*/ 342484 w 388004"/>
                <a:gd name="connsiteY56" fmla="*/ 87953 h 387715"/>
                <a:gd name="connsiteX57" fmla="*/ 339563 w 388004"/>
                <a:gd name="connsiteY57" fmla="*/ 93302 h 387715"/>
                <a:gd name="connsiteX58" fmla="*/ 289617 w 388004"/>
                <a:gd name="connsiteY58" fmla="*/ 93302 h 387715"/>
                <a:gd name="connsiteX59" fmla="*/ 201116 w 388004"/>
                <a:gd name="connsiteY59" fmla="*/ 279868 h 387715"/>
                <a:gd name="connsiteX60" fmla="*/ 192464 w 388004"/>
                <a:gd name="connsiteY60" fmla="*/ 271215 h 387715"/>
                <a:gd name="connsiteX61" fmla="*/ 192464 w 388004"/>
                <a:gd name="connsiteY61" fmla="*/ 204749 h 387715"/>
                <a:gd name="connsiteX62" fmla="*/ 198451 w 388004"/>
                <a:gd name="connsiteY62" fmla="*/ 202284 h 387715"/>
                <a:gd name="connsiteX63" fmla="*/ 276054 w 388004"/>
                <a:gd name="connsiteY63" fmla="*/ 279868 h 387715"/>
                <a:gd name="connsiteX64" fmla="*/ 109385 w 388004"/>
                <a:gd name="connsiteY64" fmla="*/ 291716 h 387715"/>
                <a:gd name="connsiteX65" fmla="*/ 112013 w 388004"/>
                <a:gd name="connsiteY65" fmla="*/ 285345 h 387715"/>
                <a:gd name="connsiteX66" fmla="*/ 178334 w 388004"/>
                <a:gd name="connsiteY66" fmla="*/ 285345 h 387715"/>
                <a:gd name="connsiteX67" fmla="*/ 186987 w 388004"/>
                <a:gd name="connsiteY67" fmla="*/ 294016 h 387715"/>
                <a:gd name="connsiteX68" fmla="*/ 186987 w 388004"/>
                <a:gd name="connsiteY68" fmla="*/ 364517 h 387715"/>
                <a:gd name="connsiteX69" fmla="*/ 183610 w 388004"/>
                <a:gd name="connsiteY69" fmla="*/ 365923 h 387715"/>
                <a:gd name="connsiteX70" fmla="*/ 187024 w 388004"/>
                <a:gd name="connsiteY70" fmla="*/ 98778 h 387715"/>
                <a:gd name="connsiteX71" fmla="*/ 187024 w 388004"/>
                <a:gd name="connsiteY71" fmla="*/ 173624 h 387715"/>
                <a:gd name="connsiteX72" fmla="*/ 180324 w 388004"/>
                <a:gd name="connsiteY72" fmla="*/ 176399 h 387715"/>
                <a:gd name="connsiteX73" fmla="*/ 106281 w 388004"/>
                <a:gd name="connsiteY73" fmla="*/ 102374 h 387715"/>
                <a:gd name="connsiteX74" fmla="*/ 107815 w 388004"/>
                <a:gd name="connsiteY74" fmla="*/ 98723 h 387715"/>
                <a:gd name="connsiteX75" fmla="*/ 112050 w 388004"/>
                <a:gd name="connsiteY75" fmla="*/ 279868 h 387715"/>
                <a:gd name="connsiteX76" fmla="*/ 109421 w 388004"/>
                <a:gd name="connsiteY76" fmla="*/ 273534 h 387715"/>
                <a:gd name="connsiteX77" fmla="*/ 180616 w 388004"/>
                <a:gd name="connsiteY77" fmla="*/ 202339 h 387715"/>
                <a:gd name="connsiteX78" fmla="*/ 186969 w 388004"/>
                <a:gd name="connsiteY78" fmla="*/ 204858 h 387715"/>
                <a:gd name="connsiteX79" fmla="*/ 186969 w 388004"/>
                <a:gd name="connsiteY79" fmla="*/ 271270 h 387715"/>
                <a:gd name="connsiteX80" fmla="*/ 178316 w 388004"/>
                <a:gd name="connsiteY80" fmla="*/ 279923 h 387715"/>
                <a:gd name="connsiteX81" fmla="*/ 205151 w 388004"/>
                <a:gd name="connsiteY81" fmla="*/ 192061 h 387715"/>
                <a:gd name="connsiteX82" fmla="*/ 271618 w 388004"/>
                <a:gd name="connsiteY82" fmla="*/ 192061 h 387715"/>
                <a:gd name="connsiteX83" fmla="*/ 280325 w 388004"/>
                <a:gd name="connsiteY83" fmla="*/ 200897 h 387715"/>
                <a:gd name="connsiteX84" fmla="*/ 280325 w 388004"/>
                <a:gd name="connsiteY84" fmla="*/ 276382 h 387715"/>
                <a:gd name="connsiteX85" fmla="*/ 202413 w 388004"/>
                <a:gd name="connsiteY85" fmla="*/ 198451 h 387715"/>
                <a:gd name="connsiteX86" fmla="*/ 205114 w 388004"/>
                <a:gd name="connsiteY86" fmla="*/ 192061 h 387715"/>
                <a:gd name="connsiteX87" fmla="*/ 280325 w 388004"/>
                <a:gd name="connsiteY87" fmla="*/ 178096 h 387715"/>
                <a:gd name="connsiteX88" fmla="*/ 271709 w 388004"/>
                <a:gd name="connsiteY88" fmla="*/ 186585 h 387715"/>
                <a:gd name="connsiteX89" fmla="*/ 205151 w 388004"/>
                <a:gd name="connsiteY89" fmla="*/ 186585 h 387715"/>
                <a:gd name="connsiteX90" fmla="*/ 202632 w 388004"/>
                <a:gd name="connsiteY90" fmla="*/ 180287 h 387715"/>
                <a:gd name="connsiteX91" fmla="*/ 280289 w 388004"/>
                <a:gd name="connsiteY91" fmla="*/ 102630 h 387715"/>
                <a:gd name="connsiteX92" fmla="*/ 198835 w 388004"/>
                <a:gd name="connsiteY92" fmla="*/ 176380 h 387715"/>
                <a:gd name="connsiteX93" fmla="*/ 192500 w 388004"/>
                <a:gd name="connsiteY93" fmla="*/ 173660 h 387715"/>
                <a:gd name="connsiteX94" fmla="*/ 192500 w 388004"/>
                <a:gd name="connsiteY94" fmla="*/ 98815 h 387715"/>
                <a:gd name="connsiteX95" fmla="*/ 276473 w 388004"/>
                <a:gd name="connsiteY95" fmla="*/ 98815 h 387715"/>
                <a:gd name="connsiteX96" fmla="*/ 99180 w 388004"/>
                <a:gd name="connsiteY96" fmla="*/ 107413 h 387715"/>
                <a:gd name="connsiteX97" fmla="*/ 102320 w 388004"/>
                <a:gd name="connsiteY97" fmla="*/ 106153 h 387715"/>
                <a:gd name="connsiteX98" fmla="*/ 176454 w 388004"/>
                <a:gd name="connsiteY98" fmla="*/ 180287 h 387715"/>
                <a:gd name="connsiteX99" fmla="*/ 173935 w 388004"/>
                <a:gd name="connsiteY99" fmla="*/ 186585 h 387715"/>
                <a:gd name="connsiteX100" fmla="*/ 99089 w 388004"/>
                <a:gd name="connsiteY100" fmla="*/ 186585 h 387715"/>
                <a:gd name="connsiteX101" fmla="*/ 174026 w 388004"/>
                <a:gd name="connsiteY101" fmla="*/ 192061 h 387715"/>
                <a:gd name="connsiteX102" fmla="*/ 176764 w 388004"/>
                <a:gd name="connsiteY102" fmla="*/ 198451 h 387715"/>
                <a:gd name="connsiteX103" fmla="*/ 105569 w 388004"/>
                <a:gd name="connsiteY103" fmla="*/ 269645 h 387715"/>
                <a:gd name="connsiteX104" fmla="*/ 99253 w 388004"/>
                <a:gd name="connsiteY104" fmla="*/ 267035 h 387715"/>
                <a:gd name="connsiteX105" fmla="*/ 99253 w 388004"/>
                <a:gd name="connsiteY105" fmla="*/ 192061 h 387715"/>
                <a:gd name="connsiteX106" fmla="*/ 285820 w 388004"/>
                <a:gd name="connsiteY106" fmla="*/ 200897 h 387715"/>
                <a:gd name="connsiteX107" fmla="*/ 294509 w 388004"/>
                <a:gd name="connsiteY107" fmla="*/ 192061 h 387715"/>
                <a:gd name="connsiteX108" fmla="*/ 364974 w 388004"/>
                <a:gd name="connsiteY108" fmla="*/ 192061 h 387715"/>
                <a:gd name="connsiteX109" fmla="*/ 366380 w 388004"/>
                <a:gd name="connsiteY109" fmla="*/ 195439 h 387715"/>
                <a:gd name="connsiteX110" fmla="*/ 285820 w 388004"/>
                <a:gd name="connsiteY110" fmla="*/ 275998 h 387715"/>
                <a:gd name="connsiteX111" fmla="*/ 364974 w 388004"/>
                <a:gd name="connsiteY111" fmla="*/ 186585 h 387715"/>
                <a:gd name="connsiteX112" fmla="*/ 294363 w 388004"/>
                <a:gd name="connsiteY112" fmla="*/ 186585 h 387715"/>
                <a:gd name="connsiteX113" fmla="*/ 285765 w 388004"/>
                <a:gd name="connsiteY113" fmla="*/ 178115 h 387715"/>
                <a:gd name="connsiteX114" fmla="*/ 285765 w 388004"/>
                <a:gd name="connsiteY114" fmla="*/ 102648 h 387715"/>
                <a:gd name="connsiteX115" fmla="*/ 366325 w 388004"/>
                <a:gd name="connsiteY115" fmla="*/ 183208 h 387715"/>
                <a:gd name="connsiteX116" fmla="*/ 364919 w 388004"/>
                <a:gd name="connsiteY116" fmla="*/ 186585 h 387715"/>
                <a:gd name="connsiteX117" fmla="*/ 192500 w 388004"/>
                <a:gd name="connsiteY117" fmla="*/ 93302 h 387715"/>
                <a:gd name="connsiteX118" fmla="*/ 192500 w 388004"/>
                <a:gd name="connsiteY118" fmla="*/ 9328 h 387715"/>
                <a:gd name="connsiteX119" fmla="*/ 276473 w 388004"/>
                <a:gd name="connsiteY119" fmla="*/ 93302 h 387715"/>
                <a:gd name="connsiteX120" fmla="*/ 187024 w 388004"/>
                <a:gd name="connsiteY120" fmla="*/ 93302 h 387715"/>
                <a:gd name="connsiteX121" fmla="*/ 107815 w 388004"/>
                <a:gd name="connsiteY121" fmla="*/ 93302 h 387715"/>
                <a:gd name="connsiteX122" fmla="*/ 106409 w 388004"/>
                <a:gd name="connsiteY122" fmla="*/ 89924 h 387715"/>
                <a:gd name="connsiteX123" fmla="*/ 187024 w 388004"/>
                <a:gd name="connsiteY123" fmla="*/ 9347 h 387715"/>
                <a:gd name="connsiteX124" fmla="*/ 90272 w 388004"/>
                <a:gd name="connsiteY124" fmla="*/ 106080 h 387715"/>
                <a:gd name="connsiteX125" fmla="*/ 93667 w 388004"/>
                <a:gd name="connsiteY125" fmla="*/ 107486 h 387715"/>
                <a:gd name="connsiteX126" fmla="*/ 93667 w 388004"/>
                <a:gd name="connsiteY126" fmla="*/ 186640 h 387715"/>
                <a:gd name="connsiteX127" fmla="*/ 9694 w 388004"/>
                <a:gd name="connsiteY127" fmla="*/ 186640 h 387715"/>
                <a:gd name="connsiteX128" fmla="*/ 93667 w 388004"/>
                <a:gd name="connsiteY128" fmla="*/ 192116 h 387715"/>
                <a:gd name="connsiteX129" fmla="*/ 93667 w 388004"/>
                <a:gd name="connsiteY129" fmla="*/ 267108 h 387715"/>
                <a:gd name="connsiteX130" fmla="*/ 87314 w 388004"/>
                <a:gd name="connsiteY130" fmla="*/ 269718 h 387715"/>
                <a:gd name="connsiteX131" fmla="*/ 9712 w 388004"/>
                <a:gd name="connsiteY131" fmla="*/ 192116 h 387715"/>
                <a:gd name="connsiteX132" fmla="*/ 87296 w 388004"/>
                <a:gd name="connsiteY132" fmla="*/ 295641 h 387715"/>
                <a:gd name="connsiteX133" fmla="*/ 93667 w 388004"/>
                <a:gd name="connsiteY133" fmla="*/ 298269 h 387715"/>
                <a:gd name="connsiteX134" fmla="*/ 93667 w 388004"/>
                <a:gd name="connsiteY134" fmla="*/ 346152 h 387715"/>
                <a:gd name="connsiteX135" fmla="*/ 61648 w 388004"/>
                <a:gd name="connsiteY135" fmla="*/ 321289 h 387715"/>
                <a:gd name="connsiteX136" fmla="*/ 99144 w 388004"/>
                <a:gd name="connsiteY136" fmla="*/ 298269 h 387715"/>
                <a:gd name="connsiteX137" fmla="*/ 105478 w 388004"/>
                <a:gd name="connsiteY137" fmla="*/ 295641 h 387715"/>
                <a:gd name="connsiteX138" fmla="*/ 179722 w 388004"/>
                <a:gd name="connsiteY138" fmla="*/ 369793 h 387715"/>
                <a:gd name="connsiteX139" fmla="*/ 178462 w 388004"/>
                <a:gd name="connsiteY139" fmla="*/ 372622 h 387715"/>
                <a:gd name="connsiteX140" fmla="*/ 99180 w 388004"/>
                <a:gd name="connsiteY140" fmla="*/ 349292 h 387715"/>
                <a:gd name="connsiteX141" fmla="*/ 195895 w 388004"/>
                <a:gd name="connsiteY141" fmla="*/ 365977 h 387715"/>
                <a:gd name="connsiteX142" fmla="*/ 192518 w 388004"/>
                <a:gd name="connsiteY142" fmla="*/ 364572 h 387715"/>
                <a:gd name="connsiteX143" fmla="*/ 192518 w 388004"/>
                <a:gd name="connsiteY143" fmla="*/ 294016 h 387715"/>
                <a:gd name="connsiteX144" fmla="*/ 201171 w 388004"/>
                <a:gd name="connsiteY144" fmla="*/ 285345 h 387715"/>
                <a:gd name="connsiteX145" fmla="*/ 276473 w 388004"/>
                <a:gd name="connsiteY145" fmla="*/ 285345 h 387715"/>
                <a:gd name="connsiteX146" fmla="*/ 289690 w 388004"/>
                <a:gd name="connsiteY146" fmla="*/ 279923 h 387715"/>
                <a:gd name="connsiteX147" fmla="*/ 370250 w 388004"/>
                <a:gd name="connsiteY147" fmla="*/ 199363 h 387715"/>
                <a:gd name="connsiteX148" fmla="*/ 372696 w 388004"/>
                <a:gd name="connsiteY148" fmla="*/ 200514 h 387715"/>
                <a:gd name="connsiteX149" fmla="*/ 349074 w 388004"/>
                <a:gd name="connsiteY149" fmla="*/ 279923 h 387715"/>
                <a:gd name="connsiteX150" fmla="*/ 372714 w 388004"/>
                <a:gd name="connsiteY150" fmla="*/ 178242 h 387715"/>
                <a:gd name="connsiteX151" fmla="*/ 370250 w 388004"/>
                <a:gd name="connsiteY151" fmla="*/ 179392 h 387715"/>
                <a:gd name="connsiteX152" fmla="*/ 289635 w 388004"/>
                <a:gd name="connsiteY152" fmla="*/ 98778 h 387715"/>
                <a:gd name="connsiteX153" fmla="*/ 339581 w 388004"/>
                <a:gd name="connsiteY153" fmla="*/ 98778 h 387715"/>
                <a:gd name="connsiteX154" fmla="*/ 353583 w 388004"/>
                <a:gd name="connsiteY154" fmla="*/ 107453 h 387715"/>
                <a:gd name="connsiteX155" fmla="*/ 353747 w 388004"/>
                <a:gd name="connsiteY155" fmla="*/ 107413 h 387715"/>
                <a:gd name="connsiteX156" fmla="*/ 372659 w 388004"/>
                <a:gd name="connsiteY156" fmla="*/ 178188 h 387715"/>
                <a:gd name="connsiteX157" fmla="*/ 317511 w 388004"/>
                <a:gd name="connsiteY157" fmla="*/ 57759 h 387715"/>
                <a:gd name="connsiteX158" fmla="*/ 285765 w 388004"/>
                <a:gd name="connsiteY158" fmla="*/ 89450 h 387715"/>
                <a:gd name="connsiteX159" fmla="*/ 285765 w 388004"/>
                <a:gd name="connsiteY159" fmla="*/ 43575 h 387715"/>
                <a:gd name="connsiteX160" fmla="*/ 294601 w 388004"/>
                <a:gd name="connsiteY160" fmla="*/ 38774 h 387715"/>
                <a:gd name="connsiteX161" fmla="*/ 317456 w 388004"/>
                <a:gd name="connsiteY161" fmla="*/ 57723 h 387715"/>
                <a:gd name="connsiteX162" fmla="*/ 280343 w 388004"/>
                <a:gd name="connsiteY162" fmla="*/ 43611 h 387715"/>
                <a:gd name="connsiteX163" fmla="*/ 280343 w 388004"/>
                <a:gd name="connsiteY163" fmla="*/ 89450 h 387715"/>
                <a:gd name="connsiteX164" fmla="*/ 196553 w 388004"/>
                <a:gd name="connsiteY164" fmla="*/ 5659 h 387715"/>
                <a:gd name="connsiteX165" fmla="*/ 267985 w 388004"/>
                <a:gd name="connsiteY165" fmla="*/ 23221 h 387715"/>
                <a:gd name="connsiteX166" fmla="*/ 267236 w 388004"/>
                <a:gd name="connsiteY166" fmla="*/ 28022 h 387715"/>
                <a:gd name="connsiteX167" fmla="*/ 280289 w 388004"/>
                <a:gd name="connsiteY167" fmla="*/ 43575 h 387715"/>
                <a:gd name="connsiteX168" fmla="*/ 183044 w 388004"/>
                <a:gd name="connsiteY168" fmla="*/ 5641 h 387715"/>
                <a:gd name="connsiteX169" fmla="*/ 102539 w 388004"/>
                <a:gd name="connsiteY169" fmla="*/ 86036 h 387715"/>
                <a:gd name="connsiteX170" fmla="*/ 99180 w 388004"/>
                <a:gd name="connsiteY170" fmla="*/ 84631 h 387715"/>
                <a:gd name="connsiteX171" fmla="*/ 99180 w 388004"/>
                <a:gd name="connsiteY171" fmla="*/ 39376 h 387715"/>
                <a:gd name="connsiteX172" fmla="*/ 108143 w 388004"/>
                <a:gd name="connsiteY172" fmla="*/ 28003 h 387715"/>
                <a:gd name="connsiteX173" fmla="*/ 107650 w 388004"/>
                <a:gd name="connsiteY173" fmla="*/ 24626 h 387715"/>
                <a:gd name="connsiteX174" fmla="*/ 182989 w 388004"/>
                <a:gd name="connsiteY174" fmla="*/ 5604 h 387715"/>
                <a:gd name="connsiteX175" fmla="*/ 93704 w 388004"/>
                <a:gd name="connsiteY175" fmla="*/ 39394 h 387715"/>
                <a:gd name="connsiteX176" fmla="*/ 93704 w 388004"/>
                <a:gd name="connsiteY176" fmla="*/ 84631 h 387715"/>
                <a:gd name="connsiteX177" fmla="*/ 90053 w 388004"/>
                <a:gd name="connsiteY177" fmla="*/ 86164 h 387715"/>
                <a:gd name="connsiteX178" fmla="*/ 67380 w 388004"/>
                <a:gd name="connsiteY178" fmla="*/ 63473 h 387715"/>
                <a:gd name="connsiteX179" fmla="*/ 69205 w 388004"/>
                <a:gd name="connsiteY179" fmla="*/ 57357 h 387715"/>
                <a:gd name="connsiteX180" fmla="*/ 67690 w 388004"/>
                <a:gd name="connsiteY180" fmla="*/ 51625 h 387715"/>
                <a:gd name="connsiteX181" fmla="*/ 87972 w 388004"/>
                <a:gd name="connsiteY181" fmla="*/ 36036 h 387715"/>
                <a:gd name="connsiteX182" fmla="*/ 93704 w 388004"/>
                <a:gd name="connsiteY182" fmla="*/ 39394 h 387715"/>
                <a:gd name="connsiteX183" fmla="*/ 51662 w 388004"/>
                <a:gd name="connsiteY183" fmla="*/ 67544 h 387715"/>
                <a:gd name="connsiteX184" fmla="*/ 63510 w 388004"/>
                <a:gd name="connsiteY184" fmla="*/ 67306 h 387715"/>
                <a:gd name="connsiteX185" fmla="*/ 86292 w 388004"/>
                <a:gd name="connsiteY185" fmla="*/ 90089 h 387715"/>
                <a:gd name="connsiteX186" fmla="*/ 85033 w 388004"/>
                <a:gd name="connsiteY186" fmla="*/ 93265 h 387715"/>
                <a:gd name="connsiteX187" fmla="*/ 42443 w 388004"/>
                <a:gd name="connsiteY187" fmla="*/ 93265 h 387715"/>
                <a:gd name="connsiteX188" fmla="*/ 38007 w 388004"/>
                <a:gd name="connsiteY188" fmla="*/ 84977 h 387715"/>
                <a:gd name="connsiteX189" fmla="*/ 51662 w 388004"/>
                <a:gd name="connsiteY189" fmla="*/ 67544 h 387715"/>
                <a:gd name="connsiteX190" fmla="*/ 26890 w 388004"/>
                <a:gd name="connsiteY190" fmla="*/ 112141 h 387715"/>
                <a:gd name="connsiteX191" fmla="*/ 42535 w 388004"/>
                <a:gd name="connsiteY191" fmla="*/ 98778 h 387715"/>
                <a:gd name="connsiteX192" fmla="*/ 85033 w 388004"/>
                <a:gd name="connsiteY192" fmla="*/ 98778 h 387715"/>
                <a:gd name="connsiteX193" fmla="*/ 86438 w 388004"/>
                <a:gd name="connsiteY193" fmla="*/ 102228 h 387715"/>
                <a:gd name="connsiteX194" fmla="*/ 5623 w 388004"/>
                <a:gd name="connsiteY194" fmla="*/ 183025 h 387715"/>
                <a:gd name="connsiteX195" fmla="*/ 22728 w 388004"/>
                <a:gd name="connsiteY195" fmla="*/ 111575 h 387715"/>
                <a:gd name="connsiteX196" fmla="*/ 26890 w 388004"/>
                <a:gd name="connsiteY196" fmla="*/ 112141 h 387715"/>
                <a:gd name="connsiteX197" fmla="*/ 5641 w 388004"/>
                <a:gd name="connsiteY197" fmla="*/ 195712 h 387715"/>
                <a:gd name="connsiteX198" fmla="*/ 83481 w 388004"/>
                <a:gd name="connsiteY198" fmla="*/ 273534 h 387715"/>
                <a:gd name="connsiteX199" fmla="*/ 80852 w 388004"/>
                <a:gd name="connsiteY199" fmla="*/ 279868 h 387715"/>
                <a:gd name="connsiteX200" fmla="*/ 38300 w 388004"/>
                <a:gd name="connsiteY200" fmla="*/ 279868 h 387715"/>
                <a:gd name="connsiteX201" fmla="*/ 24791 w 388004"/>
                <a:gd name="connsiteY201" fmla="*/ 271088 h 387715"/>
                <a:gd name="connsiteX202" fmla="*/ 5641 w 388004"/>
                <a:gd name="connsiteY202" fmla="*/ 195712 h 387715"/>
                <a:gd name="connsiteX203" fmla="*/ 200970 w 388004"/>
                <a:gd name="connsiteY203" fmla="*/ 372567 h 387715"/>
                <a:gd name="connsiteX204" fmla="*/ 199729 w 388004"/>
                <a:gd name="connsiteY204" fmla="*/ 369811 h 387715"/>
                <a:gd name="connsiteX205" fmla="*/ 280307 w 388004"/>
                <a:gd name="connsiteY205" fmla="*/ 289215 h 387715"/>
                <a:gd name="connsiteX206" fmla="*/ 280307 w 388004"/>
                <a:gd name="connsiteY206" fmla="*/ 334852 h 387715"/>
                <a:gd name="connsiteX207" fmla="*/ 267200 w 388004"/>
                <a:gd name="connsiteY207" fmla="*/ 350442 h 387715"/>
                <a:gd name="connsiteX208" fmla="*/ 267966 w 388004"/>
                <a:gd name="connsiteY208" fmla="*/ 355243 h 387715"/>
                <a:gd name="connsiteX209" fmla="*/ 200952 w 388004"/>
                <a:gd name="connsiteY209" fmla="*/ 372567 h 387715"/>
                <a:gd name="connsiteX210" fmla="*/ 285783 w 388004"/>
                <a:gd name="connsiteY210" fmla="*/ 334834 h 387715"/>
                <a:gd name="connsiteX211" fmla="*/ 285783 w 388004"/>
                <a:gd name="connsiteY211" fmla="*/ 289598 h 387715"/>
                <a:gd name="connsiteX212" fmla="*/ 317182 w 388004"/>
                <a:gd name="connsiteY212" fmla="*/ 320979 h 387715"/>
                <a:gd name="connsiteX213" fmla="*/ 294637 w 388004"/>
                <a:gd name="connsiteY213" fmla="*/ 339654 h 387715"/>
                <a:gd name="connsiteX214" fmla="*/ 285765 w 388004"/>
                <a:gd name="connsiteY214" fmla="*/ 334834 h 387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388004" h="387715">
                  <a:moveTo>
                    <a:pt x="353145" y="283556"/>
                  </a:moveTo>
                  <a:cubicBezTo>
                    <a:pt x="367737" y="258305"/>
                    <a:pt x="376255" y="230007"/>
                    <a:pt x="378026" y="200897"/>
                  </a:cubicBezTo>
                  <a:cubicBezTo>
                    <a:pt x="384418" y="199944"/>
                    <a:pt x="388828" y="193991"/>
                    <a:pt x="387875" y="187599"/>
                  </a:cubicBezTo>
                  <a:cubicBezTo>
                    <a:pt x="387117" y="182506"/>
                    <a:pt x="383119" y="178508"/>
                    <a:pt x="378026" y="177750"/>
                  </a:cubicBezTo>
                  <a:cubicBezTo>
                    <a:pt x="376547" y="152408"/>
                    <a:pt x="369945" y="127630"/>
                    <a:pt x="358621" y="104912"/>
                  </a:cubicBezTo>
                  <a:cubicBezTo>
                    <a:pt x="363521" y="100683"/>
                    <a:pt x="364065" y="93282"/>
                    <a:pt x="359835" y="88382"/>
                  </a:cubicBezTo>
                  <a:cubicBezTo>
                    <a:pt x="357611" y="85805"/>
                    <a:pt x="354376" y="84323"/>
                    <a:pt x="350972" y="84320"/>
                  </a:cubicBezTo>
                  <a:cubicBezTo>
                    <a:pt x="349649" y="84321"/>
                    <a:pt x="348335" y="84544"/>
                    <a:pt x="347084" y="84977"/>
                  </a:cubicBezTo>
                  <a:cubicBezTo>
                    <a:pt x="340216" y="74616"/>
                    <a:pt x="332354" y="64950"/>
                    <a:pt x="323608" y="56116"/>
                  </a:cubicBezTo>
                  <a:cubicBezTo>
                    <a:pt x="323534" y="55971"/>
                    <a:pt x="323442" y="55836"/>
                    <a:pt x="323334" y="55715"/>
                  </a:cubicBezTo>
                  <a:cubicBezTo>
                    <a:pt x="323223" y="55629"/>
                    <a:pt x="323107" y="55550"/>
                    <a:pt x="322987" y="55477"/>
                  </a:cubicBezTo>
                  <a:cubicBezTo>
                    <a:pt x="315154" y="47656"/>
                    <a:pt x="306658" y="40528"/>
                    <a:pt x="297594" y="34174"/>
                  </a:cubicBezTo>
                  <a:cubicBezTo>
                    <a:pt x="298433" y="32225"/>
                    <a:pt x="298861" y="30125"/>
                    <a:pt x="298854" y="28003"/>
                  </a:cubicBezTo>
                  <a:cubicBezTo>
                    <a:pt x="298855" y="19262"/>
                    <a:pt x="291770" y="12175"/>
                    <a:pt x="283029" y="12174"/>
                  </a:cubicBezTo>
                  <a:cubicBezTo>
                    <a:pt x="278117" y="12173"/>
                    <a:pt x="273482" y="14454"/>
                    <a:pt x="270486" y="18346"/>
                  </a:cubicBezTo>
                  <a:cubicBezTo>
                    <a:pt x="245291" y="6318"/>
                    <a:pt x="217735" y="51"/>
                    <a:pt x="189817" y="0"/>
                  </a:cubicBezTo>
                  <a:lnTo>
                    <a:pt x="189251" y="0"/>
                  </a:lnTo>
                  <a:cubicBezTo>
                    <a:pt x="159960" y="-30"/>
                    <a:pt x="131067" y="6784"/>
                    <a:pt x="104876" y="19898"/>
                  </a:cubicBezTo>
                  <a:cubicBezTo>
                    <a:pt x="102682" y="17568"/>
                    <a:pt x="99624" y="16247"/>
                    <a:pt x="96424" y="16247"/>
                  </a:cubicBezTo>
                  <a:cubicBezTo>
                    <a:pt x="89941" y="16247"/>
                    <a:pt x="84686" y="21502"/>
                    <a:pt x="84686" y="27985"/>
                  </a:cubicBezTo>
                  <a:cubicBezTo>
                    <a:pt x="84694" y="29097"/>
                    <a:pt x="84853" y="30202"/>
                    <a:pt x="85160" y="31271"/>
                  </a:cubicBezTo>
                  <a:cubicBezTo>
                    <a:pt x="77698" y="36199"/>
                    <a:pt x="70597" y="41653"/>
                    <a:pt x="63911" y="47591"/>
                  </a:cubicBezTo>
                  <a:cubicBezTo>
                    <a:pt x="58532" y="43991"/>
                    <a:pt x="51253" y="45434"/>
                    <a:pt x="47653" y="50813"/>
                  </a:cubicBezTo>
                  <a:cubicBezTo>
                    <a:pt x="45017" y="54754"/>
                    <a:pt x="45014" y="59895"/>
                    <a:pt x="47646" y="63838"/>
                  </a:cubicBezTo>
                  <a:cubicBezTo>
                    <a:pt x="42571" y="69566"/>
                    <a:pt x="37846" y="75595"/>
                    <a:pt x="33498" y="81892"/>
                  </a:cubicBezTo>
                  <a:cubicBezTo>
                    <a:pt x="31423" y="80947"/>
                    <a:pt x="29170" y="80455"/>
                    <a:pt x="26890" y="80450"/>
                  </a:cubicBezTo>
                  <a:cubicBezTo>
                    <a:pt x="18149" y="80440"/>
                    <a:pt x="11055" y="87518"/>
                    <a:pt x="11045" y="96259"/>
                  </a:cubicBezTo>
                  <a:cubicBezTo>
                    <a:pt x="11039" y="101416"/>
                    <a:pt x="13546" y="106252"/>
                    <a:pt x="17763" y="109220"/>
                  </a:cubicBezTo>
                  <a:cubicBezTo>
                    <a:pt x="-6600" y="161360"/>
                    <a:pt x="-5868" y="221762"/>
                    <a:pt x="19752" y="273296"/>
                  </a:cubicBezTo>
                  <a:cubicBezTo>
                    <a:pt x="14665" y="277299"/>
                    <a:pt x="13786" y="284667"/>
                    <a:pt x="17788" y="289754"/>
                  </a:cubicBezTo>
                  <a:cubicBezTo>
                    <a:pt x="21010" y="293849"/>
                    <a:pt x="26548" y="295325"/>
                    <a:pt x="31381" y="293377"/>
                  </a:cubicBezTo>
                  <a:cubicBezTo>
                    <a:pt x="38434" y="304075"/>
                    <a:pt x="46543" y="314037"/>
                    <a:pt x="55587" y="323114"/>
                  </a:cubicBezTo>
                  <a:cubicBezTo>
                    <a:pt x="55587" y="323114"/>
                    <a:pt x="55587" y="323279"/>
                    <a:pt x="55733" y="323333"/>
                  </a:cubicBezTo>
                  <a:cubicBezTo>
                    <a:pt x="55814" y="323395"/>
                    <a:pt x="55900" y="323450"/>
                    <a:pt x="55989" y="323498"/>
                  </a:cubicBezTo>
                  <a:cubicBezTo>
                    <a:pt x="88661" y="356045"/>
                    <a:pt x="132129" y="375490"/>
                    <a:pt x="178170" y="378153"/>
                  </a:cubicBezTo>
                  <a:cubicBezTo>
                    <a:pt x="179363" y="384515"/>
                    <a:pt x="185487" y="388705"/>
                    <a:pt x="191849" y="387512"/>
                  </a:cubicBezTo>
                  <a:cubicBezTo>
                    <a:pt x="196600" y="386621"/>
                    <a:pt x="200317" y="382905"/>
                    <a:pt x="201208" y="378153"/>
                  </a:cubicBezTo>
                  <a:cubicBezTo>
                    <a:pt x="225231" y="376654"/>
                    <a:pt x="248743" y="370556"/>
                    <a:pt x="270467" y="360190"/>
                  </a:cubicBezTo>
                  <a:cubicBezTo>
                    <a:pt x="275810" y="367109"/>
                    <a:pt x="285749" y="368386"/>
                    <a:pt x="292668" y="363044"/>
                  </a:cubicBezTo>
                  <a:cubicBezTo>
                    <a:pt x="298354" y="358653"/>
                    <a:pt x="300370" y="350983"/>
                    <a:pt x="297576" y="344363"/>
                  </a:cubicBezTo>
                  <a:cubicBezTo>
                    <a:pt x="306521" y="338087"/>
                    <a:pt x="314912" y="331058"/>
                    <a:pt x="322659" y="323352"/>
                  </a:cubicBezTo>
                  <a:cubicBezTo>
                    <a:pt x="322779" y="323279"/>
                    <a:pt x="322894" y="323200"/>
                    <a:pt x="323006" y="323114"/>
                  </a:cubicBezTo>
                  <a:cubicBezTo>
                    <a:pt x="323115" y="323023"/>
                    <a:pt x="323152" y="322895"/>
                    <a:pt x="323243" y="322786"/>
                  </a:cubicBezTo>
                  <a:cubicBezTo>
                    <a:pt x="334648" y="311306"/>
                    <a:pt x="344548" y="298425"/>
                    <a:pt x="352707" y="284450"/>
                  </a:cubicBezTo>
                  <a:cubicBezTo>
                    <a:pt x="352909" y="284183"/>
                    <a:pt x="353057" y="283879"/>
                    <a:pt x="353145" y="283556"/>
                  </a:cubicBezTo>
                  <a:close/>
                  <a:moveTo>
                    <a:pt x="320961" y="317109"/>
                  </a:moveTo>
                  <a:lnTo>
                    <a:pt x="289252" y="285345"/>
                  </a:lnTo>
                  <a:lnTo>
                    <a:pt x="345843" y="285345"/>
                  </a:lnTo>
                  <a:cubicBezTo>
                    <a:pt x="338750" y="296802"/>
                    <a:pt x="330432" y="307452"/>
                    <a:pt x="321034" y="317109"/>
                  </a:cubicBezTo>
                  <a:close/>
                  <a:moveTo>
                    <a:pt x="35835" y="290255"/>
                  </a:moveTo>
                  <a:cubicBezTo>
                    <a:pt x="37035" y="288858"/>
                    <a:pt x="37880" y="287193"/>
                    <a:pt x="38299" y="285400"/>
                  </a:cubicBezTo>
                  <a:lnTo>
                    <a:pt x="80834" y="285400"/>
                  </a:lnTo>
                  <a:cubicBezTo>
                    <a:pt x="81226" y="287686"/>
                    <a:pt x="82124" y="289857"/>
                    <a:pt x="83463" y="291752"/>
                  </a:cubicBezTo>
                  <a:lnTo>
                    <a:pt x="57759" y="317455"/>
                  </a:lnTo>
                  <a:cubicBezTo>
                    <a:pt x="49611" y="309100"/>
                    <a:pt x="42270" y="299992"/>
                    <a:pt x="35835" y="290255"/>
                  </a:cubicBezTo>
                  <a:close/>
                  <a:moveTo>
                    <a:pt x="321326" y="61611"/>
                  </a:moveTo>
                  <a:cubicBezTo>
                    <a:pt x="329167" y="69728"/>
                    <a:pt x="336249" y="78545"/>
                    <a:pt x="342484" y="87953"/>
                  </a:cubicBezTo>
                  <a:cubicBezTo>
                    <a:pt x="341053" y="89445"/>
                    <a:pt x="340045" y="91291"/>
                    <a:pt x="339563" y="93302"/>
                  </a:cubicBezTo>
                  <a:lnTo>
                    <a:pt x="289617" y="93302"/>
                  </a:lnTo>
                  <a:close/>
                  <a:moveTo>
                    <a:pt x="201116" y="279868"/>
                  </a:moveTo>
                  <a:cubicBezTo>
                    <a:pt x="200086" y="275588"/>
                    <a:pt x="196744" y="272245"/>
                    <a:pt x="192464" y="271215"/>
                  </a:cubicBezTo>
                  <a:lnTo>
                    <a:pt x="192464" y="204749"/>
                  </a:lnTo>
                  <a:cubicBezTo>
                    <a:pt x="194609" y="204354"/>
                    <a:pt x="196649" y="203514"/>
                    <a:pt x="198451" y="202284"/>
                  </a:cubicBezTo>
                  <a:lnTo>
                    <a:pt x="276054" y="279868"/>
                  </a:lnTo>
                  <a:close/>
                  <a:moveTo>
                    <a:pt x="109385" y="291716"/>
                  </a:moveTo>
                  <a:cubicBezTo>
                    <a:pt x="110720" y="289812"/>
                    <a:pt x="111618" y="287636"/>
                    <a:pt x="112013" y="285345"/>
                  </a:cubicBezTo>
                  <a:lnTo>
                    <a:pt x="178334" y="285345"/>
                  </a:lnTo>
                  <a:cubicBezTo>
                    <a:pt x="179358" y="289632"/>
                    <a:pt x="182701" y="292983"/>
                    <a:pt x="186987" y="294016"/>
                  </a:cubicBezTo>
                  <a:lnTo>
                    <a:pt x="186987" y="364517"/>
                  </a:lnTo>
                  <a:cubicBezTo>
                    <a:pt x="185793" y="364802"/>
                    <a:pt x="184653" y="365277"/>
                    <a:pt x="183610" y="365923"/>
                  </a:cubicBezTo>
                  <a:close/>
                  <a:moveTo>
                    <a:pt x="187024" y="98778"/>
                  </a:moveTo>
                  <a:lnTo>
                    <a:pt x="187024" y="173624"/>
                  </a:lnTo>
                  <a:cubicBezTo>
                    <a:pt x="184606" y="174017"/>
                    <a:pt x="182312" y="174967"/>
                    <a:pt x="180324" y="176399"/>
                  </a:cubicBezTo>
                  <a:lnTo>
                    <a:pt x="106281" y="102374"/>
                  </a:lnTo>
                  <a:cubicBezTo>
                    <a:pt x="106993" y="101252"/>
                    <a:pt x="107512" y="100018"/>
                    <a:pt x="107815" y="98723"/>
                  </a:cubicBezTo>
                  <a:close/>
                  <a:moveTo>
                    <a:pt x="112050" y="279868"/>
                  </a:moveTo>
                  <a:cubicBezTo>
                    <a:pt x="111638" y="277593"/>
                    <a:pt x="110742" y="275432"/>
                    <a:pt x="109421" y="273534"/>
                  </a:cubicBezTo>
                  <a:lnTo>
                    <a:pt x="180616" y="202339"/>
                  </a:lnTo>
                  <a:cubicBezTo>
                    <a:pt x="182520" y="203641"/>
                    <a:pt x="184690" y="204502"/>
                    <a:pt x="186969" y="204858"/>
                  </a:cubicBezTo>
                  <a:lnTo>
                    <a:pt x="186969" y="271270"/>
                  </a:lnTo>
                  <a:cubicBezTo>
                    <a:pt x="182688" y="272300"/>
                    <a:pt x="179346" y="275642"/>
                    <a:pt x="178316" y="279923"/>
                  </a:cubicBezTo>
                  <a:close/>
                  <a:moveTo>
                    <a:pt x="205151" y="192061"/>
                  </a:moveTo>
                  <a:lnTo>
                    <a:pt x="271618" y="192061"/>
                  </a:lnTo>
                  <a:cubicBezTo>
                    <a:pt x="272596" y="196427"/>
                    <a:pt x="275974" y="199855"/>
                    <a:pt x="280325" y="200897"/>
                  </a:cubicBezTo>
                  <a:lnTo>
                    <a:pt x="280325" y="276382"/>
                  </a:lnTo>
                  <a:lnTo>
                    <a:pt x="202413" y="198451"/>
                  </a:lnTo>
                  <a:cubicBezTo>
                    <a:pt x="203776" y="196548"/>
                    <a:pt x="204698" y="194365"/>
                    <a:pt x="205114" y="192061"/>
                  </a:cubicBezTo>
                  <a:close/>
                  <a:moveTo>
                    <a:pt x="280325" y="178096"/>
                  </a:moveTo>
                  <a:cubicBezTo>
                    <a:pt x="276102" y="179111"/>
                    <a:pt x="272786" y="182377"/>
                    <a:pt x="271709" y="186585"/>
                  </a:cubicBezTo>
                  <a:lnTo>
                    <a:pt x="205151" y="186585"/>
                  </a:lnTo>
                  <a:cubicBezTo>
                    <a:pt x="204774" y="184329"/>
                    <a:pt x="203915" y="182181"/>
                    <a:pt x="202632" y="180287"/>
                  </a:cubicBezTo>
                  <a:lnTo>
                    <a:pt x="280289" y="102630"/>
                  </a:lnTo>
                  <a:close/>
                  <a:moveTo>
                    <a:pt x="198835" y="176380"/>
                  </a:moveTo>
                  <a:cubicBezTo>
                    <a:pt x="196948" y="175021"/>
                    <a:pt x="194785" y="174092"/>
                    <a:pt x="192500" y="173660"/>
                  </a:cubicBezTo>
                  <a:lnTo>
                    <a:pt x="192500" y="98815"/>
                  </a:lnTo>
                  <a:lnTo>
                    <a:pt x="276473" y="98815"/>
                  </a:lnTo>
                  <a:close/>
                  <a:moveTo>
                    <a:pt x="99180" y="107413"/>
                  </a:moveTo>
                  <a:cubicBezTo>
                    <a:pt x="100282" y="107146"/>
                    <a:pt x="101340" y="106722"/>
                    <a:pt x="102320" y="106153"/>
                  </a:cubicBezTo>
                  <a:lnTo>
                    <a:pt x="176454" y="180287"/>
                  </a:lnTo>
                  <a:cubicBezTo>
                    <a:pt x="175171" y="182181"/>
                    <a:pt x="174312" y="184329"/>
                    <a:pt x="173935" y="186585"/>
                  </a:cubicBezTo>
                  <a:lnTo>
                    <a:pt x="99089" y="186585"/>
                  </a:lnTo>
                  <a:close/>
                  <a:moveTo>
                    <a:pt x="174026" y="192061"/>
                  </a:moveTo>
                  <a:cubicBezTo>
                    <a:pt x="174453" y="194368"/>
                    <a:pt x="175388" y="196551"/>
                    <a:pt x="176764" y="198451"/>
                  </a:cubicBezTo>
                  <a:lnTo>
                    <a:pt x="105569" y="269645"/>
                  </a:lnTo>
                  <a:cubicBezTo>
                    <a:pt x="103682" y="268320"/>
                    <a:pt x="101525" y="267428"/>
                    <a:pt x="99253" y="267035"/>
                  </a:cubicBezTo>
                  <a:lnTo>
                    <a:pt x="99253" y="192061"/>
                  </a:lnTo>
                  <a:close/>
                  <a:moveTo>
                    <a:pt x="285820" y="200897"/>
                  </a:moveTo>
                  <a:cubicBezTo>
                    <a:pt x="290164" y="199849"/>
                    <a:pt x="293534" y="196422"/>
                    <a:pt x="294509" y="192061"/>
                  </a:cubicBezTo>
                  <a:lnTo>
                    <a:pt x="364974" y="192061"/>
                  </a:lnTo>
                  <a:cubicBezTo>
                    <a:pt x="365256" y="193256"/>
                    <a:pt x="365731" y="194397"/>
                    <a:pt x="366380" y="195439"/>
                  </a:cubicBezTo>
                  <a:lnTo>
                    <a:pt x="285820" y="275998"/>
                  </a:lnTo>
                  <a:close/>
                  <a:moveTo>
                    <a:pt x="364974" y="186585"/>
                  </a:moveTo>
                  <a:lnTo>
                    <a:pt x="294363" y="186585"/>
                  </a:lnTo>
                  <a:cubicBezTo>
                    <a:pt x="293291" y="182385"/>
                    <a:pt x="289981" y="179124"/>
                    <a:pt x="285765" y="178115"/>
                  </a:cubicBezTo>
                  <a:lnTo>
                    <a:pt x="285765" y="102648"/>
                  </a:lnTo>
                  <a:lnTo>
                    <a:pt x="366325" y="183208"/>
                  </a:lnTo>
                  <a:cubicBezTo>
                    <a:pt x="365682" y="184253"/>
                    <a:pt x="365208" y="185392"/>
                    <a:pt x="364919" y="186585"/>
                  </a:cubicBezTo>
                  <a:close/>
                  <a:moveTo>
                    <a:pt x="192500" y="93302"/>
                  </a:moveTo>
                  <a:lnTo>
                    <a:pt x="192500" y="9328"/>
                  </a:lnTo>
                  <a:lnTo>
                    <a:pt x="276473" y="93302"/>
                  </a:lnTo>
                  <a:close/>
                  <a:moveTo>
                    <a:pt x="187024" y="93302"/>
                  </a:moveTo>
                  <a:lnTo>
                    <a:pt x="107815" y="93302"/>
                  </a:lnTo>
                  <a:cubicBezTo>
                    <a:pt x="107529" y="92108"/>
                    <a:pt x="107055" y="90968"/>
                    <a:pt x="106409" y="89924"/>
                  </a:cubicBezTo>
                  <a:lnTo>
                    <a:pt x="187024" y="9347"/>
                  </a:lnTo>
                  <a:close/>
                  <a:moveTo>
                    <a:pt x="90272" y="106080"/>
                  </a:moveTo>
                  <a:cubicBezTo>
                    <a:pt x="91322" y="106726"/>
                    <a:pt x="92468" y="107201"/>
                    <a:pt x="93667" y="107486"/>
                  </a:cubicBezTo>
                  <a:lnTo>
                    <a:pt x="93667" y="186640"/>
                  </a:lnTo>
                  <a:lnTo>
                    <a:pt x="9694" y="186640"/>
                  </a:lnTo>
                  <a:close/>
                  <a:moveTo>
                    <a:pt x="93667" y="192116"/>
                  </a:moveTo>
                  <a:lnTo>
                    <a:pt x="93667" y="267108"/>
                  </a:lnTo>
                  <a:cubicBezTo>
                    <a:pt x="91384" y="267501"/>
                    <a:pt x="89215" y="268393"/>
                    <a:pt x="87314" y="269718"/>
                  </a:cubicBezTo>
                  <a:lnTo>
                    <a:pt x="9712" y="192116"/>
                  </a:lnTo>
                  <a:close/>
                  <a:moveTo>
                    <a:pt x="87296" y="295641"/>
                  </a:moveTo>
                  <a:cubicBezTo>
                    <a:pt x="89198" y="296980"/>
                    <a:pt x="91374" y="297878"/>
                    <a:pt x="93667" y="298269"/>
                  </a:cubicBezTo>
                  <a:lnTo>
                    <a:pt x="93667" y="346152"/>
                  </a:lnTo>
                  <a:cubicBezTo>
                    <a:pt x="82120" y="339056"/>
                    <a:pt x="71383" y="330719"/>
                    <a:pt x="61648" y="321289"/>
                  </a:cubicBezTo>
                  <a:close/>
                  <a:moveTo>
                    <a:pt x="99144" y="298269"/>
                  </a:moveTo>
                  <a:cubicBezTo>
                    <a:pt x="101425" y="297878"/>
                    <a:pt x="103590" y="296979"/>
                    <a:pt x="105478" y="295641"/>
                  </a:cubicBezTo>
                  <a:lnTo>
                    <a:pt x="179722" y="369793"/>
                  </a:lnTo>
                  <a:cubicBezTo>
                    <a:pt x="179188" y="370681"/>
                    <a:pt x="178766" y="371631"/>
                    <a:pt x="178462" y="372622"/>
                  </a:cubicBezTo>
                  <a:cubicBezTo>
                    <a:pt x="150599" y="371008"/>
                    <a:pt x="123476" y="363027"/>
                    <a:pt x="99180" y="349292"/>
                  </a:cubicBezTo>
                  <a:close/>
                  <a:moveTo>
                    <a:pt x="195895" y="365977"/>
                  </a:moveTo>
                  <a:cubicBezTo>
                    <a:pt x="194854" y="365328"/>
                    <a:pt x="193713" y="364854"/>
                    <a:pt x="192518" y="364572"/>
                  </a:cubicBezTo>
                  <a:lnTo>
                    <a:pt x="192518" y="294016"/>
                  </a:lnTo>
                  <a:cubicBezTo>
                    <a:pt x="196808" y="292991"/>
                    <a:pt x="200155" y="289637"/>
                    <a:pt x="201171" y="285345"/>
                  </a:cubicBezTo>
                  <a:lnTo>
                    <a:pt x="276473" y="285345"/>
                  </a:lnTo>
                  <a:close/>
                  <a:moveTo>
                    <a:pt x="289690" y="279923"/>
                  </a:moveTo>
                  <a:lnTo>
                    <a:pt x="370250" y="199363"/>
                  </a:lnTo>
                  <a:cubicBezTo>
                    <a:pt x="371019" y="199838"/>
                    <a:pt x="371840" y="200224"/>
                    <a:pt x="372696" y="200514"/>
                  </a:cubicBezTo>
                  <a:cubicBezTo>
                    <a:pt x="371016" y="228445"/>
                    <a:pt x="362933" y="255615"/>
                    <a:pt x="349074" y="279923"/>
                  </a:cubicBezTo>
                  <a:close/>
                  <a:moveTo>
                    <a:pt x="372714" y="178242"/>
                  </a:moveTo>
                  <a:cubicBezTo>
                    <a:pt x="371847" y="178521"/>
                    <a:pt x="371020" y="178907"/>
                    <a:pt x="370250" y="179392"/>
                  </a:cubicBezTo>
                  <a:lnTo>
                    <a:pt x="289635" y="98778"/>
                  </a:lnTo>
                  <a:lnTo>
                    <a:pt x="339581" y="98778"/>
                  </a:lnTo>
                  <a:cubicBezTo>
                    <a:pt x="341052" y="105040"/>
                    <a:pt x="347321" y="108924"/>
                    <a:pt x="353583" y="107453"/>
                  </a:cubicBezTo>
                  <a:cubicBezTo>
                    <a:pt x="353638" y="107440"/>
                    <a:pt x="353692" y="107426"/>
                    <a:pt x="353747" y="107413"/>
                  </a:cubicBezTo>
                  <a:cubicBezTo>
                    <a:pt x="364769" y="129484"/>
                    <a:pt x="371202" y="153560"/>
                    <a:pt x="372659" y="178188"/>
                  </a:cubicBezTo>
                  <a:close/>
                  <a:moveTo>
                    <a:pt x="317511" y="57759"/>
                  </a:moveTo>
                  <a:lnTo>
                    <a:pt x="285765" y="89450"/>
                  </a:lnTo>
                  <a:lnTo>
                    <a:pt x="285765" y="43575"/>
                  </a:lnTo>
                  <a:cubicBezTo>
                    <a:pt x="289157" y="42985"/>
                    <a:pt x="292261" y="41299"/>
                    <a:pt x="294601" y="38774"/>
                  </a:cubicBezTo>
                  <a:cubicBezTo>
                    <a:pt x="302715" y="44467"/>
                    <a:pt x="310358" y="50804"/>
                    <a:pt x="317456" y="57723"/>
                  </a:cubicBezTo>
                  <a:close/>
                  <a:moveTo>
                    <a:pt x="280343" y="43611"/>
                  </a:moveTo>
                  <a:lnTo>
                    <a:pt x="280343" y="89450"/>
                  </a:lnTo>
                  <a:lnTo>
                    <a:pt x="196553" y="5659"/>
                  </a:lnTo>
                  <a:cubicBezTo>
                    <a:pt x="221310" y="6593"/>
                    <a:pt x="245616" y="12569"/>
                    <a:pt x="267985" y="23221"/>
                  </a:cubicBezTo>
                  <a:cubicBezTo>
                    <a:pt x="267492" y="24773"/>
                    <a:pt x="267240" y="26392"/>
                    <a:pt x="267236" y="28022"/>
                  </a:cubicBezTo>
                  <a:cubicBezTo>
                    <a:pt x="267258" y="35679"/>
                    <a:pt x="272751" y="42225"/>
                    <a:pt x="280289" y="43575"/>
                  </a:cubicBezTo>
                  <a:close/>
                  <a:moveTo>
                    <a:pt x="183044" y="5641"/>
                  </a:moveTo>
                  <a:lnTo>
                    <a:pt x="102539" y="86036"/>
                  </a:lnTo>
                  <a:cubicBezTo>
                    <a:pt x="101502" y="85391"/>
                    <a:pt x="100368" y="84916"/>
                    <a:pt x="99180" y="84631"/>
                  </a:cubicBezTo>
                  <a:lnTo>
                    <a:pt x="99180" y="39376"/>
                  </a:lnTo>
                  <a:cubicBezTo>
                    <a:pt x="104436" y="38111"/>
                    <a:pt x="108142" y="33410"/>
                    <a:pt x="108143" y="28003"/>
                  </a:cubicBezTo>
                  <a:cubicBezTo>
                    <a:pt x="108147" y="26859"/>
                    <a:pt x="107981" y="25721"/>
                    <a:pt x="107650" y="24626"/>
                  </a:cubicBezTo>
                  <a:cubicBezTo>
                    <a:pt x="131103" y="12941"/>
                    <a:pt x="156800" y="6453"/>
                    <a:pt x="182989" y="5604"/>
                  </a:cubicBezTo>
                  <a:close/>
                  <a:moveTo>
                    <a:pt x="93704" y="39394"/>
                  </a:moveTo>
                  <a:lnTo>
                    <a:pt x="93704" y="84631"/>
                  </a:lnTo>
                  <a:cubicBezTo>
                    <a:pt x="92409" y="84932"/>
                    <a:pt x="91175" y="85451"/>
                    <a:pt x="90053" y="86164"/>
                  </a:cubicBezTo>
                  <a:lnTo>
                    <a:pt x="67380" y="63473"/>
                  </a:lnTo>
                  <a:cubicBezTo>
                    <a:pt x="68545" y="61644"/>
                    <a:pt x="69177" y="59526"/>
                    <a:pt x="69205" y="57357"/>
                  </a:cubicBezTo>
                  <a:cubicBezTo>
                    <a:pt x="69208" y="55347"/>
                    <a:pt x="68686" y="53371"/>
                    <a:pt x="67690" y="51625"/>
                  </a:cubicBezTo>
                  <a:cubicBezTo>
                    <a:pt x="74087" y="45972"/>
                    <a:pt x="80863" y="40763"/>
                    <a:pt x="87972" y="36036"/>
                  </a:cubicBezTo>
                  <a:cubicBezTo>
                    <a:pt x="89523" y="37678"/>
                    <a:pt x="91512" y="38844"/>
                    <a:pt x="93704" y="39394"/>
                  </a:cubicBezTo>
                  <a:close/>
                  <a:moveTo>
                    <a:pt x="51662" y="67544"/>
                  </a:moveTo>
                  <a:cubicBezTo>
                    <a:pt x="55361" y="69622"/>
                    <a:pt x="59897" y="69531"/>
                    <a:pt x="63510" y="67306"/>
                  </a:cubicBezTo>
                  <a:lnTo>
                    <a:pt x="86292" y="90089"/>
                  </a:lnTo>
                  <a:cubicBezTo>
                    <a:pt x="85715" y="91078"/>
                    <a:pt x="85291" y="92149"/>
                    <a:pt x="85033" y="93265"/>
                  </a:cubicBezTo>
                  <a:lnTo>
                    <a:pt x="42443" y="93265"/>
                  </a:lnTo>
                  <a:cubicBezTo>
                    <a:pt x="41832" y="90119"/>
                    <a:pt x="40286" y="87231"/>
                    <a:pt x="38007" y="84977"/>
                  </a:cubicBezTo>
                  <a:cubicBezTo>
                    <a:pt x="42207" y="78899"/>
                    <a:pt x="46767" y="73077"/>
                    <a:pt x="51662" y="67544"/>
                  </a:cubicBezTo>
                  <a:close/>
                  <a:moveTo>
                    <a:pt x="26890" y="112141"/>
                  </a:moveTo>
                  <a:cubicBezTo>
                    <a:pt x="34678" y="112131"/>
                    <a:pt x="41307" y="106469"/>
                    <a:pt x="42535" y="98778"/>
                  </a:cubicBezTo>
                  <a:lnTo>
                    <a:pt x="85033" y="98778"/>
                  </a:lnTo>
                  <a:cubicBezTo>
                    <a:pt x="85314" y="99996"/>
                    <a:pt x="85788" y="101161"/>
                    <a:pt x="86438" y="102228"/>
                  </a:cubicBezTo>
                  <a:lnTo>
                    <a:pt x="5623" y="183025"/>
                  </a:lnTo>
                  <a:cubicBezTo>
                    <a:pt x="6427" y="158296"/>
                    <a:pt x="12246" y="133987"/>
                    <a:pt x="22728" y="111575"/>
                  </a:cubicBezTo>
                  <a:cubicBezTo>
                    <a:pt x="24085" y="111941"/>
                    <a:pt x="25484" y="112131"/>
                    <a:pt x="26890" y="112141"/>
                  </a:cubicBezTo>
                  <a:close/>
                  <a:moveTo>
                    <a:pt x="5641" y="195712"/>
                  </a:moveTo>
                  <a:lnTo>
                    <a:pt x="83481" y="273534"/>
                  </a:lnTo>
                  <a:cubicBezTo>
                    <a:pt x="82145" y="275424"/>
                    <a:pt x="81247" y="277588"/>
                    <a:pt x="80852" y="279868"/>
                  </a:cubicBezTo>
                  <a:lnTo>
                    <a:pt x="38300" y="279868"/>
                  </a:lnTo>
                  <a:cubicBezTo>
                    <a:pt x="36866" y="273802"/>
                    <a:pt x="30917" y="269935"/>
                    <a:pt x="24791" y="271088"/>
                  </a:cubicBezTo>
                  <a:cubicBezTo>
                    <a:pt x="13071" y="247628"/>
                    <a:pt x="6540" y="221921"/>
                    <a:pt x="5641" y="195712"/>
                  </a:cubicBezTo>
                  <a:close/>
                  <a:moveTo>
                    <a:pt x="200970" y="372567"/>
                  </a:moveTo>
                  <a:cubicBezTo>
                    <a:pt x="200685" y="371596"/>
                    <a:pt x="200267" y="370669"/>
                    <a:pt x="199729" y="369811"/>
                  </a:cubicBezTo>
                  <a:lnTo>
                    <a:pt x="280307" y="289215"/>
                  </a:lnTo>
                  <a:lnTo>
                    <a:pt x="280307" y="334852"/>
                  </a:lnTo>
                  <a:cubicBezTo>
                    <a:pt x="272730" y="336174"/>
                    <a:pt x="267201" y="342751"/>
                    <a:pt x="267200" y="350442"/>
                  </a:cubicBezTo>
                  <a:cubicBezTo>
                    <a:pt x="267202" y="352073"/>
                    <a:pt x="267461" y="353693"/>
                    <a:pt x="267966" y="355243"/>
                  </a:cubicBezTo>
                  <a:cubicBezTo>
                    <a:pt x="246936" y="365235"/>
                    <a:pt x="224190" y="371115"/>
                    <a:pt x="200952" y="372567"/>
                  </a:cubicBezTo>
                  <a:close/>
                  <a:moveTo>
                    <a:pt x="285783" y="334834"/>
                  </a:moveTo>
                  <a:lnTo>
                    <a:pt x="285783" y="289598"/>
                  </a:lnTo>
                  <a:lnTo>
                    <a:pt x="317182" y="320979"/>
                  </a:lnTo>
                  <a:cubicBezTo>
                    <a:pt x="310171" y="327788"/>
                    <a:pt x="302632" y="334032"/>
                    <a:pt x="294637" y="339654"/>
                  </a:cubicBezTo>
                  <a:cubicBezTo>
                    <a:pt x="292292" y="337113"/>
                    <a:pt x="289173" y="335419"/>
                    <a:pt x="285765" y="334834"/>
                  </a:cubicBezTo>
                  <a:close/>
                </a:path>
              </a:pathLst>
            </a:custGeom>
            <a:grpFill/>
            <a:ln w="1819" cap="flat">
              <a:noFill/>
              <a:prstDash val="solid"/>
              <a:miter/>
            </a:ln>
          </p:spPr>
          <p:txBody>
            <a:bodyPr rtlCol="0" anchor="ctr"/>
            <a:lstStyle/>
            <a:p>
              <a:endParaRPr lang="en-US" sz="1800"/>
            </a:p>
          </p:txBody>
        </p:sp>
      </p:grpSp>
    </p:spTree>
    <p:extLst>
      <p:ext uri="{BB962C8B-B14F-4D97-AF65-F5344CB8AC3E}">
        <p14:creationId xmlns:p14="http://schemas.microsoft.com/office/powerpoint/2010/main" val="35036384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genda_Photo_option 1">
    <p:spTree>
      <p:nvGrpSpPr>
        <p:cNvPr id="1" name=""/>
        <p:cNvGrpSpPr/>
        <p:nvPr/>
      </p:nvGrpSpPr>
      <p:grpSpPr>
        <a:xfrm>
          <a:off x="0" y="0"/>
          <a:ext cx="0" cy="0"/>
          <a:chOff x="0" y="0"/>
          <a:chExt cx="0" cy="0"/>
        </a:xfrm>
      </p:grpSpPr>
      <p:sp>
        <p:nvSpPr>
          <p:cNvPr id="10" name="object 12">
            <a:extLst>
              <a:ext uri="{FF2B5EF4-FFF2-40B4-BE49-F238E27FC236}">
                <a16:creationId xmlns:a16="http://schemas.microsoft.com/office/drawing/2014/main" id="{6BF32556-AD99-456C-AB03-E5B47CF1AF7C}"/>
              </a:ext>
            </a:extLst>
          </p:cNvPr>
          <p:cNvSpPr/>
          <p:nvPr userDrawn="1"/>
        </p:nvSpPr>
        <p:spPr>
          <a:xfrm>
            <a:off x="71440" y="71503"/>
            <a:ext cx="9001125" cy="861535"/>
          </a:xfrm>
          <a:custGeom>
            <a:avLst/>
            <a:gdLst/>
            <a:ahLst/>
            <a:cxnLst/>
            <a:rect l="l" t="t" r="r" b="b"/>
            <a:pathLst>
              <a:path w="14401800" h="1057275">
                <a:moveTo>
                  <a:pt x="0" y="1057148"/>
                </a:moveTo>
                <a:lnTo>
                  <a:pt x="14401800" y="1057148"/>
                </a:lnTo>
                <a:lnTo>
                  <a:pt x="14401800" y="0"/>
                </a:lnTo>
                <a:lnTo>
                  <a:pt x="0" y="0"/>
                </a:lnTo>
                <a:lnTo>
                  <a:pt x="0" y="1057148"/>
                </a:lnTo>
                <a:close/>
              </a:path>
            </a:pathLst>
          </a:custGeom>
          <a:solidFill>
            <a:srgbClr val="D5D7D5"/>
          </a:solidFill>
        </p:spPr>
        <p:txBody>
          <a:bodyPr wrap="square" lIns="0" tIns="0" rIns="0" bIns="0" rtlCol="0"/>
          <a:lstStyle/>
          <a:p>
            <a:endParaRPr sz="937"/>
          </a:p>
        </p:txBody>
      </p:sp>
      <p:sp>
        <p:nvSpPr>
          <p:cNvPr id="2" name="Title 1">
            <a:extLst>
              <a:ext uri="{FF2B5EF4-FFF2-40B4-BE49-F238E27FC236}">
                <a16:creationId xmlns:a16="http://schemas.microsoft.com/office/drawing/2014/main" id="{1E7A5735-061F-9F42-B3AD-2999EFE33347}"/>
              </a:ext>
            </a:extLst>
          </p:cNvPr>
          <p:cNvSpPr>
            <a:spLocks noGrp="1"/>
          </p:cNvSpPr>
          <p:nvPr>
            <p:ph type="title" hasCustomPrompt="1"/>
          </p:nvPr>
        </p:nvSpPr>
        <p:spPr>
          <a:xfrm>
            <a:off x="285749" y="76373"/>
            <a:ext cx="4209813" cy="856666"/>
          </a:xfrm>
        </p:spPr>
        <p:txBody>
          <a:bodyPr anchor="ctr"/>
          <a:lstStyle>
            <a:lvl1pPr>
              <a:defRPr sz="2400"/>
            </a:lvl1pPr>
          </a:lstStyle>
          <a:p>
            <a:r>
              <a:rPr lang="en-US" dirty="0"/>
              <a:t>Slide Header</a:t>
            </a:r>
          </a:p>
        </p:txBody>
      </p:sp>
      <p:sp>
        <p:nvSpPr>
          <p:cNvPr id="4" name="Picture Placeholder 3">
            <a:extLst>
              <a:ext uri="{FF2B5EF4-FFF2-40B4-BE49-F238E27FC236}">
                <a16:creationId xmlns:a16="http://schemas.microsoft.com/office/drawing/2014/main" id="{8C0E6149-0078-4DA6-B34A-D6C12FDAE469}"/>
              </a:ext>
            </a:extLst>
          </p:cNvPr>
          <p:cNvSpPr>
            <a:spLocks noGrp="1"/>
          </p:cNvSpPr>
          <p:nvPr>
            <p:ph type="pic" sz="quarter" idx="10" hasCustomPrompt="1"/>
          </p:nvPr>
        </p:nvSpPr>
        <p:spPr>
          <a:xfrm>
            <a:off x="4495802" y="71505"/>
            <a:ext cx="4574381" cy="4920643"/>
          </a:xfrm>
        </p:spPr>
        <p:txBody>
          <a:bodyPr anchor="ctr">
            <a:normAutofit/>
          </a:bodyPr>
          <a:lstStyle>
            <a:lvl1pPr marL="0" indent="0" algn="ctr">
              <a:buNone/>
              <a:defRPr sz="1801">
                <a:solidFill>
                  <a:schemeClr val="tx2"/>
                </a:solidFill>
              </a:defRPr>
            </a:lvl1pPr>
          </a:lstStyle>
          <a:p>
            <a:r>
              <a:rPr lang="en-US" dirty="0"/>
              <a:t>Click on icon to add picture</a:t>
            </a:r>
          </a:p>
        </p:txBody>
      </p:sp>
      <p:sp>
        <p:nvSpPr>
          <p:cNvPr id="7" name="Text Placeholder 3">
            <a:extLst>
              <a:ext uri="{FF2B5EF4-FFF2-40B4-BE49-F238E27FC236}">
                <a16:creationId xmlns:a16="http://schemas.microsoft.com/office/drawing/2014/main" id="{6F2CD912-072F-B842-882C-C0DA750DDD07}"/>
              </a:ext>
            </a:extLst>
          </p:cNvPr>
          <p:cNvSpPr>
            <a:spLocks noGrp="1"/>
          </p:cNvSpPr>
          <p:nvPr>
            <p:ph type="body" sz="quarter" idx="12" hasCustomPrompt="1"/>
          </p:nvPr>
        </p:nvSpPr>
        <p:spPr>
          <a:xfrm>
            <a:off x="1278734" y="4758074"/>
            <a:ext cx="7002955" cy="274097"/>
          </a:xfrm>
        </p:spPr>
        <p:txBody>
          <a:bodyPr anchor="ctr">
            <a:normAutofit/>
          </a:bodyPr>
          <a:lstStyle>
            <a:lvl1pPr marL="0" indent="0">
              <a:lnSpc>
                <a:spcPct val="100000"/>
              </a:lnSpc>
              <a:spcBef>
                <a:spcPts val="0"/>
              </a:spcBef>
              <a:buNone/>
              <a:defRPr sz="601"/>
            </a:lvl1pPr>
            <a:lvl2pPr marL="211941" indent="0">
              <a:buNone/>
              <a:defRPr/>
            </a:lvl2pPr>
            <a:lvl3pPr marL="469128" indent="0">
              <a:buNone/>
              <a:defRPr/>
            </a:lvl3pPr>
            <a:lvl4pPr marL="646540" indent="0">
              <a:buNone/>
              <a:defRPr/>
            </a:lvl4pPr>
            <a:lvl5pPr marL="903727" indent="0">
              <a:buNone/>
              <a:defRPr/>
            </a:lvl5pPr>
          </a:lstStyle>
          <a:p>
            <a:pPr lvl="0"/>
            <a:r>
              <a:rPr lang="en-US" dirty="0"/>
              <a:t>Click to add footnotes and sources</a:t>
            </a:r>
          </a:p>
        </p:txBody>
      </p:sp>
      <p:grpSp>
        <p:nvGrpSpPr>
          <p:cNvPr id="8" name="Graphic 11">
            <a:extLst>
              <a:ext uri="{FF2B5EF4-FFF2-40B4-BE49-F238E27FC236}">
                <a16:creationId xmlns:a16="http://schemas.microsoft.com/office/drawing/2014/main" id="{30BD5E63-C1C7-0B43-9451-42255580500C}"/>
              </a:ext>
            </a:extLst>
          </p:cNvPr>
          <p:cNvGrpSpPr>
            <a:grpSpLocks noChangeAspect="1"/>
          </p:cNvGrpSpPr>
          <p:nvPr userDrawn="1"/>
        </p:nvGrpSpPr>
        <p:grpSpPr>
          <a:xfrm>
            <a:off x="188060" y="4731065"/>
            <a:ext cx="972000" cy="259563"/>
            <a:chOff x="5925389" y="-67473"/>
            <a:chExt cx="1453278" cy="387715"/>
          </a:xfrm>
        </p:grpSpPr>
        <p:sp>
          <p:nvSpPr>
            <p:cNvPr id="9" name="Freeform 8">
              <a:extLst>
                <a:ext uri="{FF2B5EF4-FFF2-40B4-BE49-F238E27FC236}">
                  <a16:creationId xmlns:a16="http://schemas.microsoft.com/office/drawing/2014/main" id="{307ACE2A-F5EB-5045-BEDD-A829ABA1FF6C}"/>
                </a:ext>
              </a:extLst>
            </p:cNvPr>
            <p:cNvSpPr/>
            <p:nvPr/>
          </p:nvSpPr>
          <p:spPr>
            <a:xfrm>
              <a:off x="5925389" y="-9659"/>
              <a:ext cx="252065" cy="270029"/>
            </a:xfrm>
            <a:custGeom>
              <a:avLst/>
              <a:gdLst>
                <a:gd name="connsiteX0" fmla="*/ 249346 w 252065"/>
                <a:gd name="connsiteY0" fmla="*/ 1 h 270029"/>
                <a:gd name="connsiteX1" fmla="*/ 204548 w 252065"/>
                <a:gd name="connsiteY1" fmla="*/ 1 h 270029"/>
                <a:gd name="connsiteX2" fmla="*/ 202138 w 252065"/>
                <a:gd name="connsiteY2" fmla="*/ 1443 h 270029"/>
                <a:gd name="connsiteX3" fmla="*/ 126398 w 252065"/>
                <a:gd name="connsiteY3" fmla="*/ 142007 h 270029"/>
                <a:gd name="connsiteX4" fmla="*/ 49928 w 252065"/>
                <a:gd name="connsiteY4" fmla="*/ 1443 h 270029"/>
                <a:gd name="connsiteX5" fmla="*/ 47463 w 252065"/>
                <a:gd name="connsiteY5" fmla="*/ 1 h 270029"/>
                <a:gd name="connsiteX6" fmla="*/ 2738 w 252065"/>
                <a:gd name="connsiteY6" fmla="*/ 1 h 270029"/>
                <a:gd name="connsiteX7" fmla="*/ 0 w 252065"/>
                <a:gd name="connsiteY7" fmla="*/ 2739 h 270029"/>
                <a:gd name="connsiteX8" fmla="*/ 0 w 252065"/>
                <a:gd name="connsiteY8" fmla="*/ 267291 h 270029"/>
                <a:gd name="connsiteX9" fmla="*/ 2738 w 252065"/>
                <a:gd name="connsiteY9" fmla="*/ 270029 h 270029"/>
                <a:gd name="connsiteX10" fmla="*/ 45638 w 252065"/>
                <a:gd name="connsiteY10" fmla="*/ 270029 h 270029"/>
                <a:gd name="connsiteX11" fmla="*/ 48376 w 252065"/>
                <a:gd name="connsiteY11" fmla="*/ 267291 h 270029"/>
                <a:gd name="connsiteX12" fmla="*/ 48376 w 252065"/>
                <a:gd name="connsiteY12" fmla="*/ 94690 h 270029"/>
                <a:gd name="connsiteX13" fmla="*/ 115792 w 252065"/>
                <a:gd name="connsiteY13" fmla="*/ 212234 h 270029"/>
                <a:gd name="connsiteX14" fmla="*/ 118165 w 252065"/>
                <a:gd name="connsiteY14" fmla="*/ 213603 h 270029"/>
                <a:gd name="connsiteX15" fmla="*/ 133864 w 252065"/>
                <a:gd name="connsiteY15" fmla="*/ 213603 h 270029"/>
                <a:gd name="connsiteX16" fmla="*/ 136238 w 252065"/>
                <a:gd name="connsiteY16" fmla="*/ 212216 h 270029"/>
                <a:gd name="connsiteX17" fmla="*/ 203307 w 252065"/>
                <a:gd name="connsiteY17" fmla="*/ 94379 h 270029"/>
                <a:gd name="connsiteX18" fmla="*/ 203307 w 252065"/>
                <a:gd name="connsiteY18" fmla="*/ 267291 h 270029"/>
                <a:gd name="connsiteX19" fmla="*/ 206045 w 252065"/>
                <a:gd name="connsiteY19" fmla="*/ 270029 h 270029"/>
                <a:gd name="connsiteX20" fmla="*/ 249328 w 252065"/>
                <a:gd name="connsiteY20" fmla="*/ 270029 h 270029"/>
                <a:gd name="connsiteX21" fmla="*/ 252066 w 252065"/>
                <a:gd name="connsiteY21" fmla="*/ 267291 h 270029"/>
                <a:gd name="connsiteX22" fmla="*/ 252066 w 252065"/>
                <a:gd name="connsiteY22" fmla="*/ 2739 h 270029"/>
                <a:gd name="connsiteX23" fmla="*/ 249346 w 252065"/>
                <a:gd name="connsiteY23" fmla="*/ 1 h 27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065" h="270029">
                  <a:moveTo>
                    <a:pt x="249346" y="1"/>
                  </a:moveTo>
                  <a:lnTo>
                    <a:pt x="204548" y="1"/>
                  </a:lnTo>
                  <a:cubicBezTo>
                    <a:pt x="203540" y="-2"/>
                    <a:pt x="202612" y="553"/>
                    <a:pt x="202138" y="1443"/>
                  </a:cubicBezTo>
                  <a:lnTo>
                    <a:pt x="126398" y="142007"/>
                  </a:lnTo>
                  <a:lnTo>
                    <a:pt x="49928" y="1443"/>
                  </a:lnTo>
                  <a:cubicBezTo>
                    <a:pt x="49445" y="535"/>
                    <a:pt x="48491" y="-23"/>
                    <a:pt x="47463" y="1"/>
                  </a:cubicBezTo>
                  <a:lnTo>
                    <a:pt x="2738" y="1"/>
                  </a:lnTo>
                  <a:cubicBezTo>
                    <a:pt x="1226" y="1"/>
                    <a:pt x="0" y="1227"/>
                    <a:pt x="0" y="2739"/>
                  </a:cubicBezTo>
                  <a:lnTo>
                    <a:pt x="0" y="267291"/>
                  </a:lnTo>
                  <a:cubicBezTo>
                    <a:pt x="0" y="268803"/>
                    <a:pt x="1226" y="270029"/>
                    <a:pt x="2738" y="270029"/>
                  </a:cubicBezTo>
                  <a:lnTo>
                    <a:pt x="45638" y="270029"/>
                  </a:lnTo>
                  <a:cubicBezTo>
                    <a:pt x="47150" y="270029"/>
                    <a:pt x="48376" y="268803"/>
                    <a:pt x="48376" y="267291"/>
                  </a:cubicBezTo>
                  <a:lnTo>
                    <a:pt x="48376" y="94690"/>
                  </a:lnTo>
                  <a:lnTo>
                    <a:pt x="115792" y="212234"/>
                  </a:lnTo>
                  <a:cubicBezTo>
                    <a:pt x="116287" y="213076"/>
                    <a:pt x="117188" y="213596"/>
                    <a:pt x="118165" y="213603"/>
                  </a:cubicBezTo>
                  <a:lnTo>
                    <a:pt x="133864" y="213603"/>
                  </a:lnTo>
                  <a:cubicBezTo>
                    <a:pt x="134849" y="213608"/>
                    <a:pt x="135758" y="213076"/>
                    <a:pt x="136238" y="212216"/>
                  </a:cubicBezTo>
                  <a:lnTo>
                    <a:pt x="203307" y="94379"/>
                  </a:lnTo>
                  <a:lnTo>
                    <a:pt x="203307" y="267291"/>
                  </a:lnTo>
                  <a:cubicBezTo>
                    <a:pt x="203307" y="268803"/>
                    <a:pt x="204533" y="270029"/>
                    <a:pt x="206045" y="270029"/>
                  </a:cubicBezTo>
                  <a:lnTo>
                    <a:pt x="249328" y="270029"/>
                  </a:lnTo>
                  <a:cubicBezTo>
                    <a:pt x="250840" y="270029"/>
                    <a:pt x="252066" y="268803"/>
                    <a:pt x="252066" y="267291"/>
                  </a:cubicBezTo>
                  <a:lnTo>
                    <a:pt x="252066" y="2739"/>
                  </a:lnTo>
                  <a:cubicBezTo>
                    <a:pt x="252066" y="1234"/>
                    <a:pt x="250851" y="11"/>
                    <a:pt x="249346" y="1"/>
                  </a:cubicBezTo>
                  <a:close/>
                </a:path>
              </a:pathLst>
            </a:custGeom>
            <a:solidFill>
              <a:srgbClr val="0C1C2B"/>
            </a:solidFill>
            <a:ln w="1819" cap="flat">
              <a:noFill/>
              <a:prstDash val="solid"/>
              <a:miter/>
            </a:ln>
          </p:spPr>
          <p:txBody>
            <a:bodyPr rtlCol="0" anchor="ctr"/>
            <a:lstStyle/>
            <a:p>
              <a:endParaRPr lang="en-US" sz="1800"/>
            </a:p>
          </p:txBody>
        </p:sp>
        <p:sp>
          <p:nvSpPr>
            <p:cNvPr id="11" name="Freeform 10">
              <a:extLst>
                <a:ext uri="{FF2B5EF4-FFF2-40B4-BE49-F238E27FC236}">
                  <a16:creationId xmlns:a16="http://schemas.microsoft.com/office/drawing/2014/main" id="{3BA152F4-4E2D-E449-823E-CEC86A98E8F6}"/>
                </a:ext>
              </a:extLst>
            </p:cNvPr>
            <p:cNvSpPr/>
            <p:nvPr/>
          </p:nvSpPr>
          <p:spPr>
            <a:xfrm>
              <a:off x="6804662" y="-10352"/>
              <a:ext cx="45820" cy="271434"/>
            </a:xfrm>
            <a:custGeom>
              <a:avLst/>
              <a:gdLst>
                <a:gd name="connsiteX0" fmla="*/ 43082 w 45820"/>
                <a:gd name="connsiteY0" fmla="*/ 0 h 271434"/>
                <a:gd name="connsiteX1" fmla="*/ 45820 w 45820"/>
                <a:gd name="connsiteY1" fmla="*/ 0 h 271434"/>
                <a:gd name="connsiteX2" fmla="*/ 45820 w 45820"/>
                <a:gd name="connsiteY2" fmla="*/ 271434 h 271434"/>
                <a:gd name="connsiteX3" fmla="*/ 43082 w 45820"/>
                <a:gd name="connsiteY3" fmla="*/ 271434 h 271434"/>
                <a:gd name="connsiteX4" fmla="*/ 2738 w 45820"/>
                <a:gd name="connsiteY4" fmla="*/ 271434 h 271434"/>
                <a:gd name="connsiteX5" fmla="*/ 0 w 45820"/>
                <a:gd name="connsiteY5" fmla="*/ 271434 h 271434"/>
                <a:gd name="connsiteX6" fmla="*/ 0 w 45820"/>
                <a:gd name="connsiteY6" fmla="*/ 0 h 271434"/>
                <a:gd name="connsiteX7" fmla="*/ 2738 w 45820"/>
                <a:gd name="connsiteY7" fmla="*/ 0 h 27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20" h="271434">
                  <a:moveTo>
                    <a:pt x="43082" y="0"/>
                  </a:moveTo>
                  <a:cubicBezTo>
                    <a:pt x="44594" y="0"/>
                    <a:pt x="45820" y="0"/>
                    <a:pt x="45820" y="0"/>
                  </a:cubicBezTo>
                  <a:lnTo>
                    <a:pt x="45820" y="271434"/>
                  </a:lnTo>
                  <a:cubicBezTo>
                    <a:pt x="45820" y="271434"/>
                    <a:pt x="44594" y="271434"/>
                    <a:pt x="43082" y="271434"/>
                  </a:cubicBezTo>
                  <a:lnTo>
                    <a:pt x="2738" y="271434"/>
                  </a:lnTo>
                  <a:cubicBezTo>
                    <a:pt x="1226" y="271434"/>
                    <a:pt x="0" y="271434"/>
                    <a:pt x="0" y="271434"/>
                  </a:cubicBezTo>
                  <a:lnTo>
                    <a:pt x="0" y="0"/>
                  </a:lnTo>
                  <a:cubicBezTo>
                    <a:pt x="0" y="0"/>
                    <a:pt x="1226" y="0"/>
                    <a:pt x="2738" y="0"/>
                  </a:cubicBezTo>
                  <a:close/>
                </a:path>
              </a:pathLst>
            </a:custGeom>
            <a:solidFill>
              <a:srgbClr val="0C1C2B"/>
            </a:solidFill>
            <a:ln w="1819" cap="flat">
              <a:noFill/>
              <a:prstDash val="solid"/>
              <a:miter/>
            </a:ln>
          </p:spPr>
          <p:txBody>
            <a:bodyPr rtlCol="0" anchor="ctr"/>
            <a:lstStyle/>
            <a:p>
              <a:endParaRPr lang="en-US" sz="1800"/>
            </a:p>
          </p:txBody>
        </p:sp>
        <p:sp>
          <p:nvSpPr>
            <p:cNvPr id="12" name="Freeform 11">
              <a:extLst>
                <a:ext uri="{FF2B5EF4-FFF2-40B4-BE49-F238E27FC236}">
                  <a16:creationId xmlns:a16="http://schemas.microsoft.com/office/drawing/2014/main" id="{3895D593-6A2E-9D41-9EAB-BD2B1B492B2E}"/>
                </a:ext>
              </a:extLst>
            </p:cNvPr>
            <p:cNvSpPr/>
            <p:nvPr/>
          </p:nvSpPr>
          <p:spPr>
            <a:xfrm>
              <a:off x="6495677" y="-11302"/>
              <a:ext cx="242050" cy="273132"/>
            </a:xfrm>
            <a:custGeom>
              <a:avLst/>
              <a:gdLst>
                <a:gd name="connsiteX0" fmla="*/ 241222 w 242050"/>
                <a:gd name="connsiteY0" fmla="*/ 222639 h 273132"/>
                <a:gd name="connsiteX1" fmla="*/ 212014 w 242050"/>
                <a:gd name="connsiteY1" fmla="*/ 193047 h 273132"/>
                <a:gd name="connsiteX2" fmla="*/ 208199 w 242050"/>
                <a:gd name="connsiteY2" fmla="*/ 193047 h 273132"/>
                <a:gd name="connsiteX3" fmla="*/ 135781 w 242050"/>
                <a:gd name="connsiteY3" fmla="*/ 225578 h 273132"/>
                <a:gd name="connsiteX4" fmla="*/ 53122 w 242050"/>
                <a:gd name="connsiteY4" fmla="*/ 136639 h 273132"/>
                <a:gd name="connsiteX5" fmla="*/ 53122 w 242050"/>
                <a:gd name="connsiteY5" fmla="*/ 135891 h 273132"/>
                <a:gd name="connsiteX6" fmla="*/ 76653 w 242050"/>
                <a:gd name="connsiteY6" fmla="*/ 73093 h 273132"/>
                <a:gd name="connsiteX7" fmla="*/ 135781 w 242050"/>
                <a:gd name="connsiteY7" fmla="*/ 47317 h 273132"/>
                <a:gd name="connsiteX8" fmla="*/ 206355 w 242050"/>
                <a:gd name="connsiteY8" fmla="*/ 78752 h 273132"/>
                <a:gd name="connsiteX9" fmla="*/ 210225 w 242050"/>
                <a:gd name="connsiteY9" fmla="*/ 78615 h 273132"/>
                <a:gd name="connsiteX10" fmla="*/ 210298 w 242050"/>
                <a:gd name="connsiteY10" fmla="*/ 78533 h 273132"/>
                <a:gd name="connsiteX11" fmla="*/ 239506 w 242050"/>
                <a:gd name="connsiteY11" fmla="*/ 44889 h 273132"/>
                <a:gd name="connsiteX12" fmla="*/ 239324 w 242050"/>
                <a:gd name="connsiteY12" fmla="*/ 41129 h 273132"/>
                <a:gd name="connsiteX13" fmla="*/ 136183 w 242050"/>
                <a:gd name="connsiteY13" fmla="*/ 0 h 273132"/>
                <a:gd name="connsiteX14" fmla="*/ 0 w 242050"/>
                <a:gd name="connsiteY14" fmla="*/ 136566 h 273132"/>
                <a:gd name="connsiteX15" fmla="*/ 0 w 242050"/>
                <a:gd name="connsiteY15" fmla="*/ 137296 h 273132"/>
                <a:gd name="connsiteX16" fmla="*/ 38336 w 242050"/>
                <a:gd name="connsiteY16" fmla="*/ 233628 h 273132"/>
                <a:gd name="connsiteX17" fmla="*/ 134357 w 242050"/>
                <a:gd name="connsiteY17" fmla="*/ 273132 h 273132"/>
                <a:gd name="connsiteX18" fmla="*/ 241314 w 242050"/>
                <a:gd name="connsiteY18" fmla="*/ 226454 h 273132"/>
                <a:gd name="connsiteX19" fmla="*/ 241222 w 242050"/>
                <a:gd name="connsiteY19" fmla="*/ 222639 h 273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2050" h="273132">
                  <a:moveTo>
                    <a:pt x="241222" y="222639"/>
                  </a:moveTo>
                  <a:lnTo>
                    <a:pt x="212014" y="193047"/>
                  </a:lnTo>
                  <a:cubicBezTo>
                    <a:pt x="210948" y="192025"/>
                    <a:pt x="209265" y="192025"/>
                    <a:pt x="208199" y="193047"/>
                  </a:cubicBezTo>
                  <a:cubicBezTo>
                    <a:pt x="186695" y="213128"/>
                    <a:pt x="167070" y="225578"/>
                    <a:pt x="135781" y="225578"/>
                  </a:cubicBezTo>
                  <a:cubicBezTo>
                    <a:pt x="88665" y="225578"/>
                    <a:pt x="53122" y="187352"/>
                    <a:pt x="53122" y="136639"/>
                  </a:cubicBezTo>
                  <a:lnTo>
                    <a:pt x="53122" y="135891"/>
                  </a:lnTo>
                  <a:cubicBezTo>
                    <a:pt x="53122" y="111867"/>
                    <a:pt x="61483" y="89578"/>
                    <a:pt x="76653" y="73093"/>
                  </a:cubicBezTo>
                  <a:cubicBezTo>
                    <a:pt x="91840" y="56540"/>
                    <a:pt x="113317" y="47178"/>
                    <a:pt x="135781" y="47317"/>
                  </a:cubicBezTo>
                  <a:cubicBezTo>
                    <a:pt x="161192" y="47317"/>
                    <a:pt x="182971" y="57011"/>
                    <a:pt x="206355" y="78752"/>
                  </a:cubicBezTo>
                  <a:cubicBezTo>
                    <a:pt x="207462" y="79783"/>
                    <a:pt x="209195" y="79721"/>
                    <a:pt x="210225" y="78615"/>
                  </a:cubicBezTo>
                  <a:cubicBezTo>
                    <a:pt x="210250" y="78588"/>
                    <a:pt x="210275" y="78561"/>
                    <a:pt x="210298" y="78533"/>
                  </a:cubicBezTo>
                  <a:lnTo>
                    <a:pt x="239506" y="44889"/>
                  </a:lnTo>
                  <a:cubicBezTo>
                    <a:pt x="240463" y="43789"/>
                    <a:pt x="240383" y="42131"/>
                    <a:pt x="239324" y="41129"/>
                  </a:cubicBezTo>
                  <a:cubicBezTo>
                    <a:pt x="218057" y="20756"/>
                    <a:pt x="189122" y="0"/>
                    <a:pt x="136183" y="0"/>
                  </a:cubicBezTo>
                  <a:cubicBezTo>
                    <a:pt x="58544" y="0"/>
                    <a:pt x="0" y="58708"/>
                    <a:pt x="0" y="136566"/>
                  </a:cubicBezTo>
                  <a:lnTo>
                    <a:pt x="0" y="137296"/>
                  </a:lnTo>
                  <a:cubicBezTo>
                    <a:pt x="0" y="174190"/>
                    <a:pt x="13600" y="208491"/>
                    <a:pt x="38336" y="233628"/>
                  </a:cubicBezTo>
                  <a:cubicBezTo>
                    <a:pt x="63071" y="258765"/>
                    <a:pt x="97373" y="273132"/>
                    <a:pt x="134357" y="273132"/>
                  </a:cubicBezTo>
                  <a:cubicBezTo>
                    <a:pt x="165081" y="273132"/>
                    <a:pt x="201901" y="267656"/>
                    <a:pt x="241314" y="226454"/>
                  </a:cubicBezTo>
                  <a:cubicBezTo>
                    <a:pt x="242330" y="225371"/>
                    <a:pt x="242290" y="223672"/>
                    <a:pt x="241222" y="222639"/>
                  </a:cubicBezTo>
                  <a:close/>
                </a:path>
              </a:pathLst>
            </a:custGeom>
            <a:solidFill>
              <a:srgbClr val="0C1C2B"/>
            </a:solidFill>
            <a:ln w="1819" cap="flat">
              <a:noFill/>
              <a:prstDash val="solid"/>
              <a:miter/>
            </a:ln>
          </p:spPr>
          <p:txBody>
            <a:bodyPr rtlCol="0" anchor="ctr"/>
            <a:lstStyle/>
            <a:p>
              <a:endParaRPr lang="en-US" sz="1800"/>
            </a:p>
          </p:txBody>
        </p:sp>
        <p:sp>
          <p:nvSpPr>
            <p:cNvPr id="13" name="Freeform 12">
              <a:extLst>
                <a:ext uri="{FF2B5EF4-FFF2-40B4-BE49-F238E27FC236}">
                  <a16:creationId xmlns:a16="http://schemas.microsoft.com/office/drawing/2014/main" id="{B59F6B01-C5CE-454B-A28B-62F1A1CBF75D}"/>
                </a:ext>
              </a:extLst>
            </p:cNvPr>
            <p:cNvSpPr/>
            <p:nvPr/>
          </p:nvSpPr>
          <p:spPr>
            <a:xfrm>
              <a:off x="6242625" y="-11393"/>
              <a:ext cx="200403" cy="273533"/>
            </a:xfrm>
            <a:custGeom>
              <a:avLst/>
              <a:gdLst>
                <a:gd name="connsiteX0" fmla="*/ 175376 w 200403"/>
                <a:gd name="connsiteY0" fmla="*/ 136822 h 273533"/>
                <a:gd name="connsiteX1" fmla="*/ 122710 w 200403"/>
                <a:gd name="connsiteY1" fmla="*/ 115518 h 273533"/>
                <a:gd name="connsiteX2" fmla="*/ 121396 w 200403"/>
                <a:gd name="connsiteY2" fmla="*/ 115244 h 273533"/>
                <a:gd name="connsiteX3" fmla="*/ 120374 w 200403"/>
                <a:gd name="connsiteY3" fmla="*/ 115043 h 273533"/>
                <a:gd name="connsiteX4" fmla="*/ 107248 w 200403"/>
                <a:gd name="connsiteY4" fmla="*/ 112360 h 273533"/>
                <a:gd name="connsiteX5" fmla="*/ 93374 w 200403"/>
                <a:gd name="connsiteY5" fmla="*/ 109494 h 273533"/>
                <a:gd name="connsiteX6" fmla="*/ 65243 w 200403"/>
                <a:gd name="connsiteY6" fmla="*/ 96715 h 273533"/>
                <a:gd name="connsiteX7" fmla="*/ 57576 w 200403"/>
                <a:gd name="connsiteY7" fmla="*/ 78259 h 273533"/>
                <a:gd name="connsiteX8" fmla="*/ 57576 w 200403"/>
                <a:gd name="connsiteY8" fmla="*/ 77547 h 273533"/>
                <a:gd name="connsiteX9" fmla="*/ 57576 w 200403"/>
                <a:gd name="connsiteY9" fmla="*/ 75357 h 273533"/>
                <a:gd name="connsiteX10" fmla="*/ 91987 w 200403"/>
                <a:gd name="connsiteY10" fmla="*/ 44104 h 273533"/>
                <a:gd name="connsiteX11" fmla="*/ 106938 w 200403"/>
                <a:gd name="connsiteY11" fmla="*/ 43666 h 273533"/>
                <a:gd name="connsiteX12" fmla="*/ 161484 w 200403"/>
                <a:gd name="connsiteY12" fmla="*/ 65262 h 273533"/>
                <a:gd name="connsiteX13" fmla="*/ 164514 w 200403"/>
                <a:gd name="connsiteY13" fmla="*/ 65882 h 273533"/>
                <a:gd name="connsiteX14" fmla="*/ 164697 w 200403"/>
                <a:gd name="connsiteY14" fmla="*/ 65882 h 273533"/>
                <a:gd name="connsiteX15" fmla="*/ 166650 w 200403"/>
                <a:gd name="connsiteY15" fmla="*/ 64915 h 273533"/>
                <a:gd name="connsiteX16" fmla="*/ 191149 w 200403"/>
                <a:gd name="connsiteY16" fmla="*/ 35853 h 273533"/>
                <a:gd name="connsiteX17" fmla="*/ 190838 w 200403"/>
                <a:gd name="connsiteY17" fmla="*/ 32019 h 273533"/>
                <a:gd name="connsiteX18" fmla="*/ 100932 w 200403"/>
                <a:gd name="connsiteY18" fmla="*/ 0 h 273533"/>
                <a:gd name="connsiteX19" fmla="*/ 9657 w 200403"/>
                <a:gd name="connsiteY19" fmla="*/ 79209 h 273533"/>
                <a:gd name="connsiteX20" fmla="*/ 9657 w 200403"/>
                <a:gd name="connsiteY20" fmla="*/ 80030 h 273533"/>
                <a:gd name="connsiteX21" fmla="*/ 29409 w 200403"/>
                <a:gd name="connsiteY21" fmla="*/ 130962 h 273533"/>
                <a:gd name="connsiteX22" fmla="*/ 82239 w 200403"/>
                <a:gd name="connsiteY22" fmla="*/ 154931 h 273533"/>
                <a:gd name="connsiteX23" fmla="*/ 90928 w 200403"/>
                <a:gd name="connsiteY23" fmla="*/ 156756 h 273533"/>
                <a:gd name="connsiteX24" fmla="*/ 96952 w 200403"/>
                <a:gd name="connsiteY24" fmla="*/ 157943 h 273533"/>
                <a:gd name="connsiteX25" fmla="*/ 105697 w 200403"/>
                <a:gd name="connsiteY25" fmla="*/ 159659 h 273533"/>
                <a:gd name="connsiteX26" fmla="*/ 113437 w 200403"/>
                <a:gd name="connsiteY26" fmla="*/ 161192 h 273533"/>
                <a:gd name="connsiteX27" fmla="*/ 141586 w 200403"/>
                <a:gd name="connsiteY27" fmla="*/ 172145 h 273533"/>
                <a:gd name="connsiteX28" fmla="*/ 152174 w 200403"/>
                <a:gd name="connsiteY28" fmla="*/ 195274 h 273533"/>
                <a:gd name="connsiteX29" fmla="*/ 152174 w 200403"/>
                <a:gd name="connsiteY29" fmla="*/ 195986 h 273533"/>
                <a:gd name="connsiteX30" fmla="*/ 112725 w 200403"/>
                <a:gd name="connsiteY30" fmla="*/ 229192 h 273533"/>
                <a:gd name="connsiteX31" fmla="*/ 104218 w 200403"/>
                <a:gd name="connsiteY31" fmla="*/ 229521 h 273533"/>
                <a:gd name="connsiteX32" fmla="*/ 104218 w 200403"/>
                <a:gd name="connsiteY32" fmla="*/ 229521 h 273533"/>
                <a:gd name="connsiteX33" fmla="*/ 96478 w 200403"/>
                <a:gd name="connsiteY33" fmla="*/ 229265 h 273533"/>
                <a:gd name="connsiteX34" fmla="*/ 32202 w 200403"/>
                <a:gd name="connsiteY34" fmla="*/ 201572 h 273533"/>
                <a:gd name="connsiteX35" fmla="*/ 29609 w 200403"/>
                <a:gd name="connsiteY35" fmla="*/ 200787 h 273533"/>
                <a:gd name="connsiteX36" fmla="*/ 29390 w 200403"/>
                <a:gd name="connsiteY36" fmla="*/ 200787 h 273533"/>
                <a:gd name="connsiteX37" fmla="*/ 27455 w 200403"/>
                <a:gd name="connsiteY37" fmla="*/ 201664 h 273533"/>
                <a:gd name="connsiteX38" fmla="*/ 730 w 200403"/>
                <a:gd name="connsiteY38" fmla="*/ 230726 h 273533"/>
                <a:gd name="connsiteX39" fmla="*/ 858 w 200403"/>
                <a:gd name="connsiteY39" fmla="*/ 234577 h 273533"/>
                <a:gd name="connsiteX40" fmla="*/ 103652 w 200403"/>
                <a:gd name="connsiteY40" fmla="*/ 273534 h 273533"/>
                <a:gd name="connsiteX41" fmla="*/ 200404 w 200403"/>
                <a:gd name="connsiteY41" fmla="*/ 193211 h 273533"/>
                <a:gd name="connsiteX42" fmla="*/ 200404 w 200403"/>
                <a:gd name="connsiteY42" fmla="*/ 192426 h 273533"/>
                <a:gd name="connsiteX43" fmla="*/ 175376 w 200403"/>
                <a:gd name="connsiteY43" fmla="*/ 136822 h 27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0403" h="273533">
                  <a:moveTo>
                    <a:pt x="175376" y="136822"/>
                  </a:moveTo>
                  <a:cubicBezTo>
                    <a:pt x="162707" y="126818"/>
                    <a:pt x="146442" y="120228"/>
                    <a:pt x="122710" y="115518"/>
                  </a:cubicBezTo>
                  <a:lnTo>
                    <a:pt x="121396" y="115244"/>
                  </a:lnTo>
                  <a:lnTo>
                    <a:pt x="120374" y="115043"/>
                  </a:lnTo>
                  <a:cubicBezTo>
                    <a:pt x="117946" y="114459"/>
                    <a:pt x="112761" y="113437"/>
                    <a:pt x="107248" y="112360"/>
                  </a:cubicBezTo>
                  <a:cubicBezTo>
                    <a:pt x="101334" y="111191"/>
                    <a:pt x="95200" y="110005"/>
                    <a:pt x="93374" y="109494"/>
                  </a:cubicBezTo>
                  <a:cubicBezTo>
                    <a:pt x="79044" y="105514"/>
                    <a:pt x="70355" y="101589"/>
                    <a:pt x="65243" y="96715"/>
                  </a:cubicBezTo>
                  <a:cubicBezTo>
                    <a:pt x="60132" y="91841"/>
                    <a:pt x="57941" y="86200"/>
                    <a:pt x="57576" y="78259"/>
                  </a:cubicBezTo>
                  <a:lnTo>
                    <a:pt x="57576" y="77547"/>
                  </a:lnTo>
                  <a:cubicBezTo>
                    <a:pt x="57576" y="76817"/>
                    <a:pt x="57576" y="76087"/>
                    <a:pt x="57576" y="75357"/>
                  </a:cubicBezTo>
                  <a:cubicBezTo>
                    <a:pt x="58270" y="58635"/>
                    <a:pt x="71468" y="46660"/>
                    <a:pt x="91987" y="44104"/>
                  </a:cubicBezTo>
                  <a:cubicBezTo>
                    <a:pt x="96946" y="43487"/>
                    <a:pt x="101952" y="43341"/>
                    <a:pt x="106938" y="43666"/>
                  </a:cubicBezTo>
                  <a:cubicBezTo>
                    <a:pt x="126963" y="44839"/>
                    <a:pt x="146083" y="52409"/>
                    <a:pt x="161484" y="65262"/>
                  </a:cubicBezTo>
                  <a:cubicBezTo>
                    <a:pt x="162338" y="65938"/>
                    <a:pt x="163463" y="66168"/>
                    <a:pt x="164514" y="65882"/>
                  </a:cubicBezTo>
                  <a:lnTo>
                    <a:pt x="164697" y="65882"/>
                  </a:lnTo>
                  <a:cubicBezTo>
                    <a:pt x="165454" y="65844"/>
                    <a:pt x="166161" y="65494"/>
                    <a:pt x="166650" y="64915"/>
                  </a:cubicBezTo>
                  <a:lnTo>
                    <a:pt x="191149" y="35853"/>
                  </a:lnTo>
                  <a:cubicBezTo>
                    <a:pt x="192121" y="34709"/>
                    <a:pt x="191982" y="32992"/>
                    <a:pt x="190838" y="32019"/>
                  </a:cubicBezTo>
                  <a:cubicBezTo>
                    <a:pt x="165281" y="9876"/>
                    <a:pt x="137479" y="0"/>
                    <a:pt x="100932" y="0"/>
                  </a:cubicBezTo>
                  <a:cubicBezTo>
                    <a:pt x="46349" y="0"/>
                    <a:pt x="9657" y="31837"/>
                    <a:pt x="9657" y="79209"/>
                  </a:cubicBezTo>
                  <a:lnTo>
                    <a:pt x="9657" y="80030"/>
                  </a:lnTo>
                  <a:cubicBezTo>
                    <a:pt x="9657" y="101936"/>
                    <a:pt x="16192" y="118512"/>
                    <a:pt x="29409" y="130962"/>
                  </a:cubicBezTo>
                  <a:cubicBezTo>
                    <a:pt x="41293" y="142116"/>
                    <a:pt x="58617" y="149965"/>
                    <a:pt x="82239" y="154931"/>
                  </a:cubicBezTo>
                  <a:cubicBezTo>
                    <a:pt x="83663" y="155332"/>
                    <a:pt x="87350" y="156026"/>
                    <a:pt x="90928" y="156756"/>
                  </a:cubicBezTo>
                  <a:cubicBezTo>
                    <a:pt x="93484" y="157231"/>
                    <a:pt x="95912" y="157687"/>
                    <a:pt x="96952" y="157943"/>
                  </a:cubicBezTo>
                  <a:cubicBezTo>
                    <a:pt x="98541" y="158308"/>
                    <a:pt x="102173" y="159001"/>
                    <a:pt x="105697" y="159659"/>
                  </a:cubicBezTo>
                  <a:cubicBezTo>
                    <a:pt x="108946" y="160279"/>
                    <a:pt x="112305" y="160918"/>
                    <a:pt x="113437" y="161192"/>
                  </a:cubicBezTo>
                  <a:cubicBezTo>
                    <a:pt x="126672" y="164405"/>
                    <a:pt x="135069" y="167107"/>
                    <a:pt x="141586" y="172145"/>
                  </a:cubicBezTo>
                  <a:cubicBezTo>
                    <a:pt x="148888" y="177749"/>
                    <a:pt x="152083" y="184924"/>
                    <a:pt x="152174" y="195274"/>
                  </a:cubicBezTo>
                  <a:lnTo>
                    <a:pt x="152174" y="195986"/>
                  </a:lnTo>
                  <a:cubicBezTo>
                    <a:pt x="152174" y="214807"/>
                    <a:pt x="137424" y="227221"/>
                    <a:pt x="112725" y="229192"/>
                  </a:cubicBezTo>
                  <a:cubicBezTo>
                    <a:pt x="109950" y="229411"/>
                    <a:pt x="107084" y="229521"/>
                    <a:pt x="104218" y="229521"/>
                  </a:cubicBezTo>
                  <a:lnTo>
                    <a:pt x="104218" y="229521"/>
                  </a:lnTo>
                  <a:cubicBezTo>
                    <a:pt x="101699" y="229521"/>
                    <a:pt x="99088" y="229429"/>
                    <a:pt x="96478" y="229265"/>
                  </a:cubicBezTo>
                  <a:cubicBezTo>
                    <a:pt x="70921" y="227440"/>
                    <a:pt x="51059" y="218933"/>
                    <a:pt x="32202" y="201572"/>
                  </a:cubicBezTo>
                  <a:cubicBezTo>
                    <a:pt x="31488" y="200954"/>
                    <a:pt x="30546" y="200669"/>
                    <a:pt x="29609" y="200787"/>
                  </a:cubicBezTo>
                  <a:lnTo>
                    <a:pt x="29390" y="200787"/>
                  </a:lnTo>
                  <a:cubicBezTo>
                    <a:pt x="28654" y="200807"/>
                    <a:pt x="27956" y="201123"/>
                    <a:pt x="27455" y="201664"/>
                  </a:cubicBezTo>
                  <a:lnTo>
                    <a:pt x="730" y="230726"/>
                  </a:lnTo>
                  <a:cubicBezTo>
                    <a:pt x="-291" y="231827"/>
                    <a:pt x="-234" y="233546"/>
                    <a:pt x="858" y="234577"/>
                  </a:cubicBezTo>
                  <a:cubicBezTo>
                    <a:pt x="28514" y="260792"/>
                    <a:pt x="62140" y="273534"/>
                    <a:pt x="103652" y="273534"/>
                  </a:cubicBezTo>
                  <a:cubicBezTo>
                    <a:pt x="162360" y="273534"/>
                    <a:pt x="200404" y="242007"/>
                    <a:pt x="200404" y="193211"/>
                  </a:cubicBezTo>
                  <a:lnTo>
                    <a:pt x="200404" y="192426"/>
                  </a:lnTo>
                  <a:cubicBezTo>
                    <a:pt x="200313" y="168585"/>
                    <a:pt x="191897" y="149892"/>
                    <a:pt x="175376" y="136822"/>
                  </a:cubicBezTo>
                  <a:close/>
                </a:path>
              </a:pathLst>
            </a:custGeom>
            <a:solidFill>
              <a:srgbClr val="0C1C2B"/>
            </a:solidFill>
            <a:ln w="1819" cap="flat">
              <a:noFill/>
              <a:prstDash val="solid"/>
              <a:miter/>
            </a:ln>
          </p:spPr>
          <p:txBody>
            <a:bodyPr rtlCol="0" anchor="ctr"/>
            <a:lstStyle/>
            <a:p>
              <a:endParaRPr lang="en-US" sz="1800"/>
            </a:p>
          </p:txBody>
        </p:sp>
        <p:sp>
          <p:nvSpPr>
            <p:cNvPr id="14" name="Freeform 13">
              <a:extLst>
                <a:ext uri="{FF2B5EF4-FFF2-40B4-BE49-F238E27FC236}">
                  <a16:creationId xmlns:a16="http://schemas.microsoft.com/office/drawing/2014/main" id="{43BD3CD0-ADA4-E644-BE11-1CE5E4919AD6}"/>
                </a:ext>
              </a:extLst>
            </p:cNvPr>
            <p:cNvSpPr/>
            <p:nvPr/>
          </p:nvSpPr>
          <p:spPr>
            <a:xfrm>
              <a:off x="6990662" y="-67473"/>
              <a:ext cx="388004" cy="387715"/>
            </a:xfrm>
            <a:custGeom>
              <a:avLst/>
              <a:gdLst>
                <a:gd name="connsiteX0" fmla="*/ 353145 w 388004"/>
                <a:gd name="connsiteY0" fmla="*/ 283556 h 387715"/>
                <a:gd name="connsiteX1" fmla="*/ 378026 w 388004"/>
                <a:gd name="connsiteY1" fmla="*/ 200897 h 387715"/>
                <a:gd name="connsiteX2" fmla="*/ 387875 w 388004"/>
                <a:gd name="connsiteY2" fmla="*/ 187599 h 387715"/>
                <a:gd name="connsiteX3" fmla="*/ 378026 w 388004"/>
                <a:gd name="connsiteY3" fmla="*/ 177750 h 387715"/>
                <a:gd name="connsiteX4" fmla="*/ 358621 w 388004"/>
                <a:gd name="connsiteY4" fmla="*/ 104912 h 387715"/>
                <a:gd name="connsiteX5" fmla="*/ 359835 w 388004"/>
                <a:gd name="connsiteY5" fmla="*/ 88382 h 387715"/>
                <a:gd name="connsiteX6" fmla="*/ 350972 w 388004"/>
                <a:gd name="connsiteY6" fmla="*/ 84320 h 387715"/>
                <a:gd name="connsiteX7" fmla="*/ 347084 w 388004"/>
                <a:gd name="connsiteY7" fmla="*/ 84977 h 387715"/>
                <a:gd name="connsiteX8" fmla="*/ 323608 w 388004"/>
                <a:gd name="connsiteY8" fmla="*/ 56116 h 387715"/>
                <a:gd name="connsiteX9" fmla="*/ 323334 w 388004"/>
                <a:gd name="connsiteY9" fmla="*/ 55715 h 387715"/>
                <a:gd name="connsiteX10" fmla="*/ 322987 w 388004"/>
                <a:gd name="connsiteY10" fmla="*/ 55477 h 387715"/>
                <a:gd name="connsiteX11" fmla="*/ 297594 w 388004"/>
                <a:gd name="connsiteY11" fmla="*/ 34174 h 387715"/>
                <a:gd name="connsiteX12" fmla="*/ 298854 w 388004"/>
                <a:gd name="connsiteY12" fmla="*/ 28003 h 387715"/>
                <a:gd name="connsiteX13" fmla="*/ 283029 w 388004"/>
                <a:gd name="connsiteY13" fmla="*/ 12174 h 387715"/>
                <a:gd name="connsiteX14" fmla="*/ 270486 w 388004"/>
                <a:gd name="connsiteY14" fmla="*/ 18346 h 387715"/>
                <a:gd name="connsiteX15" fmla="*/ 189817 w 388004"/>
                <a:gd name="connsiteY15" fmla="*/ 0 h 387715"/>
                <a:gd name="connsiteX16" fmla="*/ 189251 w 388004"/>
                <a:gd name="connsiteY16" fmla="*/ 0 h 387715"/>
                <a:gd name="connsiteX17" fmla="*/ 104876 w 388004"/>
                <a:gd name="connsiteY17" fmla="*/ 19898 h 387715"/>
                <a:gd name="connsiteX18" fmla="*/ 96424 w 388004"/>
                <a:gd name="connsiteY18" fmla="*/ 16247 h 387715"/>
                <a:gd name="connsiteX19" fmla="*/ 84686 w 388004"/>
                <a:gd name="connsiteY19" fmla="*/ 27985 h 387715"/>
                <a:gd name="connsiteX20" fmla="*/ 85160 w 388004"/>
                <a:gd name="connsiteY20" fmla="*/ 31271 h 387715"/>
                <a:gd name="connsiteX21" fmla="*/ 63911 w 388004"/>
                <a:gd name="connsiteY21" fmla="*/ 47591 h 387715"/>
                <a:gd name="connsiteX22" fmla="*/ 47653 w 388004"/>
                <a:gd name="connsiteY22" fmla="*/ 50813 h 387715"/>
                <a:gd name="connsiteX23" fmla="*/ 47646 w 388004"/>
                <a:gd name="connsiteY23" fmla="*/ 63838 h 387715"/>
                <a:gd name="connsiteX24" fmla="*/ 33498 w 388004"/>
                <a:gd name="connsiteY24" fmla="*/ 81892 h 387715"/>
                <a:gd name="connsiteX25" fmla="*/ 26890 w 388004"/>
                <a:gd name="connsiteY25" fmla="*/ 80450 h 387715"/>
                <a:gd name="connsiteX26" fmla="*/ 11045 w 388004"/>
                <a:gd name="connsiteY26" fmla="*/ 96259 h 387715"/>
                <a:gd name="connsiteX27" fmla="*/ 17763 w 388004"/>
                <a:gd name="connsiteY27" fmla="*/ 109220 h 387715"/>
                <a:gd name="connsiteX28" fmla="*/ 19752 w 388004"/>
                <a:gd name="connsiteY28" fmla="*/ 273296 h 387715"/>
                <a:gd name="connsiteX29" fmla="*/ 17788 w 388004"/>
                <a:gd name="connsiteY29" fmla="*/ 289754 h 387715"/>
                <a:gd name="connsiteX30" fmla="*/ 31381 w 388004"/>
                <a:gd name="connsiteY30" fmla="*/ 293377 h 387715"/>
                <a:gd name="connsiteX31" fmla="*/ 55587 w 388004"/>
                <a:gd name="connsiteY31" fmla="*/ 323114 h 387715"/>
                <a:gd name="connsiteX32" fmla="*/ 55733 w 388004"/>
                <a:gd name="connsiteY32" fmla="*/ 323333 h 387715"/>
                <a:gd name="connsiteX33" fmla="*/ 55989 w 388004"/>
                <a:gd name="connsiteY33" fmla="*/ 323498 h 387715"/>
                <a:gd name="connsiteX34" fmla="*/ 178170 w 388004"/>
                <a:gd name="connsiteY34" fmla="*/ 378153 h 387715"/>
                <a:gd name="connsiteX35" fmla="*/ 191849 w 388004"/>
                <a:gd name="connsiteY35" fmla="*/ 387512 h 387715"/>
                <a:gd name="connsiteX36" fmla="*/ 201208 w 388004"/>
                <a:gd name="connsiteY36" fmla="*/ 378153 h 387715"/>
                <a:gd name="connsiteX37" fmla="*/ 270467 w 388004"/>
                <a:gd name="connsiteY37" fmla="*/ 360190 h 387715"/>
                <a:gd name="connsiteX38" fmla="*/ 292668 w 388004"/>
                <a:gd name="connsiteY38" fmla="*/ 363044 h 387715"/>
                <a:gd name="connsiteX39" fmla="*/ 297576 w 388004"/>
                <a:gd name="connsiteY39" fmla="*/ 344363 h 387715"/>
                <a:gd name="connsiteX40" fmla="*/ 322659 w 388004"/>
                <a:gd name="connsiteY40" fmla="*/ 323352 h 387715"/>
                <a:gd name="connsiteX41" fmla="*/ 323006 w 388004"/>
                <a:gd name="connsiteY41" fmla="*/ 323114 h 387715"/>
                <a:gd name="connsiteX42" fmla="*/ 323243 w 388004"/>
                <a:gd name="connsiteY42" fmla="*/ 322786 h 387715"/>
                <a:gd name="connsiteX43" fmla="*/ 352707 w 388004"/>
                <a:gd name="connsiteY43" fmla="*/ 284450 h 387715"/>
                <a:gd name="connsiteX44" fmla="*/ 353145 w 388004"/>
                <a:gd name="connsiteY44" fmla="*/ 283556 h 387715"/>
                <a:gd name="connsiteX45" fmla="*/ 320961 w 388004"/>
                <a:gd name="connsiteY45" fmla="*/ 317109 h 387715"/>
                <a:gd name="connsiteX46" fmla="*/ 289252 w 388004"/>
                <a:gd name="connsiteY46" fmla="*/ 285345 h 387715"/>
                <a:gd name="connsiteX47" fmla="*/ 345843 w 388004"/>
                <a:gd name="connsiteY47" fmla="*/ 285345 h 387715"/>
                <a:gd name="connsiteX48" fmla="*/ 321034 w 388004"/>
                <a:gd name="connsiteY48" fmla="*/ 317109 h 387715"/>
                <a:gd name="connsiteX49" fmla="*/ 35835 w 388004"/>
                <a:gd name="connsiteY49" fmla="*/ 290255 h 387715"/>
                <a:gd name="connsiteX50" fmla="*/ 38299 w 388004"/>
                <a:gd name="connsiteY50" fmla="*/ 285400 h 387715"/>
                <a:gd name="connsiteX51" fmla="*/ 80834 w 388004"/>
                <a:gd name="connsiteY51" fmla="*/ 285400 h 387715"/>
                <a:gd name="connsiteX52" fmla="*/ 83463 w 388004"/>
                <a:gd name="connsiteY52" fmla="*/ 291752 h 387715"/>
                <a:gd name="connsiteX53" fmla="*/ 57759 w 388004"/>
                <a:gd name="connsiteY53" fmla="*/ 317455 h 387715"/>
                <a:gd name="connsiteX54" fmla="*/ 35835 w 388004"/>
                <a:gd name="connsiteY54" fmla="*/ 290255 h 387715"/>
                <a:gd name="connsiteX55" fmla="*/ 321326 w 388004"/>
                <a:gd name="connsiteY55" fmla="*/ 61611 h 387715"/>
                <a:gd name="connsiteX56" fmla="*/ 342484 w 388004"/>
                <a:gd name="connsiteY56" fmla="*/ 87953 h 387715"/>
                <a:gd name="connsiteX57" fmla="*/ 339563 w 388004"/>
                <a:gd name="connsiteY57" fmla="*/ 93302 h 387715"/>
                <a:gd name="connsiteX58" fmla="*/ 289617 w 388004"/>
                <a:gd name="connsiteY58" fmla="*/ 93302 h 387715"/>
                <a:gd name="connsiteX59" fmla="*/ 201116 w 388004"/>
                <a:gd name="connsiteY59" fmla="*/ 279868 h 387715"/>
                <a:gd name="connsiteX60" fmla="*/ 192464 w 388004"/>
                <a:gd name="connsiteY60" fmla="*/ 271215 h 387715"/>
                <a:gd name="connsiteX61" fmla="*/ 192464 w 388004"/>
                <a:gd name="connsiteY61" fmla="*/ 204749 h 387715"/>
                <a:gd name="connsiteX62" fmla="*/ 198451 w 388004"/>
                <a:gd name="connsiteY62" fmla="*/ 202284 h 387715"/>
                <a:gd name="connsiteX63" fmla="*/ 276054 w 388004"/>
                <a:gd name="connsiteY63" fmla="*/ 279868 h 387715"/>
                <a:gd name="connsiteX64" fmla="*/ 109385 w 388004"/>
                <a:gd name="connsiteY64" fmla="*/ 291716 h 387715"/>
                <a:gd name="connsiteX65" fmla="*/ 112013 w 388004"/>
                <a:gd name="connsiteY65" fmla="*/ 285345 h 387715"/>
                <a:gd name="connsiteX66" fmla="*/ 178334 w 388004"/>
                <a:gd name="connsiteY66" fmla="*/ 285345 h 387715"/>
                <a:gd name="connsiteX67" fmla="*/ 186987 w 388004"/>
                <a:gd name="connsiteY67" fmla="*/ 294016 h 387715"/>
                <a:gd name="connsiteX68" fmla="*/ 186987 w 388004"/>
                <a:gd name="connsiteY68" fmla="*/ 364517 h 387715"/>
                <a:gd name="connsiteX69" fmla="*/ 183610 w 388004"/>
                <a:gd name="connsiteY69" fmla="*/ 365923 h 387715"/>
                <a:gd name="connsiteX70" fmla="*/ 187024 w 388004"/>
                <a:gd name="connsiteY70" fmla="*/ 98778 h 387715"/>
                <a:gd name="connsiteX71" fmla="*/ 187024 w 388004"/>
                <a:gd name="connsiteY71" fmla="*/ 173624 h 387715"/>
                <a:gd name="connsiteX72" fmla="*/ 180324 w 388004"/>
                <a:gd name="connsiteY72" fmla="*/ 176399 h 387715"/>
                <a:gd name="connsiteX73" fmla="*/ 106281 w 388004"/>
                <a:gd name="connsiteY73" fmla="*/ 102374 h 387715"/>
                <a:gd name="connsiteX74" fmla="*/ 107815 w 388004"/>
                <a:gd name="connsiteY74" fmla="*/ 98723 h 387715"/>
                <a:gd name="connsiteX75" fmla="*/ 112050 w 388004"/>
                <a:gd name="connsiteY75" fmla="*/ 279868 h 387715"/>
                <a:gd name="connsiteX76" fmla="*/ 109421 w 388004"/>
                <a:gd name="connsiteY76" fmla="*/ 273534 h 387715"/>
                <a:gd name="connsiteX77" fmla="*/ 180616 w 388004"/>
                <a:gd name="connsiteY77" fmla="*/ 202339 h 387715"/>
                <a:gd name="connsiteX78" fmla="*/ 186969 w 388004"/>
                <a:gd name="connsiteY78" fmla="*/ 204858 h 387715"/>
                <a:gd name="connsiteX79" fmla="*/ 186969 w 388004"/>
                <a:gd name="connsiteY79" fmla="*/ 271270 h 387715"/>
                <a:gd name="connsiteX80" fmla="*/ 178316 w 388004"/>
                <a:gd name="connsiteY80" fmla="*/ 279923 h 387715"/>
                <a:gd name="connsiteX81" fmla="*/ 205151 w 388004"/>
                <a:gd name="connsiteY81" fmla="*/ 192061 h 387715"/>
                <a:gd name="connsiteX82" fmla="*/ 271618 w 388004"/>
                <a:gd name="connsiteY82" fmla="*/ 192061 h 387715"/>
                <a:gd name="connsiteX83" fmla="*/ 280325 w 388004"/>
                <a:gd name="connsiteY83" fmla="*/ 200897 h 387715"/>
                <a:gd name="connsiteX84" fmla="*/ 280325 w 388004"/>
                <a:gd name="connsiteY84" fmla="*/ 276382 h 387715"/>
                <a:gd name="connsiteX85" fmla="*/ 202413 w 388004"/>
                <a:gd name="connsiteY85" fmla="*/ 198451 h 387715"/>
                <a:gd name="connsiteX86" fmla="*/ 205114 w 388004"/>
                <a:gd name="connsiteY86" fmla="*/ 192061 h 387715"/>
                <a:gd name="connsiteX87" fmla="*/ 280325 w 388004"/>
                <a:gd name="connsiteY87" fmla="*/ 178096 h 387715"/>
                <a:gd name="connsiteX88" fmla="*/ 271709 w 388004"/>
                <a:gd name="connsiteY88" fmla="*/ 186585 h 387715"/>
                <a:gd name="connsiteX89" fmla="*/ 205151 w 388004"/>
                <a:gd name="connsiteY89" fmla="*/ 186585 h 387715"/>
                <a:gd name="connsiteX90" fmla="*/ 202632 w 388004"/>
                <a:gd name="connsiteY90" fmla="*/ 180287 h 387715"/>
                <a:gd name="connsiteX91" fmla="*/ 280289 w 388004"/>
                <a:gd name="connsiteY91" fmla="*/ 102630 h 387715"/>
                <a:gd name="connsiteX92" fmla="*/ 198835 w 388004"/>
                <a:gd name="connsiteY92" fmla="*/ 176380 h 387715"/>
                <a:gd name="connsiteX93" fmla="*/ 192500 w 388004"/>
                <a:gd name="connsiteY93" fmla="*/ 173660 h 387715"/>
                <a:gd name="connsiteX94" fmla="*/ 192500 w 388004"/>
                <a:gd name="connsiteY94" fmla="*/ 98815 h 387715"/>
                <a:gd name="connsiteX95" fmla="*/ 276473 w 388004"/>
                <a:gd name="connsiteY95" fmla="*/ 98815 h 387715"/>
                <a:gd name="connsiteX96" fmla="*/ 99180 w 388004"/>
                <a:gd name="connsiteY96" fmla="*/ 107413 h 387715"/>
                <a:gd name="connsiteX97" fmla="*/ 102320 w 388004"/>
                <a:gd name="connsiteY97" fmla="*/ 106153 h 387715"/>
                <a:gd name="connsiteX98" fmla="*/ 176454 w 388004"/>
                <a:gd name="connsiteY98" fmla="*/ 180287 h 387715"/>
                <a:gd name="connsiteX99" fmla="*/ 173935 w 388004"/>
                <a:gd name="connsiteY99" fmla="*/ 186585 h 387715"/>
                <a:gd name="connsiteX100" fmla="*/ 99089 w 388004"/>
                <a:gd name="connsiteY100" fmla="*/ 186585 h 387715"/>
                <a:gd name="connsiteX101" fmla="*/ 174026 w 388004"/>
                <a:gd name="connsiteY101" fmla="*/ 192061 h 387715"/>
                <a:gd name="connsiteX102" fmla="*/ 176764 w 388004"/>
                <a:gd name="connsiteY102" fmla="*/ 198451 h 387715"/>
                <a:gd name="connsiteX103" fmla="*/ 105569 w 388004"/>
                <a:gd name="connsiteY103" fmla="*/ 269645 h 387715"/>
                <a:gd name="connsiteX104" fmla="*/ 99253 w 388004"/>
                <a:gd name="connsiteY104" fmla="*/ 267035 h 387715"/>
                <a:gd name="connsiteX105" fmla="*/ 99253 w 388004"/>
                <a:gd name="connsiteY105" fmla="*/ 192061 h 387715"/>
                <a:gd name="connsiteX106" fmla="*/ 285820 w 388004"/>
                <a:gd name="connsiteY106" fmla="*/ 200897 h 387715"/>
                <a:gd name="connsiteX107" fmla="*/ 294509 w 388004"/>
                <a:gd name="connsiteY107" fmla="*/ 192061 h 387715"/>
                <a:gd name="connsiteX108" fmla="*/ 364974 w 388004"/>
                <a:gd name="connsiteY108" fmla="*/ 192061 h 387715"/>
                <a:gd name="connsiteX109" fmla="*/ 366380 w 388004"/>
                <a:gd name="connsiteY109" fmla="*/ 195439 h 387715"/>
                <a:gd name="connsiteX110" fmla="*/ 285820 w 388004"/>
                <a:gd name="connsiteY110" fmla="*/ 275998 h 387715"/>
                <a:gd name="connsiteX111" fmla="*/ 364974 w 388004"/>
                <a:gd name="connsiteY111" fmla="*/ 186585 h 387715"/>
                <a:gd name="connsiteX112" fmla="*/ 294363 w 388004"/>
                <a:gd name="connsiteY112" fmla="*/ 186585 h 387715"/>
                <a:gd name="connsiteX113" fmla="*/ 285765 w 388004"/>
                <a:gd name="connsiteY113" fmla="*/ 178115 h 387715"/>
                <a:gd name="connsiteX114" fmla="*/ 285765 w 388004"/>
                <a:gd name="connsiteY114" fmla="*/ 102648 h 387715"/>
                <a:gd name="connsiteX115" fmla="*/ 366325 w 388004"/>
                <a:gd name="connsiteY115" fmla="*/ 183208 h 387715"/>
                <a:gd name="connsiteX116" fmla="*/ 364919 w 388004"/>
                <a:gd name="connsiteY116" fmla="*/ 186585 h 387715"/>
                <a:gd name="connsiteX117" fmla="*/ 192500 w 388004"/>
                <a:gd name="connsiteY117" fmla="*/ 93302 h 387715"/>
                <a:gd name="connsiteX118" fmla="*/ 192500 w 388004"/>
                <a:gd name="connsiteY118" fmla="*/ 9328 h 387715"/>
                <a:gd name="connsiteX119" fmla="*/ 276473 w 388004"/>
                <a:gd name="connsiteY119" fmla="*/ 93302 h 387715"/>
                <a:gd name="connsiteX120" fmla="*/ 187024 w 388004"/>
                <a:gd name="connsiteY120" fmla="*/ 93302 h 387715"/>
                <a:gd name="connsiteX121" fmla="*/ 107815 w 388004"/>
                <a:gd name="connsiteY121" fmla="*/ 93302 h 387715"/>
                <a:gd name="connsiteX122" fmla="*/ 106409 w 388004"/>
                <a:gd name="connsiteY122" fmla="*/ 89924 h 387715"/>
                <a:gd name="connsiteX123" fmla="*/ 187024 w 388004"/>
                <a:gd name="connsiteY123" fmla="*/ 9347 h 387715"/>
                <a:gd name="connsiteX124" fmla="*/ 90272 w 388004"/>
                <a:gd name="connsiteY124" fmla="*/ 106080 h 387715"/>
                <a:gd name="connsiteX125" fmla="*/ 93667 w 388004"/>
                <a:gd name="connsiteY125" fmla="*/ 107486 h 387715"/>
                <a:gd name="connsiteX126" fmla="*/ 93667 w 388004"/>
                <a:gd name="connsiteY126" fmla="*/ 186640 h 387715"/>
                <a:gd name="connsiteX127" fmla="*/ 9694 w 388004"/>
                <a:gd name="connsiteY127" fmla="*/ 186640 h 387715"/>
                <a:gd name="connsiteX128" fmla="*/ 93667 w 388004"/>
                <a:gd name="connsiteY128" fmla="*/ 192116 h 387715"/>
                <a:gd name="connsiteX129" fmla="*/ 93667 w 388004"/>
                <a:gd name="connsiteY129" fmla="*/ 267108 h 387715"/>
                <a:gd name="connsiteX130" fmla="*/ 87314 w 388004"/>
                <a:gd name="connsiteY130" fmla="*/ 269718 h 387715"/>
                <a:gd name="connsiteX131" fmla="*/ 9712 w 388004"/>
                <a:gd name="connsiteY131" fmla="*/ 192116 h 387715"/>
                <a:gd name="connsiteX132" fmla="*/ 87296 w 388004"/>
                <a:gd name="connsiteY132" fmla="*/ 295641 h 387715"/>
                <a:gd name="connsiteX133" fmla="*/ 93667 w 388004"/>
                <a:gd name="connsiteY133" fmla="*/ 298269 h 387715"/>
                <a:gd name="connsiteX134" fmla="*/ 93667 w 388004"/>
                <a:gd name="connsiteY134" fmla="*/ 346152 h 387715"/>
                <a:gd name="connsiteX135" fmla="*/ 61648 w 388004"/>
                <a:gd name="connsiteY135" fmla="*/ 321289 h 387715"/>
                <a:gd name="connsiteX136" fmla="*/ 99144 w 388004"/>
                <a:gd name="connsiteY136" fmla="*/ 298269 h 387715"/>
                <a:gd name="connsiteX137" fmla="*/ 105478 w 388004"/>
                <a:gd name="connsiteY137" fmla="*/ 295641 h 387715"/>
                <a:gd name="connsiteX138" fmla="*/ 179722 w 388004"/>
                <a:gd name="connsiteY138" fmla="*/ 369793 h 387715"/>
                <a:gd name="connsiteX139" fmla="*/ 178462 w 388004"/>
                <a:gd name="connsiteY139" fmla="*/ 372622 h 387715"/>
                <a:gd name="connsiteX140" fmla="*/ 99180 w 388004"/>
                <a:gd name="connsiteY140" fmla="*/ 349292 h 387715"/>
                <a:gd name="connsiteX141" fmla="*/ 195895 w 388004"/>
                <a:gd name="connsiteY141" fmla="*/ 365977 h 387715"/>
                <a:gd name="connsiteX142" fmla="*/ 192518 w 388004"/>
                <a:gd name="connsiteY142" fmla="*/ 364572 h 387715"/>
                <a:gd name="connsiteX143" fmla="*/ 192518 w 388004"/>
                <a:gd name="connsiteY143" fmla="*/ 294016 h 387715"/>
                <a:gd name="connsiteX144" fmla="*/ 201171 w 388004"/>
                <a:gd name="connsiteY144" fmla="*/ 285345 h 387715"/>
                <a:gd name="connsiteX145" fmla="*/ 276473 w 388004"/>
                <a:gd name="connsiteY145" fmla="*/ 285345 h 387715"/>
                <a:gd name="connsiteX146" fmla="*/ 289690 w 388004"/>
                <a:gd name="connsiteY146" fmla="*/ 279923 h 387715"/>
                <a:gd name="connsiteX147" fmla="*/ 370250 w 388004"/>
                <a:gd name="connsiteY147" fmla="*/ 199363 h 387715"/>
                <a:gd name="connsiteX148" fmla="*/ 372696 w 388004"/>
                <a:gd name="connsiteY148" fmla="*/ 200514 h 387715"/>
                <a:gd name="connsiteX149" fmla="*/ 349074 w 388004"/>
                <a:gd name="connsiteY149" fmla="*/ 279923 h 387715"/>
                <a:gd name="connsiteX150" fmla="*/ 372714 w 388004"/>
                <a:gd name="connsiteY150" fmla="*/ 178242 h 387715"/>
                <a:gd name="connsiteX151" fmla="*/ 370250 w 388004"/>
                <a:gd name="connsiteY151" fmla="*/ 179392 h 387715"/>
                <a:gd name="connsiteX152" fmla="*/ 289635 w 388004"/>
                <a:gd name="connsiteY152" fmla="*/ 98778 h 387715"/>
                <a:gd name="connsiteX153" fmla="*/ 339581 w 388004"/>
                <a:gd name="connsiteY153" fmla="*/ 98778 h 387715"/>
                <a:gd name="connsiteX154" fmla="*/ 353583 w 388004"/>
                <a:gd name="connsiteY154" fmla="*/ 107453 h 387715"/>
                <a:gd name="connsiteX155" fmla="*/ 353747 w 388004"/>
                <a:gd name="connsiteY155" fmla="*/ 107413 h 387715"/>
                <a:gd name="connsiteX156" fmla="*/ 372659 w 388004"/>
                <a:gd name="connsiteY156" fmla="*/ 178188 h 387715"/>
                <a:gd name="connsiteX157" fmla="*/ 317511 w 388004"/>
                <a:gd name="connsiteY157" fmla="*/ 57759 h 387715"/>
                <a:gd name="connsiteX158" fmla="*/ 285765 w 388004"/>
                <a:gd name="connsiteY158" fmla="*/ 89450 h 387715"/>
                <a:gd name="connsiteX159" fmla="*/ 285765 w 388004"/>
                <a:gd name="connsiteY159" fmla="*/ 43575 h 387715"/>
                <a:gd name="connsiteX160" fmla="*/ 294601 w 388004"/>
                <a:gd name="connsiteY160" fmla="*/ 38774 h 387715"/>
                <a:gd name="connsiteX161" fmla="*/ 317456 w 388004"/>
                <a:gd name="connsiteY161" fmla="*/ 57723 h 387715"/>
                <a:gd name="connsiteX162" fmla="*/ 280343 w 388004"/>
                <a:gd name="connsiteY162" fmla="*/ 43611 h 387715"/>
                <a:gd name="connsiteX163" fmla="*/ 280343 w 388004"/>
                <a:gd name="connsiteY163" fmla="*/ 89450 h 387715"/>
                <a:gd name="connsiteX164" fmla="*/ 196553 w 388004"/>
                <a:gd name="connsiteY164" fmla="*/ 5659 h 387715"/>
                <a:gd name="connsiteX165" fmla="*/ 267985 w 388004"/>
                <a:gd name="connsiteY165" fmla="*/ 23221 h 387715"/>
                <a:gd name="connsiteX166" fmla="*/ 267236 w 388004"/>
                <a:gd name="connsiteY166" fmla="*/ 28022 h 387715"/>
                <a:gd name="connsiteX167" fmla="*/ 280289 w 388004"/>
                <a:gd name="connsiteY167" fmla="*/ 43575 h 387715"/>
                <a:gd name="connsiteX168" fmla="*/ 183044 w 388004"/>
                <a:gd name="connsiteY168" fmla="*/ 5641 h 387715"/>
                <a:gd name="connsiteX169" fmla="*/ 102539 w 388004"/>
                <a:gd name="connsiteY169" fmla="*/ 86036 h 387715"/>
                <a:gd name="connsiteX170" fmla="*/ 99180 w 388004"/>
                <a:gd name="connsiteY170" fmla="*/ 84631 h 387715"/>
                <a:gd name="connsiteX171" fmla="*/ 99180 w 388004"/>
                <a:gd name="connsiteY171" fmla="*/ 39376 h 387715"/>
                <a:gd name="connsiteX172" fmla="*/ 108143 w 388004"/>
                <a:gd name="connsiteY172" fmla="*/ 28003 h 387715"/>
                <a:gd name="connsiteX173" fmla="*/ 107650 w 388004"/>
                <a:gd name="connsiteY173" fmla="*/ 24626 h 387715"/>
                <a:gd name="connsiteX174" fmla="*/ 182989 w 388004"/>
                <a:gd name="connsiteY174" fmla="*/ 5604 h 387715"/>
                <a:gd name="connsiteX175" fmla="*/ 93704 w 388004"/>
                <a:gd name="connsiteY175" fmla="*/ 39394 h 387715"/>
                <a:gd name="connsiteX176" fmla="*/ 93704 w 388004"/>
                <a:gd name="connsiteY176" fmla="*/ 84631 h 387715"/>
                <a:gd name="connsiteX177" fmla="*/ 90053 w 388004"/>
                <a:gd name="connsiteY177" fmla="*/ 86164 h 387715"/>
                <a:gd name="connsiteX178" fmla="*/ 67380 w 388004"/>
                <a:gd name="connsiteY178" fmla="*/ 63473 h 387715"/>
                <a:gd name="connsiteX179" fmla="*/ 69205 w 388004"/>
                <a:gd name="connsiteY179" fmla="*/ 57357 h 387715"/>
                <a:gd name="connsiteX180" fmla="*/ 67690 w 388004"/>
                <a:gd name="connsiteY180" fmla="*/ 51625 h 387715"/>
                <a:gd name="connsiteX181" fmla="*/ 87972 w 388004"/>
                <a:gd name="connsiteY181" fmla="*/ 36036 h 387715"/>
                <a:gd name="connsiteX182" fmla="*/ 93704 w 388004"/>
                <a:gd name="connsiteY182" fmla="*/ 39394 h 387715"/>
                <a:gd name="connsiteX183" fmla="*/ 51662 w 388004"/>
                <a:gd name="connsiteY183" fmla="*/ 67544 h 387715"/>
                <a:gd name="connsiteX184" fmla="*/ 63510 w 388004"/>
                <a:gd name="connsiteY184" fmla="*/ 67306 h 387715"/>
                <a:gd name="connsiteX185" fmla="*/ 86292 w 388004"/>
                <a:gd name="connsiteY185" fmla="*/ 90089 h 387715"/>
                <a:gd name="connsiteX186" fmla="*/ 85033 w 388004"/>
                <a:gd name="connsiteY186" fmla="*/ 93265 h 387715"/>
                <a:gd name="connsiteX187" fmla="*/ 42443 w 388004"/>
                <a:gd name="connsiteY187" fmla="*/ 93265 h 387715"/>
                <a:gd name="connsiteX188" fmla="*/ 38007 w 388004"/>
                <a:gd name="connsiteY188" fmla="*/ 84977 h 387715"/>
                <a:gd name="connsiteX189" fmla="*/ 51662 w 388004"/>
                <a:gd name="connsiteY189" fmla="*/ 67544 h 387715"/>
                <a:gd name="connsiteX190" fmla="*/ 26890 w 388004"/>
                <a:gd name="connsiteY190" fmla="*/ 112141 h 387715"/>
                <a:gd name="connsiteX191" fmla="*/ 42535 w 388004"/>
                <a:gd name="connsiteY191" fmla="*/ 98778 h 387715"/>
                <a:gd name="connsiteX192" fmla="*/ 85033 w 388004"/>
                <a:gd name="connsiteY192" fmla="*/ 98778 h 387715"/>
                <a:gd name="connsiteX193" fmla="*/ 86438 w 388004"/>
                <a:gd name="connsiteY193" fmla="*/ 102228 h 387715"/>
                <a:gd name="connsiteX194" fmla="*/ 5623 w 388004"/>
                <a:gd name="connsiteY194" fmla="*/ 183025 h 387715"/>
                <a:gd name="connsiteX195" fmla="*/ 22728 w 388004"/>
                <a:gd name="connsiteY195" fmla="*/ 111575 h 387715"/>
                <a:gd name="connsiteX196" fmla="*/ 26890 w 388004"/>
                <a:gd name="connsiteY196" fmla="*/ 112141 h 387715"/>
                <a:gd name="connsiteX197" fmla="*/ 5641 w 388004"/>
                <a:gd name="connsiteY197" fmla="*/ 195712 h 387715"/>
                <a:gd name="connsiteX198" fmla="*/ 83481 w 388004"/>
                <a:gd name="connsiteY198" fmla="*/ 273534 h 387715"/>
                <a:gd name="connsiteX199" fmla="*/ 80852 w 388004"/>
                <a:gd name="connsiteY199" fmla="*/ 279868 h 387715"/>
                <a:gd name="connsiteX200" fmla="*/ 38300 w 388004"/>
                <a:gd name="connsiteY200" fmla="*/ 279868 h 387715"/>
                <a:gd name="connsiteX201" fmla="*/ 24791 w 388004"/>
                <a:gd name="connsiteY201" fmla="*/ 271088 h 387715"/>
                <a:gd name="connsiteX202" fmla="*/ 5641 w 388004"/>
                <a:gd name="connsiteY202" fmla="*/ 195712 h 387715"/>
                <a:gd name="connsiteX203" fmla="*/ 200970 w 388004"/>
                <a:gd name="connsiteY203" fmla="*/ 372567 h 387715"/>
                <a:gd name="connsiteX204" fmla="*/ 199729 w 388004"/>
                <a:gd name="connsiteY204" fmla="*/ 369811 h 387715"/>
                <a:gd name="connsiteX205" fmla="*/ 280307 w 388004"/>
                <a:gd name="connsiteY205" fmla="*/ 289215 h 387715"/>
                <a:gd name="connsiteX206" fmla="*/ 280307 w 388004"/>
                <a:gd name="connsiteY206" fmla="*/ 334852 h 387715"/>
                <a:gd name="connsiteX207" fmla="*/ 267200 w 388004"/>
                <a:gd name="connsiteY207" fmla="*/ 350442 h 387715"/>
                <a:gd name="connsiteX208" fmla="*/ 267966 w 388004"/>
                <a:gd name="connsiteY208" fmla="*/ 355243 h 387715"/>
                <a:gd name="connsiteX209" fmla="*/ 200952 w 388004"/>
                <a:gd name="connsiteY209" fmla="*/ 372567 h 387715"/>
                <a:gd name="connsiteX210" fmla="*/ 285783 w 388004"/>
                <a:gd name="connsiteY210" fmla="*/ 334834 h 387715"/>
                <a:gd name="connsiteX211" fmla="*/ 285783 w 388004"/>
                <a:gd name="connsiteY211" fmla="*/ 289598 h 387715"/>
                <a:gd name="connsiteX212" fmla="*/ 317182 w 388004"/>
                <a:gd name="connsiteY212" fmla="*/ 320979 h 387715"/>
                <a:gd name="connsiteX213" fmla="*/ 294637 w 388004"/>
                <a:gd name="connsiteY213" fmla="*/ 339654 h 387715"/>
                <a:gd name="connsiteX214" fmla="*/ 285765 w 388004"/>
                <a:gd name="connsiteY214" fmla="*/ 334834 h 387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388004" h="387715">
                  <a:moveTo>
                    <a:pt x="353145" y="283556"/>
                  </a:moveTo>
                  <a:cubicBezTo>
                    <a:pt x="367737" y="258305"/>
                    <a:pt x="376255" y="230007"/>
                    <a:pt x="378026" y="200897"/>
                  </a:cubicBezTo>
                  <a:cubicBezTo>
                    <a:pt x="384418" y="199944"/>
                    <a:pt x="388828" y="193991"/>
                    <a:pt x="387875" y="187599"/>
                  </a:cubicBezTo>
                  <a:cubicBezTo>
                    <a:pt x="387117" y="182506"/>
                    <a:pt x="383119" y="178508"/>
                    <a:pt x="378026" y="177750"/>
                  </a:cubicBezTo>
                  <a:cubicBezTo>
                    <a:pt x="376547" y="152408"/>
                    <a:pt x="369945" y="127630"/>
                    <a:pt x="358621" y="104912"/>
                  </a:cubicBezTo>
                  <a:cubicBezTo>
                    <a:pt x="363521" y="100683"/>
                    <a:pt x="364065" y="93282"/>
                    <a:pt x="359835" y="88382"/>
                  </a:cubicBezTo>
                  <a:cubicBezTo>
                    <a:pt x="357611" y="85805"/>
                    <a:pt x="354376" y="84323"/>
                    <a:pt x="350972" y="84320"/>
                  </a:cubicBezTo>
                  <a:cubicBezTo>
                    <a:pt x="349649" y="84321"/>
                    <a:pt x="348335" y="84544"/>
                    <a:pt x="347084" y="84977"/>
                  </a:cubicBezTo>
                  <a:cubicBezTo>
                    <a:pt x="340216" y="74616"/>
                    <a:pt x="332354" y="64950"/>
                    <a:pt x="323608" y="56116"/>
                  </a:cubicBezTo>
                  <a:cubicBezTo>
                    <a:pt x="323534" y="55971"/>
                    <a:pt x="323442" y="55836"/>
                    <a:pt x="323334" y="55715"/>
                  </a:cubicBezTo>
                  <a:cubicBezTo>
                    <a:pt x="323223" y="55629"/>
                    <a:pt x="323107" y="55550"/>
                    <a:pt x="322987" y="55477"/>
                  </a:cubicBezTo>
                  <a:cubicBezTo>
                    <a:pt x="315154" y="47656"/>
                    <a:pt x="306658" y="40528"/>
                    <a:pt x="297594" y="34174"/>
                  </a:cubicBezTo>
                  <a:cubicBezTo>
                    <a:pt x="298433" y="32225"/>
                    <a:pt x="298861" y="30125"/>
                    <a:pt x="298854" y="28003"/>
                  </a:cubicBezTo>
                  <a:cubicBezTo>
                    <a:pt x="298855" y="19262"/>
                    <a:pt x="291770" y="12175"/>
                    <a:pt x="283029" y="12174"/>
                  </a:cubicBezTo>
                  <a:cubicBezTo>
                    <a:pt x="278117" y="12173"/>
                    <a:pt x="273482" y="14454"/>
                    <a:pt x="270486" y="18346"/>
                  </a:cubicBezTo>
                  <a:cubicBezTo>
                    <a:pt x="245291" y="6318"/>
                    <a:pt x="217735" y="51"/>
                    <a:pt x="189817" y="0"/>
                  </a:cubicBezTo>
                  <a:lnTo>
                    <a:pt x="189251" y="0"/>
                  </a:lnTo>
                  <a:cubicBezTo>
                    <a:pt x="159960" y="-30"/>
                    <a:pt x="131067" y="6784"/>
                    <a:pt x="104876" y="19898"/>
                  </a:cubicBezTo>
                  <a:cubicBezTo>
                    <a:pt x="102682" y="17568"/>
                    <a:pt x="99624" y="16247"/>
                    <a:pt x="96424" y="16247"/>
                  </a:cubicBezTo>
                  <a:cubicBezTo>
                    <a:pt x="89941" y="16247"/>
                    <a:pt x="84686" y="21502"/>
                    <a:pt x="84686" y="27985"/>
                  </a:cubicBezTo>
                  <a:cubicBezTo>
                    <a:pt x="84694" y="29097"/>
                    <a:pt x="84853" y="30202"/>
                    <a:pt x="85160" y="31271"/>
                  </a:cubicBezTo>
                  <a:cubicBezTo>
                    <a:pt x="77698" y="36199"/>
                    <a:pt x="70597" y="41653"/>
                    <a:pt x="63911" y="47591"/>
                  </a:cubicBezTo>
                  <a:cubicBezTo>
                    <a:pt x="58532" y="43991"/>
                    <a:pt x="51253" y="45434"/>
                    <a:pt x="47653" y="50813"/>
                  </a:cubicBezTo>
                  <a:cubicBezTo>
                    <a:pt x="45017" y="54754"/>
                    <a:pt x="45014" y="59895"/>
                    <a:pt x="47646" y="63838"/>
                  </a:cubicBezTo>
                  <a:cubicBezTo>
                    <a:pt x="42571" y="69566"/>
                    <a:pt x="37846" y="75595"/>
                    <a:pt x="33498" y="81892"/>
                  </a:cubicBezTo>
                  <a:cubicBezTo>
                    <a:pt x="31423" y="80947"/>
                    <a:pt x="29170" y="80455"/>
                    <a:pt x="26890" y="80450"/>
                  </a:cubicBezTo>
                  <a:cubicBezTo>
                    <a:pt x="18149" y="80440"/>
                    <a:pt x="11055" y="87518"/>
                    <a:pt x="11045" y="96259"/>
                  </a:cubicBezTo>
                  <a:cubicBezTo>
                    <a:pt x="11039" y="101416"/>
                    <a:pt x="13546" y="106252"/>
                    <a:pt x="17763" y="109220"/>
                  </a:cubicBezTo>
                  <a:cubicBezTo>
                    <a:pt x="-6600" y="161360"/>
                    <a:pt x="-5868" y="221762"/>
                    <a:pt x="19752" y="273296"/>
                  </a:cubicBezTo>
                  <a:cubicBezTo>
                    <a:pt x="14665" y="277299"/>
                    <a:pt x="13786" y="284667"/>
                    <a:pt x="17788" y="289754"/>
                  </a:cubicBezTo>
                  <a:cubicBezTo>
                    <a:pt x="21010" y="293849"/>
                    <a:pt x="26548" y="295325"/>
                    <a:pt x="31381" y="293377"/>
                  </a:cubicBezTo>
                  <a:cubicBezTo>
                    <a:pt x="38434" y="304075"/>
                    <a:pt x="46543" y="314037"/>
                    <a:pt x="55587" y="323114"/>
                  </a:cubicBezTo>
                  <a:cubicBezTo>
                    <a:pt x="55587" y="323114"/>
                    <a:pt x="55587" y="323279"/>
                    <a:pt x="55733" y="323333"/>
                  </a:cubicBezTo>
                  <a:cubicBezTo>
                    <a:pt x="55814" y="323395"/>
                    <a:pt x="55900" y="323450"/>
                    <a:pt x="55989" y="323498"/>
                  </a:cubicBezTo>
                  <a:cubicBezTo>
                    <a:pt x="88661" y="356045"/>
                    <a:pt x="132129" y="375490"/>
                    <a:pt x="178170" y="378153"/>
                  </a:cubicBezTo>
                  <a:cubicBezTo>
                    <a:pt x="179363" y="384515"/>
                    <a:pt x="185487" y="388705"/>
                    <a:pt x="191849" y="387512"/>
                  </a:cubicBezTo>
                  <a:cubicBezTo>
                    <a:pt x="196600" y="386621"/>
                    <a:pt x="200317" y="382905"/>
                    <a:pt x="201208" y="378153"/>
                  </a:cubicBezTo>
                  <a:cubicBezTo>
                    <a:pt x="225231" y="376654"/>
                    <a:pt x="248743" y="370556"/>
                    <a:pt x="270467" y="360190"/>
                  </a:cubicBezTo>
                  <a:cubicBezTo>
                    <a:pt x="275810" y="367109"/>
                    <a:pt x="285749" y="368386"/>
                    <a:pt x="292668" y="363044"/>
                  </a:cubicBezTo>
                  <a:cubicBezTo>
                    <a:pt x="298354" y="358653"/>
                    <a:pt x="300370" y="350983"/>
                    <a:pt x="297576" y="344363"/>
                  </a:cubicBezTo>
                  <a:cubicBezTo>
                    <a:pt x="306521" y="338087"/>
                    <a:pt x="314912" y="331058"/>
                    <a:pt x="322659" y="323352"/>
                  </a:cubicBezTo>
                  <a:cubicBezTo>
                    <a:pt x="322779" y="323279"/>
                    <a:pt x="322894" y="323200"/>
                    <a:pt x="323006" y="323114"/>
                  </a:cubicBezTo>
                  <a:cubicBezTo>
                    <a:pt x="323115" y="323023"/>
                    <a:pt x="323152" y="322895"/>
                    <a:pt x="323243" y="322786"/>
                  </a:cubicBezTo>
                  <a:cubicBezTo>
                    <a:pt x="334648" y="311306"/>
                    <a:pt x="344548" y="298425"/>
                    <a:pt x="352707" y="284450"/>
                  </a:cubicBezTo>
                  <a:cubicBezTo>
                    <a:pt x="352909" y="284183"/>
                    <a:pt x="353057" y="283879"/>
                    <a:pt x="353145" y="283556"/>
                  </a:cubicBezTo>
                  <a:close/>
                  <a:moveTo>
                    <a:pt x="320961" y="317109"/>
                  </a:moveTo>
                  <a:lnTo>
                    <a:pt x="289252" y="285345"/>
                  </a:lnTo>
                  <a:lnTo>
                    <a:pt x="345843" y="285345"/>
                  </a:lnTo>
                  <a:cubicBezTo>
                    <a:pt x="338750" y="296802"/>
                    <a:pt x="330432" y="307452"/>
                    <a:pt x="321034" y="317109"/>
                  </a:cubicBezTo>
                  <a:close/>
                  <a:moveTo>
                    <a:pt x="35835" y="290255"/>
                  </a:moveTo>
                  <a:cubicBezTo>
                    <a:pt x="37035" y="288858"/>
                    <a:pt x="37880" y="287193"/>
                    <a:pt x="38299" y="285400"/>
                  </a:cubicBezTo>
                  <a:lnTo>
                    <a:pt x="80834" y="285400"/>
                  </a:lnTo>
                  <a:cubicBezTo>
                    <a:pt x="81226" y="287686"/>
                    <a:pt x="82124" y="289857"/>
                    <a:pt x="83463" y="291752"/>
                  </a:cubicBezTo>
                  <a:lnTo>
                    <a:pt x="57759" y="317455"/>
                  </a:lnTo>
                  <a:cubicBezTo>
                    <a:pt x="49611" y="309100"/>
                    <a:pt x="42270" y="299992"/>
                    <a:pt x="35835" y="290255"/>
                  </a:cubicBezTo>
                  <a:close/>
                  <a:moveTo>
                    <a:pt x="321326" y="61611"/>
                  </a:moveTo>
                  <a:cubicBezTo>
                    <a:pt x="329167" y="69728"/>
                    <a:pt x="336249" y="78545"/>
                    <a:pt x="342484" y="87953"/>
                  </a:cubicBezTo>
                  <a:cubicBezTo>
                    <a:pt x="341053" y="89445"/>
                    <a:pt x="340045" y="91291"/>
                    <a:pt x="339563" y="93302"/>
                  </a:cubicBezTo>
                  <a:lnTo>
                    <a:pt x="289617" y="93302"/>
                  </a:lnTo>
                  <a:close/>
                  <a:moveTo>
                    <a:pt x="201116" y="279868"/>
                  </a:moveTo>
                  <a:cubicBezTo>
                    <a:pt x="200086" y="275588"/>
                    <a:pt x="196744" y="272245"/>
                    <a:pt x="192464" y="271215"/>
                  </a:cubicBezTo>
                  <a:lnTo>
                    <a:pt x="192464" y="204749"/>
                  </a:lnTo>
                  <a:cubicBezTo>
                    <a:pt x="194609" y="204354"/>
                    <a:pt x="196649" y="203514"/>
                    <a:pt x="198451" y="202284"/>
                  </a:cubicBezTo>
                  <a:lnTo>
                    <a:pt x="276054" y="279868"/>
                  </a:lnTo>
                  <a:close/>
                  <a:moveTo>
                    <a:pt x="109385" y="291716"/>
                  </a:moveTo>
                  <a:cubicBezTo>
                    <a:pt x="110720" y="289812"/>
                    <a:pt x="111618" y="287636"/>
                    <a:pt x="112013" y="285345"/>
                  </a:cubicBezTo>
                  <a:lnTo>
                    <a:pt x="178334" y="285345"/>
                  </a:lnTo>
                  <a:cubicBezTo>
                    <a:pt x="179358" y="289632"/>
                    <a:pt x="182701" y="292983"/>
                    <a:pt x="186987" y="294016"/>
                  </a:cubicBezTo>
                  <a:lnTo>
                    <a:pt x="186987" y="364517"/>
                  </a:lnTo>
                  <a:cubicBezTo>
                    <a:pt x="185793" y="364802"/>
                    <a:pt x="184653" y="365277"/>
                    <a:pt x="183610" y="365923"/>
                  </a:cubicBezTo>
                  <a:close/>
                  <a:moveTo>
                    <a:pt x="187024" y="98778"/>
                  </a:moveTo>
                  <a:lnTo>
                    <a:pt x="187024" y="173624"/>
                  </a:lnTo>
                  <a:cubicBezTo>
                    <a:pt x="184606" y="174017"/>
                    <a:pt x="182312" y="174967"/>
                    <a:pt x="180324" y="176399"/>
                  </a:cubicBezTo>
                  <a:lnTo>
                    <a:pt x="106281" y="102374"/>
                  </a:lnTo>
                  <a:cubicBezTo>
                    <a:pt x="106993" y="101252"/>
                    <a:pt x="107512" y="100018"/>
                    <a:pt x="107815" y="98723"/>
                  </a:cubicBezTo>
                  <a:close/>
                  <a:moveTo>
                    <a:pt x="112050" y="279868"/>
                  </a:moveTo>
                  <a:cubicBezTo>
                    <a:pt x="111638" y="277593"/>
                    <a:pt x="110742" y="275432"/>
                    <a:pt x="109421" y="273534"/>
                  </a:cubicBezTo>
                  <a:lnTo>
                    <a:pt x="180616" y="202339"/>
                  </a:lnTo>
                  <a:cubicBezTo>
                    <a:pt x="182520" y="203641"/>
                    <a:pt x="184690" y="204502"/>
                    <a:pt x="186969" y="204858"/>
                  </a:cubicBezTo>
                  <a:lnTo>
                    <a:pt x="186969" y="271270"/>
                  </a:lnTo>
                  <a:cubicBezTo>
                    <a:pt x="182688" y="272300"/>
                    <a:pt x="179346" y="275642"/>
                    <a:pt x="178316" y="279923"/>
                  </a:cubicBezTo>
                  <a:close/>
                  <a:moveTo>
                    <a:pt x="205151" y="192061"/>
                  </a:moveTo>
                  <a:lnTo>
                    <a:pt x="271618" y="192061"/>
                  </a:lnTo>
                  <a:cubicBezTo>
                    <a:pt x="272596" y="196427"/>
                    <a:pt x="275974" y="199855"/>
                    <a:pt x="280325" y="200897"/>
                  </a:cubicBezTo>
                  <a:lnTo>
                    <a:pt x="280325" y="276382"/>
                  </a:lnTo>
                  <a:lnTo>
                    <a:pt x="202413" y="198451"/>
                  </a:lnTo>
                  <a:cubicBezTo>
                    <a:pt x="203776" y="196548"/>
                    <a:pt x="204698" y="194365"/>
                    <a:pt x="205114" y="192061"/>
                  </a:cubicBezTo>
                  <a:close/>
                  <a:moveTo>
                    <a:pt x="280325" y="178096"/>
                  </a:moveTo>
                  <a:cubicBezTo>
                    <a:pt x="276102" y="179111"/>
                    <a:pt x="272786" y="182377"/>
                    <a:pt x="271709" y="186585"/>
                  </a:cubicBezTo>
                  <a:lnTo>
                    <a:pt x="205151" y="186585"/>
                  </a:lnTo>
                  <a:cubicBezTo>
                    <a:pt x="204774" y="184329"/>
                    <a:pt x="203915" y="182181"/>
                    <a:pt x="202632" y="180287"/>
                  </a:cubicBezTo>
                  <a:lnTo>
                    <a:pt x="280289" y="102630"/>
                  </a:lnTo>
                  <a:close/>
                  <a:moveTo>
                    <a:pt x="198835" y="176380"/>
                  </a:moveTo>
                  <a:cubicBezTo>
                    <a:pt x="196948" y="175021"/>
                    <a:pt x="194785" y="174092"/>
                    <a:pt x="192500" y="173660"/>
                  </a:cubicBezTo>
                  <a:lnTo>
                    <a:pt x="192500" y="98815"/>
                  </a:lnTo>
                  <a:lnTo>
                    <a:pt x="276473" y="98815"/>
                  </a:lnTo>
                  <a:close/>
                  <a:moveTo>
                    <a:pt x="99180" y="107413"/>
                  </a:moveTo>
                  <a:cubicBezTo>
                    <a:pt x="100282" y="107146"/>
                    <a:pt x="101340" y="106722"/>
                    <a:pt x="102320" y="106153"/>
                  </a:cubicBezTo>
                  <a:lnTo>
                    <a:pt x="176454" y="180287"/>
                  </a:lnTo>
                  <a:cubicBezTo>
                    <a:pt x="175171" y="182181"/>
                    <a:pt x="174312" y="184329"/>
                    <a:pt x="173935" y="186585"/>
                  </a:cubicBezTo>
                  <a:lnTo>
                    <a:pt x="99089" y="186585"/>
                  </a:lnTo>
                  <a:close/>
                  <a:moveTo>
                    <a:pt x="174026" y="192061"/>
                  </a:moveTo>
                  <a:cubicBezTo>
                    <a:pt x="174453" y="194368"/>
                    <a:pt x="175388" y="196551"/>
                    <a:pt x="176764" y="198451"/>
                  </a:cubicBezTo>
                  <a:lnTo>
                    <a:pt x="105569" y="269645"/>
                  </a:lnTo>
                  <a:cubicBezTo>
                    <a:pt x="103682" y="268320"/>
                    <a:pt x="101525" y="267428"/>
                    <a:pt x="99253" y="267035"/>
                  </a:cubicBezTo>
                  <a:lnTo>
                    <a:pt x="99253" y="192061"/>
                  </a:lnTo>
                  <a:close/>
                  <a:moveTo>
                    <a:pt x="285820" y="200897"/>
                  </a:moveTo>
                  <a:cubicBezTo>
                    <a:pt x="290164" y="199849"/>
                    <a:pt x="293534" y="196422"/>
                    <a:pt x="294509" y="192061"/>
                  </a:cubicBezTo>
                  <a:lnTo>
                    <a:pt x="364974" y="192061"/>
                  </a:lnTo>
                  <a:cubicBezTo>
                    <a:pt x="365256" y="193256"/>
                    <a:pt x="365731" y="194397"/>
                    <a:pt x="366380" y="195439"/>
                  </a:cubicBezTo>
                  <a:lnTo>
                    <a:pt x="285820" y="275998"/>
                  </a:lnTo>
                  <a:close/>
                  <a:moveTo>
                    <a:pt x="364974" y="186585"/>
                  </a:moveTo>
                  <a:lnTo>
                    <a:pt x="294363" y="186585"/>
                  </a:lnTo>
                  <a:cubicBezTo>
                    <a:pt x="293291" y="182385"/>
                    <a:pt x="289981" y="179124"/>
                    <a:pt x="285765" y="178115"/>
                  </a:cubicBezTo>
                  <a:lnTo>
                    <a:pt x="285765" y="102648"/>
                  </a:lnTo>
                  <a:lnTo>
                    <a:pt x="366325" y="183208"/>
                  </a:lnTo>
                  <a:cubicBezTo>
                    <a:pt x="365682" y="184253"/>
                    <a:pt x="365208" y="185392"/>
                    <a:pt x="364919" y="186585"/>
                  </a:cubicBezTo>
                  <a:close/>
                  <a:moveTo>
                    <a:pt x="192500" y="93302"/>
                  </a:moveTo>
                  <a:lnTo>
                    <a:pt x="192500" y="9328"/>
                  </a:lnTo>
                  <a:lnTo>
                    <a:pt x="276473" y="93302"/>
                  </a:lnTo>
                  <a:close/>
                  <a:moveTo>
                    <a:pt x="187024" y="93302"/>
                  </a:moveTo>
                  <a:lnTo>
                    <a:pt x="107815" y="93302"/>
                  </a:lnTo>
                  <a:cubicBezTo>
                    <a:pt x="107529" y="92108"/>
                    <a:pt x="107055" y="90968"/>
                    <a:pt x="106409" y="89924"/>
                  </a:cubicBezTo>
                  <a:lnTo>
                    <a:pt x="187024" y="9347"/>
                  </a:lnTo>
                  <a:close/>
                  <a:moveTo>
                    <a:pt x="90272" y="106080"/>
                  </a:moveTo>
                  <a:cubicBezTo>
                    <a:pt x="91322" y="106726"/>
                    <a:pt x="92468" y="107201"/>
                    <a:pt x="93667" y="107486"/>
                  </a:cubicBezTo>
                  <a:lnTo>
                    <a:pt x="93667" y="186640"/>
                  </a:lnTo>
                  <a:lnTo>
                    <a:pt x="9694" y="186640"/>
                  </a:lnTo>
                  <a:close/>
                  <a:moveTo>
                    <a:pt x="93667" y="192116"/>
                  </a:moveTo>
                  <a:lnTo>
                    <a:pt x="93667" y="267108"/>
                  </a:lnTo>
                  <a:cubicBezTo>
                    <a:pt x="91384" y="267501"/>
                    <a:pt x="89215" y="268393"/>
                    <a:pt x="87314" y="269718"/>
                  </a:cubicBezTo>
                  <a:lnTo>
                    <a:pt x="9712" y="192116"/>
                  </a:lnTo>
                  <a:close/>
                  <a:moveTo>
                    <a:pt x="87296" y="295641"/>
                  </a:moveTo>
                  <a:cubicBezTo>
                    <a:pt x="89198" y="296980"/>
                    <a:pt x="91374" y="297878"/>
                    <a:pt x="93667" y="298269"/>
                  </a:cubicBezTo>
                  <a:lnTo>
                    <a:pt x="93667" y="346152"/>
                  </a:lnTo>
                  <a:cubicBezTo>
                    <a:pt x="82120" y="339056"/>
                    <a:pt x="71383" y="330719"/>
                    <a:pt x="61648" y="321289"/>
                  </a:cubicBezTo>
                  <a:close/>
                  <a:moveTo>
                    <a:pt x="99144" y="298269"/>
                  </a:moveTo>
                  <a:cubicBezTo>
                    <a:pt x="101425" y="297878"/>
                    <a:pt x="103590" y="296979"/>
                    <a:pt x="105478" y="295641"/>
                  </a:cubicBezTo>
                  <a:lnTo>
                    <a:pt x="179722" y="369793"/>
                  </a:lnTo>
                  <a:cubicBezTo>
                    <a:pt x="179188" y="370681"/>
                    <a:pt x="178766" y="371631"/>
                    <a:pt x="178462" y="372622"/>
                  </a:cubicBezTo>
                  <a:cubicBezTo>
                    <a:pt x="150599" y="371008"/>
                    <a:pt x="123476" y="363027"/>
                    <a:pt x="99180" y="349292"/>
                  </a:cubicBezTo>
                  <a:close/>
                  <a:moveTo>
                    <a:pt x="195895" y="365977"/>
                  </a:moveTo>
                  <a:cubicBezTo>
                    <a:pt x="194854" y="365328"/>
                    <a:pt x="193713" y="364854"/>
                    <a:pt x="192518" y="364572"/>
                  </a:cubicBezTo>
                  <a:lnTo>
                    <a:pt x="192518" y="294016"/>
                  </a:lnTo>
                  <a:cubicBezTo>
                    <a:pt x="196808" y="292991"/>
                    <a:pt x="200155" y="289637"/>
                    <a:pt x="201171" y="285345"/>
                  </a:cubicBezTo>
                  <a:lnTo>
                    <a:pt x="276473" y="285345"/>
                  </a:lnTo>
                  <a:close/>
                  <a:moveTo>
                    <a:pt x="289690" y="279923"/>
                  </a:moveTo>
                  <a:lnTo>
                    <a:pt x="370250" y="199363"/>
                  </a:lnTo>
                  <a:cubicBezTo>
                    <a:pt x="371019" y="199838"/>
                    <a:pt x="371840" y="200224"/>
                    <a:pt x="372696" y="200514"/>
                  </a:cubicBezTo>
                  <a:cubicBezTo>
                    <a:pt x="371016" y="228445"/>
                    <a:pt x="362933" y="255615"/>
                    <a:pt x="349074" y="279923"/>
                  </a:cubicBezTo>
                  <a:close/>
                  <a:moveTo>
                    <a:pt x="372714" y="178242"/>
                  </a:moveTo>
                  <a:cubicBezTo>
                    <a:pt x="371847" y="178521"/>
                    <a:pt x="371020" y="178907"/>
                    <a:pt x="370250" y="179392"/>
                  </a:cubicBezTo>
                  <a:lnTo>
                    <a:pt x="289635" y="98778"/>
                  </a:lnTo>
                  <a:lnTo>
                    <a:pt x="339581" y="98778"/>
                  </a:lnTo>
                  <a:cubicBezTo>
                    <a:pt x="341052" y="105040"/>
                    <a:pt x="347321" y="108924"/>
                    <a:pt x="353583" y="107453"/>
                  </a:cubicBezTo>
                  <a:cubicBezTo>
                    <a:pt x="353638" y="107440"/>
                    <a:pt x="353692" y="107426"/>
                    <a:pt x="353747" y="107413"/>
                  </a:cubicBezTo>
                  <a:cubicBezTo>
                    <a:pt x="364769" y="129484"/>
                    <a:pt x="371202" y="153560"/>
                    <a:pt x="372659" y="178188"/>
                  </a:cubicBezTo>
                  <a:close/>
                  <a:moveTo>
                    <a:pt x="317511" y="57759"/>
                  </a:moveTo>
                  <a:lnTo>
                    <a:pt x="285765" y="89450"/>
                  </a:lnTo>
                  <a:lnTo>
                    <a:pt x="285765" y="43575"/>
                  </a:lnTo>
                  <a:cubicBezTo>
                    <a:pt x="289157" y="42985"/>
                    <a:pt x="292261" y="41299"/>
                    <a:pt x="294601" y="38774"/>
                  </a:cubicBezTo>
                  <a:cubicBezTo>
                    <a:pt x="302715" y="44467"/>
                    <a:pt x="310358" y="50804"/>
                    <a:pt x="317456" y="57723"/>
                  </a:cubicBezTo>
                  <a:close/>
                  <a:moveTo>
                    <a:pt x="280343" y="43611"/>
                  </a:moveTo>
                  <a:lnTo>
                    <a:pt x="280343" y="89450"/>
                  </a:lnTo>
                  <a:lnTo>
                    <a:pt x="196553" y="5659"/>
                  </a:lnTo>
                  <a:cubicBezTo>
                    <a:pt x="221310" y="6593"/>
                    <a:pt x="245616" y="12569"/>
                    <a:pt x="267985" y="23221"/>
                  </a:cubicBezTo>
                  <a:cubicBezTo>
                    <a:pt x="267492" y="24773"/>
                    <a:pt x="267240" y="26392"/>
                    <a:pt x="267236" y="28022"/>
                  </a:cubicBezTo>
                  <a:cubicBezTo>
                    <a:pt x="267258" y="35679"/>
                    <a:pt x="272751" y="42225"/>
                    <a:pt x="280289" y="43575"/>
                  </a:cubicBezTo>
                  <a:close/>
                  <a:moveTo>
                    <a:pt x="183044" y="5641"/>
                  </a:moveTo>
                  <a:lnTo>
                    <a:pt x="102539" y="86036"/>
                  </a:lnTo>
                  <a:cubicBezTo>
                    <a:pt x="101502" y="85391"/>
                    <a:pt x="100368" y="84916"/>
                    <a:pt x="99180" y="84631"/>
                  </a:cubicBezTo>
                  <a:lnTo>
                    <a:pt x="99180" y="39376"/>
                  </a:lnTo>
                  <a:cubicBezTo>
                    <a:pt x="104436" y="38111"/>
                    <a:pt x="108142" y="33410"/>
                    <a:pt x="108143" y="28003"/>
                  </a:cubicBezTo>
                  <a:cubicBezTo>
                    <a:pt x="108147" y="26859"/>
                    <a:pt x="107981" y="25721"/>
                    <a:pt x="107650" y="24626"/>
                  </a:cubicBezTo>
                  <a:cubicBezTo>
                    <a:pt x="131103" y="12941"/>
                    <a:pt x="156800" y="6453"/>
                    <a:pt x="182989" y="5604"/>
                  </a:cubicBezTo>
                  <a:close/>
                  <a:moveTo>
                    <a:pt x="93704" y="39394"/>
                  </a:moveTo>
                  <a:lnTo>
                    <a:pt x="93704" y="84631"/>
                  </a:lnTo>
                  <a:cubicBezTo>
                    <a:pt x="92409" y="84932"/>
                    <a:pt x="91175" y="85451"/>
                    <a:pt x="90053" y="86164"/>
                  </a:cubicBezTo>
                  <a:lnTo>
                    <a:pt x="67380" y="63473"/>
                  </a:lnTo>
                  <a:cubicBezTo>
                    <a:pt x="68545" y="61644"/>
                    <a:pt x="69177" y="59526"/>
                    <a:pt x="69205" y="57357"/>
                  </a:cubicBezTo>
                  <a:cubicBezTo>
                    <a:pt x="69208" y="55347"/>
                    <a:pt x="68686" y="53371"/>
                    <a:pt x="67690" y="51625"/>
                  </a:cubicBezTo>
                  <a:cubicBezTo>
                    <a:pt x="74087" y="45972"/>
                    <a:pt x="80863" y="40763"/>
                    <a:pt x="87972" y="36036"/>
                  </a:cubicBezTo>
                  <a:cubicBezTo>
                    <a:pt x="89523" y="37678"/>
                    <a:pt x="91512" y="38844"/>
                    <a:pt x="93704" y="39394"/>
                  </a:cubicBezTo>
                  <a:close/>
                  <a:moveTo>
                    <a:pt x="51662" y="67544"/>
                  </a:moveTo>
                  <a:cubicBezTo>
                    <a:pt x="55361" y="69622"/>
                    <a:pt x="59897" y="69531"/>
                    <a:pt x="63510" y="67306"/>
                  </a:cubicBezTo>
                  <a:lnTo>
                    <a:pt x="86292" y="90089"/>
                  </a:lnTo>
                  <a:cubicBezTo>
                    <a:pt x="85715" y="91078"/>
                    <a:pt x="85291" y="92149"/>
                    <a:pt x="85033" y="93265"/>
                  </a:cubicBezTo>
                  <a:lnTo>
                    <a:pt x="42443" y="93265"/>
                  </a:lnTo>
                  <a:cubicBezTo>
                    <a:pt x="41832" y="90119"/>
                    <a:pt x="40286" y="87231"/>
                    <a:pt x="38007" y="84977"/>
                  </a:cubicBezTo>
                  <a:cubicBezTo>
                    <a:pt x="42207" y="78899"/>
                    <a:pt x="46767" y="73077"/>
                    <a:pt x="51662" y="67544"/>
                  </a:cubicBezTo>
                  <a:close/>
                  <a:moveTo>
                    <a:pt x="26890" y="112141"/>
                  </a:moveTo>
                  <a:cubicBezTo>
                    <a:pt x="34678" y="112131"/>
                    <a:pt x="41307" y="106469"/>
                    <a:pt x="42535" y="98778"/>
                  </a:cubicBezTo>
                  <a:lnTo>
                    <a:pt x="85033" y="98778"/>
                  </a:lnTo>
                  <a:cubicBezTo>
                    <a:pt x="85314" y="99996"/>
                    <a:pt x="85788" y="101161"/>
                    <a:pt x="86438" y="102228"/>
                  </a:cubicBezTo>
                  <a:lnTo>
                    <a:pt x="5623" y="183025"/>
                  </a:lnTo>
                  <a:cubicBezTo>
                    <a:pt x="6427" y="158296"/>
                    <a:pt x="12246" y="133987"/>
                    <a:pt x="22728" y="111575"/>
                  </a:cubicBezTo>
                  <a:cubicBezTo>
                    <a:pt x="24085" y="111941"/>
                    <a:pt x="25484" y="112131"/>
                    <a:pt x="26890" y="112141"/>
                  </a:cubicBezTo>
                  <a:close/>
                  <a:moveTo>
                    <a:pt x="5641" y="195712"/>
                  </a:moveTo>
                  <a:lnTo>
                    <a:pt x="83481" y="273534"/>
                  </a:lnTo>
                  <a:cubicBezTo>
                    <a:pt x="82145" y="275424"/>
                    <a:pt x="81247" y="277588"/>
                    <a:pt x="80852" y="279868"/>
                  </a:cubicBezTo>
                  <a:lnTo>
                    <a:pt x="38300" y="279868"/>
                  </a:lnTo>
                  <a:cubicBezTo>
                    <a:pt x="36866" y="273802"/>
                    <a:pt x="30917" y="269935"/>
                    <a:pt x="24791" y="271088"/>
                  </a:cubicBezTo>
                  <a:cubicBezTo>
                    <a:pt x="13071" y="247628"/>
                    <a:pt x="6540" y="221921"/>
                    <a:pt x="5641" y="195712"/>
                  </a:cubicBezTo>
                  <a:close/>
                  <a:moveTo>
                    <a:pt x="200970" y="372567"/>
                  </a:moveTo>
                  <a:cubicBezTo>
                    <a:pt x="200685" y="371596"/>
                    <a:pt x="200267" y="370669"/>
                    <a:pt x="199729" y="369811"/>
                  </a:cubicBezTo>
                  <a:lnTo>
                    <a:pt x="280307" y="289215"/>
                  </a:lnTo>
                  <a:lnTo>
                    <a:pt x="280307" y="334852"/>
                  </a:lnTo>
                  <a:cubicBezTo>
                    <a:pt x="272730" y="336174"/>
                    <a:pt x="267201" y="342751"/>
                    <a:pt x="267200" y="350442"/>
                  </a:cubicBezTo>
                  <a:cubicBezTo>
                    <a:pt x="267202" y="352073"/>
                    <a:pt x="267461" y="353693"/>
                    <a:pt x="267966" y="355243"/>
                  </a:cubicBezTo>
                  <a:cubicBezTo>
                    <a:pt x="246936" y="365235"/>
                    <a:pt x="224190" y="371115"/>
                    <a:pt x="200952" y="372567"/>
                  </a:cubicBezTo>
                  <a:close/>
                  <a:moveTo>
                    <a:pt x="285783" y="334834"/>
                  </a:moveTo>
                  <a:lnTo>
                    <a:pt x="285783" y="289598"/>
                  </a:lnTo>
                  <a:lnTo>
                    <a:pt x="317182" y="320979"/>
                  </a:lnTo>
                  <a:cubicBezTo>
                    <a:pt x="310171" y="327788"/>
                    <a:pt x="302632" y="334032"/>
                    <a:pt x="294637" y="339654"/>
                  </a:cubicBezTo>
                  <a:cubicBezTo>
                    <a:pt x="292292" y="337113"/>
                    <a:pt x="289173" y="335419"/>
                    <a:pt x="285765" y="334834"/>
                  </a:cubicBezTo>
                  <a:close/>
                </a:path>
              </a:pathLst>
            </a:custGeom>
            <a:solidFill>
              <a:srgbClr val="213A8F"/>
            </a:solidFill>
            <a:ln w="1819" cap="flat">
              <a:noFill/>
              <a:prstDash val="solid"/>
              <a:miter/>
            </a:ln>
          </p:spPr>
          <p:txBody>
            <a:bodyPr rtlCol="0" anchor="ctr"/>
            <a:lstStyle/>
            <a:p>
              <a:endParaRPr lang="en-US" sz="1800"/>
            </a:p>
          </p:txBody>
        </p:sp>
      </p:grpSp>
    </p:spTree>
    <p:extLst>
      <p:ext uri="{BB962C8B-B14F-4D97-AF65-F5344CB8AC3E}">
        <p14:creationId xmlns:p14="http://schemas.microsoft.com/office/powerpoint/2010/main" val="9834969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10" name="object 12">
            <a:extLst>
              <a:ext uri="{FF2B5EF4-FFF2-40B4-BE49-F238E27FC236}">
                <a16:creationId xmlns:a16="http://schemas.microsoft.com/office/drawing/2014/main" id="{6BF32556-AD99-456C-AB03-E5B47CF1AF7C}"/>
              </a:ext>
            </a:extLst>
          </p:cNvPr>
          <p:cNvSpPr/>
          <p:nvPr userDrawn="1"/>
        </p:nvSpPr>
        <p:spPr>
          <a:xfrm>
            <a:off x="71440" y="71503"/>
            <a:ext cx="9001125" cy="861535"/>
          </a:xfrm>
          <a:custGeom>
            <a:avLst/>
            <a:gdLst/>
            <a:ahLst/>
            <a:cxnLst/>
            <a:rect l="l" t="t" r="r" b="b"/>
            <a:pathLst>
              <a:path w="14401800" h="1057275">
                <a:moveTo>
                  <a:pt x="0" y="1057148"/>
                </a:moveTo>
                <a:lnTo>
                  <a:pt x="14401800" y="1057148"/>
                </a:lnTo>
                <a:lnTo>
                  <a:pt x="14401800" y="0"/>
                </a:lnTo>
                <a:lnTo>
                  <a:pt x="0" y="0"/>
                </a:lnTo>
                <a:lnTo>
                  <a:pt x="0" y="1057148"/>
                </a:lnTo>
                <a:close/>
              </a:path>
            </a:pathLst>
          </a:custGeom>
          <a:solidFill>
            <a:srgbClr val="D5D7D5"/>
          </a:solidFill>
        </p:spPr>
        <p:txBody>
          <a:bodyPr wrap="square" lIns="0" tIns="0" rIns="0" bIns="0" rtlCol="0"/>
          <a:lstStyle/>
          <a:p>
            <a:endParaRPr sz="937"/>
          </a:p>
        </p:txBody>
      </p:sp>
      <p:sp>
        <p:nvSpPr>
          <p:cNvPr id="2" name="Title 1">
            <a:extLst>
              <a:ext uri="{FF2B5EF4-FFF2-40B4-BE49-F238E27FC236}">
                <a16:creationId xmlns:a16="http://schemas.microsoft.com/office/drawing/2014/main" id="{1E7A5735-061F-9F42-B3AD-2999EFE33347}"/>
              </a:ext>
            </a:extLst>
          </p:cNvPr>
          <p:cNvSpPr>
            <a:spLocks noGrp="1"/>
          </p:cNvSpPr>
          <p:nvPr>
            <p:ph type="title" hasCustomPrompt="1"/>
          </p:nvPr>
        </p:nvSpPr>
        <p:spPr>
          <a:xfrm>
            <a:off x="285750" y="76373"/>
            <a:ext cx="8573438" cy="856666"/>
          </a:xfrm>
        </p:spPr>
        <p:txBody>
          <a:bodyPr anchor="ctr"/>
          <a:lstStyle>
            <a:lvl1pPr>
              <a:defRPr sz="2400"/>
            </a:lvl1pPr>
          </a:lstStyle>
          <a:p>
            <a:r>
              <a:rPr lang="en-US" dirty="0"/>
              <a:t>Slide Header</a:t>
            </a:r>
          </a:p>
        </p:txBody>
      </p:sp>
      <p:sp>
        <p:nvSpPr>
          <p:cNvPr id="11" name="Slide Number Placeholder 5">
            <a:extLst>
              <a:ext uri="{FF2B5EF4-FFF2-40B4-BE49-F238E27FC236}">
                <a16:creationId xmlns:a16="http://schemas.microsoft.com/office/drawing/2014/main" id="{745CF54D-69D7-2F4F-B85B-E01AA672ABF7}"/>
              </a:ext>
            </a:extLst>
          </p:cNvPr>
          <p:cNvSpPr>
            <a:spLocks noGrp="1"/>
          </p:cNvSpPr>
          <p:nvPr>
            <p:ph type="sldNum" sz="quarter" idx="4"/>
          </p:nvPr>
        </p:nvSpPr>
        <p:spPr>
          <a:xfrm>
            <a:off x="8589365" y="4831499"/>
            <a:ext cx="517361" cy="274097"/>
          </a:xfrm>
          <a:prstGeom prst="rect">
            <a:avLst/>
          </a:prstGeom>
        </p:spPr>
        <p:txBody>
          <a:bodyPr vert="horz" lIns="91440" tIns="45720" rIns="91440" bIns="45720" rtlCol="0" anchor="ctr"/>
          <a:lstStyle>
            <a:lvl1pPr algn="r">
              <a:defRPr sz="899">
                <a:solidFill>
                  <a:schemeClr val="tx1"/>
                </a:solidFill>
              </a:defRPr>
            </a:lvl1pPr>
          </a:lstStyle>
          <a:p>
            <a:fld id="{93AC2C76-E6AA-46CB-A2DE-F6E097F7C440}" type="slidenum">
              <a:rPr lang="en-GB" smtClean="0"/>
              <a:pPr/>
              <a:t>‹#›</a:t>
            </a:fld>
            <a:endParaRPr lang="en-GB" dirty="0"/>
          </a:p>
        </p:txBody>
      </p:sp>
      <p:sp>
        <p:nvSpPr>
          <p:cNvPr id="12" name="Text Placeholder 3">
            <a:extLst>
              <a:ext uri="{FF2B5EF4-FFF2-40B4-BE49-F238E27FC236}">
                <a16:creationId xmlns:a16="http://schemas.microsoft.com/office/drawing/2014/main" id="{E0C686BA-782D-6543-9AAA-C0A27F0B9278}"/>
              </a:ext>
            </a:extLst>
          </p:cNvPr>
          <p:cNvSpPr>
            <a:spLocks noGrp="1"/>
          </p:cNvSpPr>
          <p:nvPr>
            <p:ph type="body" sz="quarter" idx="12" hasCustomPrompt="1"/>
          </p:nvPr>
        </p:nvSpPr>
        <p:spPr>
          <a:xfrm>
            <a:off x="1278734" y="4758074"/>
            <a:ext cx="7310631" cy="274097"/>
          </a:xfrm>
        </p:spPr>
        <p:txBody>
          <a:bodyPr anchor="ctr">
            <a:normAutofit/>
          </a:bodyPr>
          <a:lstStyle>
            <a:lvl1pPr marL="0" indent="0">
              <a:lnSpc>
                <a:spcPct val="100000"/>
              </a:lnSpc>
              <a:spcBef>
                <a:spcPts val="0"/>
              </a:spcBef>
              <a:buNone/>
              <a:defRPr sz="601"/>
            </a:lvl1pPr>
            <a:lvl2pPr marL="211941" indent="0">
              <a:buNone/>
              <a:defRPr/>
            </a:lvl2pPr>
            <a:lvl3pPr marL="469128" indent="0">
              <a:buNone/>
              <a:defRPr/>
            </a:lvl3pPr>
            <a:lvl4pPr marL="646540" indent="0">
              <a:buNone/>
              <a:defRPr/>
            </a:lvl4pPr>
            <a:lvl5pPr marL="903727" indent="0">
              <a:buNone/>
              <a:defRPr/>
            </a:lvl5pPr>
          </a:lstStyle>
          <a:p>
            <a:pPr lvl="0"/>
            <a:r>
              <a:rPr lang="en-US" dirty="0"/>
              <a:t>Click to add footnotes and sources</a:t>
            </a:r>
          </a:p>
        </p:txBody>
      </p:sp>
      <p:grpSp>
        <p:nvGrpSpPr>
          <p:cNvPr id="7" name="Graphic 11">
            <a:extLst>
              <a:ext uri="{FF2B5EF4-FFF2-40B4-BE49-F238E27FC236}">
                <a16:creationId xmlns:a16="http://schemas.microsoft.com/office/drawing/2014/main" id="{336AEEA9-218E-BC47-A839-9EF01CD5B48F}"/>
              </a:ext>
            </a:extLst>
          </p:cNvPr>
          <p:cNvGrpSpPr>
            <a:grpSpLocks noChangeAspect="1"/>
          </p:cNvGrpSpPr>
          <p:nvPr userDrawn="1"/>
        </p:nvGrpSpPr>
        <p:grpSpPr>
          <a:xfrm>
            <a:off x="188060" y="4731065"/>
            <a:ext cx="972000" cy="259563"/>
            <a:chOff x="5925389" y="-67473"/>
            <a:chExt cx="1453278" cy="387715"/>
          </a:xfrm>
        </p:grpSpPr>
        <p:sp>
          <p:nvSpPr>
            <p:cNvPr id="8" name="Freeform 7">
              <a:extLst>
                <a:ext uri="{FF2B5EF4-FFF2-40B4-BE49-F238E27FC236}">
                  <a16:creationId xmlns:a16="http://schemas.microsoft.com/office/drawing/2014/main" id="{DE866AF4-FED5-3D4B-A3E2-51F5D4A529CA}"/>
                </a:ext>
              </a:extLst>
            </p:cNvPr>
            <p:cNvSpPr/>
            <p:nvPr/>
          </p:nvSpPr>
          <p:spPr>
            <a:xfrm>
              <a:off x="5925389" y="-9659"/>
              <a:ext cx="252065" cy="270029"/>
            </a:xfrm>
            <a:custGeom>
              <a:avLst/>
              <a:gdLst>
                <a:gd name="connsiteX0" fmla="*/ 249346 w 252065"/>
                <a:gd name="connsiteY0" fmla="*/ 1 h 270029"/>
                <a:gd name="connsiteX1" fmla="*/ 204548 w 252065"/>
                <a:gd name="connsiteY1" fmla="*/ 1 h 270029"/>
                <a:gd name="connsiteX2" fmla="*/ 202138 w 252065"/>
                <a:gd name="connsiteY2" fmla="*/ 1443 h 270029"/>
                <a:gd name="connsiteX3" fmla="*/ 126398 w 252065"/>
                <a:gd name="connsiteY3" fmla="*/ 142007 h 270029"/>
                <a:gd name="connsiteX4" fmla="*/ 49928 w 252065"/>
                <a:gd name="connsiteY4" fmla="*/ 1443 h 270029"/>
                <a:gd name="connsiteX5" fmla="*/ 47463 w 252065"/>
                <a:gd name="connsiteY5" fmla="*/ 1 h 270029"/>
                <a:gd name="connsiteX6" fmla="*/ 2738 w 252065"/>
                <a:gd name="connsiteY6" fmla="*/ 1 h 270029"/>
                <a:gd name="connsiteX7" fmla="*/ 0 w 252065"/>
                <a:gd name="connsiteY7" fmla="*/ 2739 h 270029"/>
                <a:gd name="connsiteX8" fmla="*/ 0 w 252065"/>
                <a:gd name="connsiteY8" fmla="*/ 267291 h 270029"/>
                <a:gd name="connsiteX9" fmla="*/ 2738 w 252065"/>
                <a:gd name="connsiteY9" fmla="*/ 270029 h 270029"/>
                <a:gd name="connsiteX10" fmla="*/ 45638 w 252065"/>
                <a:gd name="connsiteY10" fmla="*/ 270029 h 270029"/>
                <a:gd name="connsiteX11" fmla="*/ 48376 w 252065"/>
                <a:gd name="connsiteY11" fmla="*/ 267291 h 270029"/>
                <a:gd name="connsiteX12" fmla="*/ 48376 w 252065"/>
                <a:gd name="connsiteY12" fmla="*/ 94690 h 270029"/>
                <a:gd name="connsiteX13" fmla="*/ 115792 w 252065"/>
                <a:gd name="connsiteY13" fmla="*/ 212234 h 270029"/>
                <a:gd name="connsiteX14" fmla="*/ 118165 w 252065"/>
                <a:gd name="connsiteY14" fmla="*/ 213603 h 270029"/>
                <a:gd name="connsiteX15" fmla="*/ 133864 w 252065"/>
                <a:gd name="connsiteY15" fmla="*/ 213603 h 270029"/>
                <a:gd name="connsiteX16" fmla="*/ 136238 w 252065"/>
                <a:gd name="connsiteY16" fmla="*/ 212216 h 270029"/>
                <a:gd name="connsiteX17" fmla="*/ 203307 w 252065"/>
                <a:gd name="connsiteY17" fmla="*/ 94379 h 270029"/>
                <a:gd name="connsiteX18" fmla="*/ 203307 w 252065"/>
                <a:gd name="connsiteY18" fmla="*/ 267291 h 270029"/>
                <a:gd name="connsiteX19" fmla="*/ 206045 w 252065"/>
                <a:gd name="connsiteY19" fmla="*/ 270029 h 270029"/>
                <a:gd name="connsiteX20" fmla="*/ 249328 w 252065"/>
                <a:gd name="connsiteY20" fmla="*/ 270029 h 270029"/>
                <a:gd name="connsiteX21" fmla="*/ 252066 w 252065"/>
                <a:gd name="connsiteY21" fmla="*/ 267291 h 270029"/>
                <a:gd name="connsiteX22" fmla="*/ 252066 w 252065"/>
                <a:gd name="connsiteY22" fmla="*/ 2739 h 270029"/>
                <a:gd name="connsiteX23" fmla="*/ 249346 w 252065"/>
                <a:gd name="connsiteY23" fmla="*/ 1 h 27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065" h="270029">
                  <a:moveTo>
                    <a:pt x="249346" y="1"/>
                  </a:moveTo>
                  <a:lnTo>
                    <a:pt x="204548" y="1"/>
                  </a:lnTo>
                  <a:cubicBezTo>
                    <a:pt x="203540" y="-2"/>
                    <a:pt x="202612" y="553"/>
                    <a:pt x="202138" y="1443"/>
                  </a:cubicBezTo>
                  <a:lnTo>
                    <a:pt x="126398" y="142007"/>
                  </a:lnTo>
                  <a:lnTo>
                    <a:pt x="49928" y="1443"/>
                  </a:lnTo>
                  <a:cubicBezTo>
                    <a:pt x="49445" y="535"/>
                    <a:pt x="48491" y="-23"/>
                    <a:pt x="47463" y="1"/>
                  </a:cubicBezTo>
                  <a:lnTo>
                    <a:pt x="2738" y="1"/>
                  </a:lnTo>
                  <a:cubicBezTo>
                    <a:pt x="1226" y="1"/>
                    <a:pt x="0" y="1227"/>
                    <a:pt x="0" y="2739"/>
                  </a:cubicBezTo>
                  <a:lnTo>
                    <a:pt x="0" y="267291"/>
                  </a:lnTo>
                  <a:cubicBezTo>
                    <a:pt x="0" y="268803"/>
                    <a:pt x="1226" y="270029"/>
                    <a:pt x="2738" y="270029"/>
                  </a:cubicBezTo>
                  <a:lnTo>
                    <a:pt x="45638" y="270029"/>
                  </a:lnTo>
                  <a:cubicBezTo>
                    <a:pt x="47150" y="270029"/>
                    <a:pt x="48376" y="268803"/>
                    <a:pt x="48376" y="267291"/>
                  </a:cubicBezTo>
                  <a:lnTo>
                    <a:pt x="48376" y="94690"/>
                  </a:lnTo>
                  <a:lnTo>
                    <a:pt x="115792" y="212234"/>
                  </a:lnTo>
                  <a:cubicBezTo>
                    <a:pt x="116287" y="213076"/>
                    <a:pt x="117188" y="213596"/>
                    <a:pt x="118165" y="213603"/>
                  </a:cubicBezTo>
                  <a:lnTo>
                    <a:pt x="133864" y="213603"/>
                  </a:lnTo>
                  <a:cubicBezTo>
                    <a:pt x="134849" y="213608"/>
                    <a:pt x="135758" y="213076"/>
                    <a:pt x="136238" y="212216"/>
                  </a:cubicBezTo>
                  <a:lnTo>
                    <a:pt x="203307" y="94379"/>
                  </a:lnTo>
                  <a:lnTo>
                    <a:pt x="203307" y="267291"/>
                  </a:lnTo>
                  <a:cubicBezTo>
                    <a:pt x="203307" y="268803"/>
                    <a:pt x="204533" y="270029"/>
                    <a:pt x="206045" y="270029"/>
                  </a:cubicBezTo>
                  <a:lnTo>
                    <a:pt x="249328" y="270029"/>
                  </a:lnTo>
                  <a:cubicBezTo>
                    <a:pt x="250840" y="270029"/>
                    <a:pt x="252066" y="268803"/>
                    <a:pt x="252066" y="267291"/>
                  </a:cubicBezTo>
                  <a:lnTo>
                    <a:pt x="252066" y="2739"/>
                  </a:lnTo>
                  <a:cubicBezTo>
                    <a:pt x="252066" y="1234"/>
                    <a:pt x="250851" y="11"/>
                    <a:pt x="249346" y="1"/>
                  </a:cubicBezTo>
                  <a:close/>
                </a:path>
              </a:pathLst>
            </a:custGeom>
            <a:solidFill>
              <a:srgbClr val="0C1C2B"/>
            </a:solidFill>
            <a:ln w="1819" cap="flat">
              <a:noFill/>
              <a:prstDash val="solid"/>
              <a:miter/>
            </a:ln>
          </p:spPr>
          <p:txBody>
            <a:bodyPr rtlCol="0" anchor="ctr"/>
            <a:lstStyle/>
            <a:p>
              <a:endParaRPr lang="en-US" sz="1800"/>
            </a:p>
          </p:txBody>
        </p:sp>
        <p:sp>
          <p:nvSpPr>
            <p:cNvPr id="9" name="Freeform 8">
              <a:extLst>
                <a:ext uri="{FF2B5EF4-FFF2-40B4-BE49-F238E27FC236}">
                  <a16:creationId xmlns:a16="http://schemas.microsoft.com/office/drawing/2014/main" id="{ABF89A17-A1B5-2048-B566-537BCFACE4B3}"/>
                </a:ext>
              </a:extLst>
            </p:cNvPr>
            <p:cNvSpPr/>
            <p:nvPr/>
          </p:nvSpPr>
          <p:spPr>
            <a:xfrm>
              <a:off x="6804662" y="-10352"/>
              <a:ext cx="45820" cy="271434"/>
            </a:xfrm>
            <a:custGeom>
              <a:avLst/>
              <a:gdLst>
                <a:gd name="connsiteX0" fmla="*/ 43082 w 45820"/>
                <a:gd name="connsiteY0" fmla="*/ 0 h 271434"/>
                <a:gd name="connsiteX1" fmla="*/ 45820 w 45820"/>
                <a:gd name="connsiteY1" fmla="*/ 0 h 271434"/>
                <a:gd name="connsiteX2" fmla="*/ 45820 w 45820"/>
                <a:gd name="connsiteY2" fmla="*/ 271434 h 271434"/>
                <a:gd name="connsiteX3" fmla="*/ 43082 w 45820"/>
                <a:gd name="connsiteY3" fmla="*/ 271434 h 271434"/>
                <a:gd name="connsiteX4" fmla="*/ 2738 w 45820"/>
                <a:gd name="connsiteY4" fmla="*/ 271434 h 271434"/>
                <a:gd name="connsiteX5" fmla="*/ 0 w 45820"/>
                <a:gd name="connsiteY5" fmla="*/ 271434 h 271434"/>
                <a:gd name="connsiteX6" fmla="*/ 0 w 45820"/>
                <a:gd name="connsiteY6" fmla="*/ 0 h 271434"/>
                <a:gd name="connsiteX7" fmla="*/ 2738 w 45820"/>
                <a:gd name="connsiteY7" fmla="*/ 0 h 27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20" h="271434">
                  <a:moveTo>
                    <a:pt x="43082" y="0"/>
                  </a:moveTo>
                  <a:cubicBezTo>
                    <a:pt x="44594" y="0"/>
                    <a:pt x="45820" y="0"/>
                    <a:pt x="45820" y="0"/>
                  </a:cubicBezTo>
                  <a:lnTo>
                    <a:pt x="45820" y="271434"/>
                  </a:lnTo>
                  <a:cubicBezTo>
                    <a:pt x="45820" y="271434"/>
                    <a:pt x="44594" y="271434"/>
                    <a:pt x="43082" y="271434"/>
                  </a:cubicBezTo>
                  <a:lnTo>
                    <a:pt x="2738" y="271434"/>
                  </a:lnTo>
                  <a:cubicBezTo>
                    <a:pt x="1226" y="271434"/>
                    <a:pt x="0" y="271434"/>
                    <a:pt x="0" y="271434"/>
                  </a:cubicBezTo>
                  <a:lnTo>
                    <a:pt x="0" y="0"/>
                  </a:lnTo>
                  <a:cubicBezTo>
                    <a:pt x="0" y="0"/>
                    <a:pt x="1226" y="0"/>
                    <a:pt x="2738" y="0"/>
                  </a:cubicBezTo>
                  <a:close/>
                </a:path>
              </a:pathLst>
            </a:custGeom>
            <a:solidFill>
              <a:srgbClr val="0C1C2B"/>
            </a:solidFill>
            <a:ln w="1819" cap="flat">
              <a:noFill/>
              <a:prstDash val="solid"/>
              <a:miter/>
            </a:ln>
          </p:spPr>
          <p:txBody>
            <a:bodyPr rtlCol="0" anchor="ctr"/>
            <a:lstStyle/>
            <a:p>
              <a:endParaRPr lang="en-US" sz="1800"/>
            </a:p>
          </p:txBody>
        </p:sp>
        <p:sp>
          <p:nvSpPr>
            <p:cNvPr id="13" name="Freeform 12">
              <a:extLst>
                <a:ext uri="{FF2B5EF4-FFF2-40B4-BE49-F238E27FC236}">
                  <a16:creationId xmlns:a16="http://schemas.microsoft.com/office/drawing/2014/main" id="{3B0807D9-A929-DE42-9259-9411058DBDBB}"/>
                </a:ext>
              </a:extLst>
            </p:cNvPr>
            <p:cNvSpPr/>
            <p:nvPr/>
          </p:nvSpPr>
          <p:spPr>
            <a:xfrm>
              <a:off x="6495677" y="-11302"/>
              <a:ext cx="242050" cy="273132"/>
            </a:xfrm>
            <a:custGeom>
              <a:avLst/>
              <a:gdLst>
                <a:gd name="connsiteX0" fmla="*/ 241222 w 242050"/>
                <a:gd name="connsiteY0" fmla="*/ 222639 h 273132"/>
                <a:gd name="connsiteX1" fmla="*/ 212014 w 242050"/>
                <a:gd name="connsiteY1" fmla="*/ 193047 h 273132"/>
                <a:gd name="connsiteX2" fmla="*/ 208199 w 242050"/>
                <a:gd name="connsiteY2" fmla="*/ 193047 h 273132"/>
                <a:gd name="connsiteX3" fmla="*/ 135781 w 242050"/>
                <a:gd name="connsiteY3" fmla="*/ 225578 h 273132"/>
                <a:gd name="connsiteX4" fmla="*/ 53122 w 242050"/>
                <a:gd name="connsiteY4" fmla="*/ 136639 h 273132"/>
                <a:gd name="connsiteX5" fmla="*/ 53122 w 242050"/>
                <a:gd name="connsiteY5" fmla="*/ 135891 h 273132"/>
                <a:gd name="connsiteX6" fmla="*/ 76653 w 242050"/>
                <a:gd name="connsiteY6" fmla="*/ 73093 h 273132"/>
                <a:gd name="connsiteX7" fmla="*/ 135781 w 242050"/>
                <a:gd name="connsiteY7" fmla="*/ 47317 h 273132"/>
                <a:gd name="connsiteX8" fmla="*/ 206355 w 242050"/>
                <a:gd name="connsiteY8" fmla="*/ 78752 h 273132"/>
                <a:gd name="connsiteX9" fmla="*/ 210225 w 242050"/>
                <a:gd name="connsiteY9" fmla="*/ 78615 h 273132"/>
                <a:gd name="connsiteX10" fmla="*/ 210298 w 242050"/>
                <a:gd name="connsiteY10" fmla="*/ 78533 h 273132"/>
                <a:gd name="connsiteX11" fmla="*/ 239506 w 242050"/>
                <a:gd name="connsiteY11" fmla="*/ 44889 h 273132"/>
                <a:gd name="connsiteX12" fmla="*/ 239324 w 242050"/>
                <a:gd name="connsiteY12" fmla="*/ 41129 h 273132"/>
                <a:gd name="connsiteX13" fmla="*/ 136183 w 242050"/>
                <a:gd name="connsiteY13" fmla="*/ 0 h 273132"/>
                <a:gd name="connsiteX14" fmla="*/ 0 w 242050"/>
                <a:gd name="connsiteY14" fmla="*/ 136566 h 273132"/>
                <a:gd name="connsiteX15" fmla="*/ 0 w 242050"/>
                <a:gd name="connsiteY15" fmla="*/ 137296 h 273132"/>
                <a:gd name="connsiteX16" fmla="*/ 38336 w 242050"/>
                <a:gd name="connsiteY16" fmla="*/ 233628 h 273132"/>
                <a:gd name="connsiteX17" fmla="*/ 134357 w 242050"/>
                <a:gd name="connsiteY17" fmla="*/ 273132 h 273132"/>
                <a:gd name="connsiteX18" fmla="*/ 241314 w 242050"/>
                <a:gd name="connsiteY18" fmla="*/ 226454 h 273132"/>
                <a:gd name="connsiteX19" fmla="*/ 241222 w 242050"/>
                <a:gd name="connsiteY19" fmla="*/ 222639 h 273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2050" h="273132">
                  <a:moveTo>
                    <a:pt x="241222" y="222639"/>
                  </a:moveTo>
                  <a:lnTo>
                    <a:pt x="212014" y="193047"/>
                  </a:lnTo>
                  <a:cubicBezTo>
                    <a:pt x="210948" y="192025"/>
                    <a:pt x="209265" y="192025"/>
                    <a:pt x="208199" y="193047"/>
                  </a:cubicBezTo>
                  <a:cubicBezTo>
                    <a:pt x="186695" y="213128"/>
                    <a:pt x="167070" y="225578"/>
                    <a:pt x="135781" y="225578"/>
                  </a:cubicBezTo>
                  <a:cubicBezTo>
                    <a:pt x="88665" y="225578"/>
                    <a:pt x="53122" y="187352"/>
                    <a:pt x="53122" y="136639"/>
                  </a:cubicBezTo>
                  <a:lnTo>
                    <a:pt x="53122" y="135891"/>
                  </a:lnTo>
                  <a:cubicBezTo>
                    <a:pt x="53122" y="111867"/>
                    <a:pt x="61483" y="89578"/>
                    <a:pt x="76653" y="73093"/>
                  </a:cubicBezTo>
                  <a:cubicBezTo>
                    <a:pt x="91840" y="56540"/>
                    <a:pt x="113317" y="47178"/>
                    <a:pt x="135781" y="47317"/>
                  </a:cubicBezTo>
                  <a:cubicBezTo>
                    <a:pt x="161192" y="47317"/>
                    <a:pt x="182971" y="57011"/>
                    <a:pt x="206355" y="78752"/>
                  </a:cubicBezTo>
                  <a:cubicBezTo>
                    <a:pt x="207462" y="79783"/>
                    <a:pt x="209195" y="79721"/>
                    <a:pt x="210225" y="78615"/>
                  </a:cubicBezTo>
                  <a:cubicBezTo>
                    <a:pt x="210250" y="78588"/>
                    <a:pt x="210275" y="78561"/>
                    <a:pt x="210298" y="78533"/>
                  </a:cubicBezTo>
                  <a:lnTo>
                    <a:pt x="239506" y="44889"/>
                  </a:lnTo>
                  <a:cubicBezTo>
                    <a:pt x="240463" y="43789"/>
                    <a:pt x="240383" y="42131"/>
                    <a:pt x="239324" y="41129"/>
                  </a:cubicBezTo>
                  <a:cubicBezTo>
                    <a:pt x="218057" y="20756"/>
                    <a:pt x="189122" y="0"/>
                    <a:pt x="136183" y="0"/>
                  </a:cubicBezTo>
                  <a:cubicBezTo>
                    <a:pt x="58544" y="0"/>
                    <a:pt x="0" y="58708"/>
                    <a:pt x="0" y="136566"/>
                  </a:cubicBezTo>
                  <a:lnTo>
                    <a:pt x="0" y="137296"/>
                  </a:lnTo>
                  <a:cubicBezTo>
                    <a:pt x="0" y="174190"/>
                    <a:pt x="13600" y="208491"/>
                    <a:pt x="38336" y="233628"/>
                  </a:cubicBezTo>
                  <a:cubicBezTo>
                    <a:pt x="63071" y="258765"/>
                    <a:pt x="97373" y="273132"/>
                    <a:pt x="134357" y="273132"/>
                  </a:cubicBezTo>
                  <a:cubicBezTo>
                    <a:pt x="165081" y="273132"/>
                    <a:pt x="201901" y="267656"/>
                    <a:pt x="241314" y="226454"/>
                  </a:cubicBezTo>
                  <a:cubicBezTo>
                    <a:pt x="242330" y="225371"/>
                    <a:pt x="242290" y="223672"/>
                    <a:pt x="241222" y="222639"/>
                  </a:cubicBezTo>
                  <a:close/>
                </a:path>
              </a:pathLst>
            </a:custGeom>
            <a:solidFill>
              <a:srgbClr val="0C1C2B"/>
            </a:solidFill>
            <a:ln w="1819" cap="flat">
              <a:noFill/>
              <a:prstDash val="solid"/>
              <a:miter/>
            </a:ln>
          </p:spPr>
          <p:txBody>
            <a:bodyPr rtlCol="0" anchor="ctr"/>
            <a:lstStyle/>
            <a:p>
              <a:endParaRPr lang="en-US" sz="1800"/>
            </a:p>
          </p:txBody>
        </p:sp>
        <p:sp>
          <p:nvSpPr>
            <p:cNvPr id="14" name="Freeform 13">
              <a:extLst>
                <a:ext uri="{FF2B5EF4-FFF2-40B4-BE49-F238E27FC236}">
                  <a16:creationId xmlns:a16="http://schemas.microsoft.com/office/drawing/2014/main" id="{BA423CF2-B3E5-6C4A-8706-330F3E392B53}"/>
                </a:ext>
              </a:extLst>
            </p:cNvPr>
            <p:cNvSpPr/>
            <p:nvPr/>
          </p:nvSpPr>
          <p:spPr>
            <a:xfrm>
              <a:off x="6242625" y="-11393"/>
              <a:ext cx="200403" cy="273533"/>
            </a:xfrm>
            <a:custGeom>
              <a:avLst/>
              <a:gdLst>
                <a:gd name="connsiteX0" fmla="*/ 175376 w 200403"/>
                <a:gd name="connsiteY0" fmla="*/ 136822 h 273533"/>
                <a:gd name="connsiteX1" fmla="*/ 122710 w 200403"/>
                <a:gd name="connsiteY1" fmla="*/ 115518 h 273533"/>
                <a:gd name="connsiteX2" fmla="*/ 121396 w 200403"/>
                <a:gd name="connsiteY2" fmla="*/ 115244 h 273533"/>
                <a:gd name="connsiteX3" fmla="*/ 120374 w 200403"/>
                <a:gd name="connsiteY3" fmla="*/ 115043 h 273533"/>
                <a:gd name="connsiteX4" fmla="*/ 107248 w 200403"/>
                <a:gd name="connsiteY4" fmla="*/ 112360 h 273533"/>
                <a:gd name="connsiteX5" fmla="*/ 93374 w 200403"/>
                <a:gd name="connsiteY5" fmla="*/ 109494 h 273533"/>
                <a:gd name="connsiteX6" fmla="*/ 65243 w 200403"/>
                <a:gd name="connsiteY6" fmla="*/ 96715 h 273533"/>
                <a:gd name="connsiteX7" fmla="*/ 57576 w 200403"/>
                <a:gd name="connsiteY7" fmla="*/ 78259 h 273533"/>
                <a:gd name="connsiteX8" fmla="*/ 57576 w 200403"/>
                <a:gd name="connsiteY8" fmla="*/ 77547 h 273533"/>
                <a:gd name="connsiteX9" fmla="*/ 57576 w 200403"/>
                <a:gd name="connsiteY9" fmla="*/ 75357 h 273533"/>
                <a:gd name="connsiteX10" fmla="*/ 91987 w 200403"/>
                <a:gd name="connsiteY10" fmla="*/ 44104 h 273533"/>
                <a:gd name="connsiteX11" fmla="*/ 106938 w 200403"/>
                <a:gd name="connsiteY11" fmla="*/ 43666 h 273533"/>
                <a:gd name="connsiteX12" fmla="*/ 161484 w 200403"/>
                <a:gd name="connsiteY12" fmla="*/ 65262 h 273533"/>
                <a:gd name="connsiteX13" fmla="*/ 164514 w 200403"/>
                <a:gd name="connsiteY13" fmla="*/ 65882 h 273533"/>
                <a:gd name="connsiteX14" fmla="*/ 164697 w 200403"/>
                <a:gd name="connsiteY14" fmla="*/ 65882 h 273533"/>
                <a:gd name="connsiteX15" fmla="*/ 166650 w 200403"/>
                <a:gd name="connsiteY15" fmla="*/ 64915 h 273533"/>
                <a:gd name="connsiteX16" fmla="*/ 191149 w 200403"/>
                <a:gd name="connsiteY16" fmla="*/ 35853 h 273533"/>
                <a:gd name="connsiteX17" fmla="*/ 190838 w 200403"/>
                <a:gd name="connsiteY17" fmla="*/ 32019 h 273533"/>
                <a:gd name="connsiteX18" fmla="*/ 100932 w 200403"/>
                <a:gd name="connsiteY18" fmla="*/ 0 h 273533"/>
                <a:gd name="connsiteX19" fmla="*/ 9657 w 200403"/>
                <a:gd name="connsiteY19" fmla="*/ 79209 h 273533"/>
                <a:gd name="connsiteX20" fmla="*/ 9657 w 200403"/>
                <a:gd name="connsiteY20" fmla="*/ 80030 h 273533"/>
                <a:gd name="connsiteX21" fmla="*/ 29409 w 200403"/>
                <a:gd name="connsiteY21" fmla="*/ 130962 h 273533"/>
                <a:gd name="connsiteX22" fmla="*/ 82239 w 200403"/>
                <a:gd name="connsiteY22" fmla="*/ 154931 h 273533"/>
                <a:gd name="connsiteX23" fmla="*/ 90928 w 200403"/>
                <a:gd name="connsiteY23" fmla="*/ 156756 h 273533"/>
                <a:gd name="connsiteX24" fmla="*/ 96952 w 200403"/>
                <a:gd name="connsiteY24" fmla="*/ 157943 h 273533"/>
                <a:gd name="connsiteX25" fmla="*/ 105697 w 200403"/>
                <a:gd name="connsiteY25" fmla="*/ 159659 h 273533"/>
                <a:gd name="connsiteX26" fmla="*/ 113437 w 200403"/>
                <a:gd name="connsiteY26" fmla="*/ 161192 h 273533"/>
                <a:gd name="connsiteX27" fmla="*/ 141586 w 200403"/>
                <a:gd name="connsiteY27" fmla="*/ 172145 h 273533"/>
                <a:gd name="connsiteX28" fmla="*/ 152174 w 200403"/>
                <a:gd name="connsiteY28" fmla="*/ 195274 h 273533"/>
                <a:gd name="connsiteX29" fmla="*/ 152174 w 200403"/>
                <a:gd name="connsiteY29" fmla="*/ 195986 h 273533"/>
                <a:gd name="connsiteX30" fmla="*/ 112725 w 200403"/>
                <a:gd name="connsiteY30" fmla="*/ 229192 h 273533"/>
                <a:gd name="connsiteX31" fmla="*/ 104218 w 200403"/>
                <a:gd name="connsiteY31" fmla="*/ 229521 h 273533"/>
                <a:gd name="connsiteX32" fmla="*/ 104218 w 200403"/>
                <a:gd name="connsiteY32" fmla="*/ 229521 h 273533"/>
                <a:gd name="connsiteX33" fmla="*/ 96478 w 200403"/>
                <a:gd name="connsiteY33" fmla="*/ 229265 h 273533"/>
                <a:gd name="connsiteX34" fmla="*/ 32202 w 200403"/>
                <a:gd name="connsiteY34" fmla="*/ 201572 h 273533"/>
                <a:gd name="connsiteX35" fmla="*/ 29609 w 200403"/>
                <a:gd name="connsiteY35" fmla="*/ 200787 h 273533"/>
                <a:gd name="connsiteX36" fmla="*/ 29390 w 200403"/>
                <a:gd name="connsiteY36" fmla="*/ 200787 h 273533"/>
                <a:gd name="connsiteX37" fmla="*/ 27455 w 200403"/>
                <a:gd name="connsiteY37" fmla="*/ 201664 h 273533"/>
                <a:gd name="connsiteX38" fmla="*/ 730 w 200403"/>
                <a:gd name="connsiteY38" fmla="*/ 230726 h 273533"/>
                <a:gd name="connsiteX39" fmla="*/ 858 w 200403"/>
                <a:gd name="connsiteY39" fmla="*/ 234577 h 273533"/>
                <a:gd name="connsiteX40" fmla="*/ 103652 w 200403"/>
                <a:gd name="connsiteY40" fmla="*/ 273534 h 273533"/>
                <a:gd name="connsiteX41" fmla="*/ 200404 w 200403"/>
                <a:gd name="connsiteY41" fmla="*/ 193211 h 273533"/>
                <a:gd name="connsiteX42" fmla="*/ 200404 w 200403"/>
                <a:gd name="connsiteY42" fmla="*/ 192426 h 273533"/>
                <a:gd name="connsiteX43" fmla="*/ 175376 w 200403"/>
                <a:gd name="connsiteY43" fmla="*/ 136822 h 27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0403" h="273533">
                  <a:moveTo>
                    <a:pt x="175376" y="136822"/>
                  </a:moveTo>
                  <a:cubicBezTo>
                    <a:pt x="162707" y="126818"/>
                    <a:pt x="146442" y="120228"/>
                    <a:pt x="122710" y="115518"/>
                  </a:cubicBezTo>
                  <a:lnTo>
                    <a:pt x="121396" y="115244"/>
                  </a:lnTo>
                  <a:lnTo>
                    <a:pt x="120374" y="115043"/>
                  </a:lnTo>
                  <a:cubicBezTo>
                    <a:pt x="117946" y="114459"/>
                    <a:pt x="112761" y="113437"/>
                    <a:pt x="107248" y="112360"/>
                  </a:cubicBezTo>
                  <a:cubicBezTo>
                    <a:pt x="101334" y="111191"/>
                    <a:pt x="95200" y="110005"/>
                    <a:pt x="93374" y="109494"/>
                  </a:cubicBezTo>
                  <a:cubicBezTo>
                    <a:pt x="79044" y="105514"/>
                    <a:pt x="70355" y="101589"/>
                    <a:pt x="65243" y="96715"/>
                  </a:cubicBezTo>
                  <a:cubicBezTo>
                    <a:pt x="60132" y="91841"/>
                    <a:pt x="57941" y="86200"/>
                    <a:pt x="57576" y="78259"/>
                  </a:cubicBezTo>
                  <a:lnTo>
                    <a:pt x="57576" y="77547"/>
                  </a:lnTo>
                  <a:cubicBezTo>
                    <a:pt x="57576" y="76817"/>
                    <a:pt x="57576" y="76087"/>
                    <a:pt x="57576" y="75357"/>
                  </a:cubicBezTo>
                  <a:cubicBezTo>
                    <a:pt x="58270" y="58635"/>
                    <a:pt x="71468" y="46660"/>
                    <a:pt x="91987" y="44104"/>
                  </a:cubicBezTo>
                  <a:cubicBezTo>
                    <a:pt x="96946" y="43487"/>
                    <a:pt x="101952" y="43341"/>
                    <a:pt x="106938" y="43666"/>
                  </a:cubicBezTo>
                  <a:cubicBezTo>
                    <a:pt x="126963" y="44839"/>
                    <a:pt x="146083" y="52409"/>
                    <a:pt x="161484" y="65262"/>
                  </a:cubicBezTo>
                  <a:cubicBezTo>
                    <a:pt x="162338" y="65938"/>
                    <a:pt x="163463" y="66168"/>
                    <a:pt x="164514" y="65882"/>
                  </a:cubicBezTo>
                  <a:lnTo>
                    <a:pt x="164697" y="65882"/>
                  </a:lnTo>
                  <a:cubicBezTo>
                    <a:pt x="165454" y="65844"/>
                    <a:pt x="166161" y="65494"/>
                    <a:pt x="166650" y="64915"/>
                  </a:cubicBezTo>
                  <a:lnTo>
                    <a:pt x="191149" y="35853"/>
                  </a:lnTo>
                  <a:cubicBezTo>
                    <a:pt x="192121" y="34709"/>
                    <a:pt x="191982" y="32992"/>
                    <a:pt x="190838" y="32019"/>
                  </a:cubicBezTo>
                  <a:cubicBezTo>
                    <a:pt x="165281" y="9876"/>
                    <a:pt x="137479" y="0"/>
                    <a:pt x="100932" y="0"/>
                  </a:cubicBezTo>
                  <a:cubicBezTo>
                    <a:pt x="46349" y="0"/>
                    <a:pt x="9657" y="31837"/>
                    <a:pt x="9657" y="79209"/>
                  </a:cubicBezTo>
                  <a:lnTo>
                    <a:pt x="9657" y="80030"/>
                  </a:lnTo>
                  <a:cubicBezTo>
                    <a:pt x="9657" y="101936"/>
                    <a:pt x="16192" y="118512"/>
                    <a:pt x="29409" y="130962"/>
                  </a:cubicBezTo>
                  <a:cubicBezTo>
                    <a:pt x="41293" y="142116"/>
                    <a:pt x="58617" y="149965"/>
                    <a:pt x="82239" y="154931"/>
                  </a:cubicBezTo>
                  <a:cubicBezTo>
                    <a:pt x="83663" y="155332"/>
                    <a:pt x="87350" y="156026"/>
                    <a:pt x="90928" y="156756"/>
                  </a:cubicBezTo>
                  <a:cubicBezTo>
                    <a:pt x="93484" y="157231"/>
                    <a:pt x="95912" y="157687"/>
                    <a:pt x="96952" y="157943"/>
                  </a:cubicBezTo>
                  <a:cubicBezTo>
                    <a:pt x="98541" y="158308"/>
                    <a:pt x="102173" y="159001"/>
                    <a:pt x="105697" y="159659"/>
                  </a:cubicBezTo>
                  <a:cubicBezTo>
                    <a:pt x="108946" y="160279"/>
                    <a:pt x="112305" y="160918"/>
                    <a:pt x="113437" y="161192"/>
                  </a:cubicBezTo>
                  <a:cubicBezTo>
                    <a:pt x="126672" y="164405"/>
                    <a:pt x="135069" y="167107"/>
                    <a:pt x="141586" y="172145"/>
                  </a:cubicBezTo>
                  <a:cubicBezTo>
                    <a:pt x="148888" y="177749"/>
                    <a:pt x="152083" y="184924"/>
                    <a:pt x="152174" y="195274"/>
                  </a:cubicBezTo>
                  <a:lnTo>
                    <a:pt x="152174" y="195986"/>
                  </a:lnTo>
                  <a:cubicBezTo>
                    <a:pt x="152174" y="214807"/>
                    <a:pt x="137424" y="227221"/>
                    <a:pt x="112725" y="229192"/>
                  </a:cubicBezTo>
                  <a:cubicBezTo>
                    <a:pt x="109950" y="229411"/>
                    <a:pt x="107084" y="229521"/>
                    <a:pt x="104218" y="229521"/>
                  </a:cubicBezTo>
                  <a:lnTo>
                    <a:pt x="104218" y="229521"/>
                  </a:lnTo>
                  <a:cubicBezTo>
                    <a:pt x="101699" y="229521"/>
                    <a:pt x="99088" y="229429"/>
                    <a:pt x="96478" y="229265"/>
                  </a:cubicBezTo>
                  <a:cubicBezTo>
                    <a:pt x="70921" y="227440"/>
                    <a:pt x="51059" y="218933"/>
                    <a:pt x="32202" y="201572"/>
                  </a:cubicBezTo>
                  <a:cubicBezTo>
                    <a:pt x="31488" y="200954"/>
                    <a:pt x="30546" y="200669"/>
                    <a:pt x="29609" y="200787"/>
                  </a:cubicBezTo>
                  <a:lnTo>
                    <a:pt x="29390" y="200787"/>
                  </a:lnTo>
                  <a:cubicBezTo>
                    <a:pt x="28654" y="200807"/>
                    <a:pt x="27956" y="201123"/>
                    <a:pt x="27455" y="201664"/>
                  </a:cubicBezTo>
                  <a:lnTo>
                    <a:pt x="730" y="230726"/>
                  </a:lnTo>
                  <a:cubicBezTo>
                    <a:pt x="-291" y="231827"/>
                    <a:pt x="-234" y="233546"/>
                    <a:pt x="858" y="234577"/>
                  </a:cubicBezTo>
                  <a:cubicBezTo>
                    <a:pt x="28514" y="260792"/>
                    <a:pt x="62140" y="273534"/>
                    <a:pt x="103652" y="273534"/>
                  </a:cubicBezTo>
                  <a:cubicBezTo>
                    <a:pt x="162360" y="273534"/>
                    <a:pt x="200404" y="242007"/>
                    <a:pt x="200404" y="193211"/>
                  </a:cubicBezTo>
                  <a:lnTo>
                    <a:pt x="200404" y="192426"/>
                  </a:lnTo>
                  <a:cubicBezTo>
                    <a:pt x="200313" y="168585"/>
                    <a:pt x="191897" y="149892"/>
                    <a:pt x="175376" y="136822"/>
                  </a:cubicBezTo>
                  <a:close/>
                </a:path>
              </a:pathLst>
            </a:custGeom>
            <a:solidFill>
              <a:srgbClr val="0C1C2B"/>
            </a:solidFill>
            <a:ln w="1819" cap="flat">
              <a:noFill/>
              <a:prstDash val="solid"/>
              <a:miter/>
            </a:ln>
          </p:spPr>
          <p:txBody>
            <a:bodyPr rtlCol="0" anchor="ctr"/>
            <a:lstStyle/>
            <a:p>
              <a:endParaRPr lang="en-US" sz="1800"/>
            </a:p>
          </p:txBody>
        </p:sp>
        <p:sp>
          <p:nvSpPr>
            <p:cNvPr id="15" name="Freeform 14">
              <a:extLst>
                <a:ext uri="{FF2B5EF4-FFF2-40B4-BE49-F238E27FC236}">
                  <a16:creationId xmlns:a16="http://schemas.microsoft.com/office/drawing/2014/main" id="{BFB68CC7-70CA-3947-B0DB-B9121DEF1775}"/>
                </a:ext>
              </a:extLst>
            </p:cNvPr>
            <p:cNvSpPr/>
            <p:nvPr/>
          </p:nvSpPr>
          <p:spPr>
            <a:xfrm>
              <a:off x="6990662" y="-67473"/>
              <a:ext cx="388004" cy="387715"/>
            </a:xfrm>
            <a:custGeom>
              <a:avLst/>
              <a:gdLst>
                <a:gd name="connsiteX0" fmla="*/ 353145 w 388004"/>
                <a:gd name="connsiteY0" fmla="*/ 283556 h 387715"/>
                <a:gd name="connsiteX1" fmla="*/ 378026 w 388004"/>
                <a:gd name="connsiteY1" fmla="*/ 200897 h 387715"/>
                <a:gd name="connsiteX2" fmla="*/ 387875 w 388004"/>
                <a:gd name="connsiteY2" fmla="*/ 187599 h 387715"/>
                <a:gd name="connsiteX3" fmla="*/ 378026 w 388004"/>
                <a:gd name="connsiteY3" fmla="*/ 177750 h 387715"/>
                <a:gd name="connsiteX4" fmla="*/ 358621 w 388004"/>
                <a:gd name="connsiteY4" fmla="*/ 104912 h 387715"/>
                <a:gd name="connsiteX5" fmla="*/ 359835 w 388004"/>
                <a:gd name="connsiteY5" fmla="*/ 88382 h 387715"/>
                <a:gd name="connsiteX6" fmla="*/ 350972 w 388004"/>
                <a:gd name="connsiteY6" fmla="*/ 84320 h 387715"/>
                <a:gd name="connsiteX7" fmla="*/ 347084 w 388004"/>
                <a:gd name="connsiteY7" fmla="*/ 84977 h 387715"/>
                <a:gd name="connsiteX8" fmla="*/ 323608 w 388004"/>
                <a:gd name="connsiteY8" fmla="*/ 56116 h 387715"/>
                <a:gd name="connsiteX9" fmla="*/ 323334 w 388004"/>
                <a:gd name="connsiteY9" fmla="*/ 55715 h 387715"/>
                <a:gd name="connsiteX10" fmla="*/ 322987 w 388004"/>
                <a:gd name="connsiteY10" fmla="*/ 55477 h 387715"/>
                <a:gd name="connsiteX11" fmla="*/ 297594 w 388004"/>
                <a:gd name="connsiteY11" fmla="*/ 34174 h 387715"/>
                <a:gd name="connsiteX12" fmla="*/ 298854 w 388004"/>
                <a:gd name="connsiteY12" fmla="*/ 28003 h 387715"/>
                <a:gd name="connsiteX13" fmla="*/ 283029 w 388004"/>
                <a:gd name="connsiteY13" fmla="*/ 12174 h 387715"/>
                <a:gd name="connsiteX14" fmla="*/ 270486 w 388004"/>
                <a:gd name="connsiteY14" fmla="*/ 18346 h 387715"/>
                <a:gd name="connsiteX15" fmla="*/ 189817 w 388004"/>
                <a:gd name="connsiteY15" fmla="*/ 0 h 387715"/>
                <a:gd name="connsiteX16" fmla="*/ 189251 w 388004"/>
                <a:gd name="connsiteY16" fmla="*/ 0 h 387715"/>
                <a:gd name="connsiteX17" fmla="*/ 104876 w 388004"/>
                <a:gd name="connsiteY17" fmla="*/ 19898 h 387715"/>
                <a:gd name="connsiteX18" fmla="*/ 96424 w 388004"/>
                <a:gd name="connsiteY18" fmla="*/ 16247 h 387715"/>
                <a:gd name="connsiteX19" fmla="*/ 84686 w 388004"/>
                <a:gd name="connsiteY19" fmla="*/ 27985 h 387715"/>
                <a:gd name="connsiteX20" fmla="*/ 85160 w 388004"/>
                <a:gd name="connsiteY20" fmla="*/ 31271 h 387715"/>
                <a:gd name="connsiteX21" fmla="*/ 63911 w 388004"/>
                <a:gd name="connsiteY21" fmla="*/ 47591 h 387715"/>
                <a:gd name="connsiteX22" fmla="*/ 47653 w 388004"/>
                <a:gd name="connsiteY22" fmla="*/ 50813 h 387715"/>
                <a:gd name="connsiteX23" fmla="*/ 47646 w 388004"/>
                <a:gd name="connsiteY23" fmla="*/ 63838 h 387715"/>
                <a:gd name="connsiteX24" fmla="*/ 33498 w 388004"/>
                <a:gd name="connsiteY24" fmla="*/ 81892 h 387715"/>
                <a:gd name="connsiteX25" fmla="*/ 26890 w 388004"/>
                <a:gd name="connsiteY25" fmla="*/ 80450 h 387715"/>
                <a:gd name="connsiteX26" fmla="*/ 11045 w 388004"/>
                <a:gd name="connsiteY26" fmla="*/ 96259 h 387715"/>
                <a:gd name="connsiteX27" fmla="*/ 17763 w 388004"/>
                <a:gd name="connsiteY27" fmla="*/ 109220 h 387715"/>
                <a:gd name="connsiteX28" fmla="*/ 19752 w 388004"/>
                <a:gd name="connsiteY28" fmla="*/ 273296 h 387715"/>
                <a:gd name="connsiteX29" fmla="*/ 17788 w 388004"/>
                <a:gd name="connsiteY29" fmla="*/ 289754 h 387715"/>
                <a:gd name="connsiteX30" fmla="*/ 31381 w 388004"/>
                <a:gd name="connsiteY30" fmla="*/ 293377 h 387715"/>
                <a:gd name="connsiteX31" fmla="*/ 55587 w 388004"/>
                <a:gd name="connsiteY31" fmla="*/ 323114 h 387715"/>
                <a:gd name="connsiteX32" fmla="*/ 55733 w 388004"/>
                <a:gd name="connsiteY32" fmla="*/ 323333 h 387715"/>
                <a:gd name="connsiteX33" fmla="*/ 55989 w 388004"/>
                <a:gd name="connsiteY33" fmla="*/ 323498 h 387715"/>
                <a:gd name="connsiteX34" fmla="*/ 178170 w 388004"/>
                <a:gd name="connsiteY34" fmla="*/ 378153 h 387715"/>
                <a:gd name="connsiteX35" fmla="*/ 191849 w 388004"/>
                <a:gd name="connsiteY35" fmla="*/ 387512 h 387715"/>
                <a:gd name="connsiteX36" fmla="*/ 201208 w 388004"/>
                <a:gd name="connsiteY36" fmla="*/ 378153 h 387715"/>
                <a:gd name="connsiteX37" fmla="*/ 270467 w 388004"/>
                <a:gd name="connsiteY37" fmla="*/ 360190 h 387715"/>
                <a:gd name="connsiteX38" fmla="*/ 292668 w 388004"/>
                <a:gd name="connsiteY38" fmla="*/ 363044 h 387715"/>
                <a:gd name="connsiteX39" fmla="*/ 297576 w 388004"/>
                <a:gd name="connsiteY39" fmla="*/ 344363 h 387715"/>
                <a:gd name="connsiteX40" fmla="*/ 322659 w 388004"/>
                <a:gd name="connsiteY40" fmla="*/ 323352 h 387715"/>
                <a:gd name="connsiteX41" fmla="*/ 323006 w 388004"/>
                <a:gd name="connsiteY41" fmla="*/ 323114 h 387715"/>
                <a:gd name="connsiteX42" fmla="*/ 323243 w 388004"/>
                <a:gd name="connsiteY42" fmla="*/ 322786 h 387715"/>
                <a:gd name="connsiteX43" fmla="*/ 352707 w 388004"/>
                <a:gd name="connsiteY43" fmla="*/ 284450 h 387715"/>
                <a:gd name="connsiteX44" fmla="*/ 353145 w 388004"/>
                <a:gd name="connsiteY44" fmla="*/ 283556 h 387715"/>
                <a:gd name="connsiteX45" fmla="*/ 320961 w 388004"/>
                <a:gd name="connsiteY45" fmla="*/ 317109 h 387715"/>
                <a:gd name="connsiteX46" fmla="*/ 289252 w 388004"/>
                <a:gd name="connsiteY46" fmla="*/ 285345 h 387715"/>
                <a:gd name="connsiteX47" fmla="*/ 345843 w 388004"/>
                <a:gd name="connsiteY47" fmla="*/ 285345 h 387715"/>
                <a:gd name="connsiteX48" fmla="*/ 321034 w 388004"/>
                <a:gd name="connsiteY48" fmla="*/ 317109 h 387715"/>
                <a:gd name="connsiteX49" fmla="*/ 35835 w 388004"/>
                <a:gd name="connsiteY49" fmla="*/ 290255 h 387715"/>
                <a:gd name="connsiteX50" fmla="*/ 38299 w 388004"/>
                <a:gd name="connsiteY50" fmla="*/ 285400 h 387715"/>
                <a:gd name="connsiteX51" fmla="*/ 80834 w 388004"/>
                <a:gd name="connsiteY51" fmla="*/ 285400 h 387715"/>
                <a:gd name="connsiteX52" fmla="*/ 83463 w 388004"/>
                <a:gd name="connsiteY52" fmla="*/ 291752 h 387715"/>
                <a:gd name="connsiteX53" fmla="*/ 57759 w 388004"/>
                <a:gd name="connsiteY53" fmla="*/ 317455 h 387715"/>
                <a:gd name="connsiteX54" fmla="*/ 35835 w 388004"/>
                <a:gd name="connsiteY54" fmla="*/ 290255 h 387715"/>
                <a:gd name="connsiteX55" fmla="*/ 321326 w 388004"/>
                <a:gd name="connsiteY55" fmla="*/ 61611 h 387715"/>
                <a:gd name="connsiteX56" fmla="*/ 342484 w 388004"/>
                <a:gd name="connsiteY56" fmla="*/ 87953 h 387715"/>
                <a:gd name="connsiteX57" fmla="*/ 339563 w 388004"/>
                <a:gd name="connsiteY57" fmla="*/ 93302 h 387715"/>
                <a:gd name="connsiteX58" fmla="*/ 289617 w 388004"/>
                <a:gd name="connsiteY58" fmla="*/ 93302 h 387715"/>
                <a:gd name="connsiteX59" fmla="*/ 201116 w 388004"/>
                <a:gd name="connsiteY59" fmla="*/ 279868 h 387715"/>
                <a:gd name="connsiteX60" fmla="*/ 192464 w 388004"/>
                <a:gd name="connsiteY60" fmla="*/ 271215 h 387715"/>
                <a:gd name="connsiteX61" fmla="*/ 192464 w 388004"/>
                <a:gd name="connsiteY61" fmla="*/ 204749 h 387715"/>
                <a:gd name="connsiteX62" fmla="*/ 198451 w 388004"/>
                <a:gd name="connsiteY62" fmla="*/ 202284 h 387715"/>
                <a:gd name="connsiteX63" fmla="*/ 276054 w 388004"/>
                <a:gd name="connsiteY63" fmla="*/ 279868 h 387715"/>
                <a:gd name="connsiteX64" fmla="*/ 109385 w 388004"/>
                <a:gd name="connsiteY64" fmla="*/ 291716 h 387715"/>
                <a:gd name="connsiteX65" fmla="*/ 112013 w 388004"/>
                <a:gd name="connsiteY65" fmla="*/ 285345 h 387715"/>
                <a:gd name="connsiteX66" fmla="*/ 178334 w 388004"/>
                <a:gd name="connsiteY66" fmla="*/ 285345 h 387715"/>
                <a:gd name="connsiteX67" fmla="*/ 186987 w 388004"/>
                <a:gd name="connsiteY67" fmla="*/ 294016 h 387715"/>
                <a:gd name="connsiteX68" fmla="*/ 186987 w 388004"/>
                <a:gd name="connsiteY68" fmla="*/ 364517 h 387715"/>
                <a:gd name="connsiteX69" fmla="*/ 183610 w 388004"/>
                <a:gd name="connsiteY69" fmla="*/ 365923 h 387715"/>
                <a:gd name="connsiteX70" fmla="*/ 187024 w 388004"/>
                <a:gd name="connsiteY70" fmla="*/ 98778 h 387715"/>
                <a:gd name="connsiteX71" fmla="*/ 187024 w 388004"/>
                <a:gd name="connsiteY71" fmla="*/ 173624 h 387715"/>
                <a:gd name="connsiteX72" fmla="*/ 180324 w 388004"/>
                <a:gd name="connsiteY72" fmla="*/ 176399 h 387715"/>
                <a:gd name="connsiteX73" fmla="*/ 106281 w 388004"/>
                <a:gd name="connsiteY73" fmla="*/ 102374 h 387715"/>
                <a:gd name="connsiteX74" fmla="*/ 107815 w 388004"/>
                <a:gd name="connsiteY74" fmla="*/ 98723 h 387715"/>
                <a:gd name="connsiteX75" fmla="*/ 112050 w 388004"/>
                <a:gd name="connsiteY75" fmla="*/ 279868 h 387715"/>
                <a:gd name="connsiteX76" fmla="*/ 109421 w 388004"/>
                <a:gd name="connsiteY76" fmla="*/ 273534 h 387715"/>
                <a:gd name="connsiteX77" fmla="*/ 180616 w 388004"/>
                <a:gd name="connsiteY77" fmla="*/ 202339 h 387715"/>
                <a:gd name="connsiteX78" fmla="*/ 186969 w 388004"/>
                <a:gd name="connsiteY78" fmla="*/ 204858 h 387715"/>
                <a:gd name="connsiteX79" fmla="*/ 186969 w 388004"/>
                <a:gd name="connsiteY79" fmla="*/ 271270 h 387715"/>
                <a:gd name="connsiteX80" fmla="*/ 178316 w 388004"/>
                <a:gd name="connsiteY80" fmla="*/ 279923 h 387715"/>
                <a:gd name="connsiteX81" fmla="*/ 205151 w 388004"/>
                <a:gd name="connsiteY81" fmla="*/ 192061 h 387715"/>
                <a:gd name="connsiteX82" fmla="*/ 271618 w 388004"/>
                <a:gd name="connsiteY82" fmla="*/ 192061 h 387715"/>
                <a:gd name="connsiteX83" fmla="*/ 280325 w 388004"/>
                <a:gd name="connsiteY83" fmla="*/ 200897 h 387715"/>
                <a:gd name="connsiteX84" fmla="*/ 280325 w 388004"/>
                <a:gd name="connsiteY84" fmla="*/ 276382 h 387715"/>
                <a:gd name="connsiteX85" fmla="*/ 202413 w 388004"/>
                <a:gd name="connsiteY85" fmla="*/ 198451 h 387715"/>
                <a:gd name="connsiteX86" fmla="*/ 205114 w 388004"/>
                <a:gd name="connsiteY86" fmla="*/ 192061 h 387715"/>
                <a:gd name="connsiteX87" fmla="*/ 280325 w 388004"/>
                <a:gd name="connsiteY87" fmla="*/ 178096 h 387715"/>
                <a:gd name="connsiteX88" fmla="*/ 271709 w 388004"/>
                <a:gd name="connsiteY88" fmla="*/ 186585 h 387715"/>
                <a:gd name="connsiteX89" fmla="*/ 205151 w 388004"/>
                <a:gd name="connsiteY89" fmla="*/ 186585 h 387715"/>
                <a:gd name="connsiteX90" fmla="*/ 202632 w 388004"/>
                <a:gd name="connsiteY90" fmla="*/ 180287 h 387715"/>
                <a:gd name="connsiteX91" fmla="*/ 280289 w 388004"/>
                <a:gd name="connsiteY91" fmla="*/ 102630 h 387715"/>
                <a:gd name="connsiteX92" fmla="*/ 198835 w 388004"/>
                <a:gd name="connsiteY92" fmla="*/ 176380 h 387715"/>
                <a:gd name="connsiteX93" fmla="*/ 192500 w 388004"/>
                <a:gd name="connsiteY93" fmla="*/ 173660 h 387715"/>
                <a:gd name="connsiteX94" fmla="*/ 192500 w 388004"/>
                <a:gd name="connsiteY94" fmla="*/ 98815 h 387715"/>
                <a:gd name="connsiteX95" fmla="*/ 276473 w 388004"/>
                <a:gd name="connsiteY95" fmla="*/ 98815 h 387715"/>
                <a:gd name="connsiteX96" fmla="*/ 99180 w 388004"/>
                <a:gd name="connsiteY96" fmla="*/ 107413 h 387715"/>
                <a:gd name="connsiteX97" fmla="*/ 102320 w 388004"/>
                <a:gd name="connsiteY97" fmla="*/ 106153 h 387715"/>
                <a:gd name="connsiteX98" fmla="*/ 176454 w 388004"/>
                <a:gd name="connsiteY98" fmla="*/ 180287 h 387715"/>
                <a:gd name="connsiteX99" fmla="*/ 173935 w 388004"/>
                <a:gd name="connsiteY99" fmla="*/ 186585 h 387715"/>
                <a:gd name="connsiteX100" fmla="*/ 99089 w 388004"/>
                <a:gd name="connsiteY100" fmla="*/ 186585 h 387715"/>
                <a:gd name="connsiteX101" fmla="*/ 174026 w 388004"/>
                <a:gd name="connsiteY101" fmla="*/ 192061 h 387715"/>
                <a:gd name="connsiteX102" fmla="*/ 176764 w 388004"/>
                <a:gd name="connsiteY102" fmla="*/ 198451 h 387715"/>
                <a:gd name="connsiteX103" fmla="*/ 105569 w 388004"/>
                <a:gd name="connsiteY103" fmla="*/ 269645 h 387715"/>
                <a:gd name="connsiteX104" fmla="*/ 99253 w 388004"/>
                <a:gd name="connsiteY104" fmla="*/ 267035 h 387715"/>
                <a:gd name="connsiteX105" fmla="*/ 99253 w 388004"/>
                <a:gd name="connsiteY105" fmla="*/ 192061 h 387715"/>
                <a:gd name="connsiteX106" fmla="*/ 285820 w 388004"/>
                <a:gd name="connsiteY106" fmla="*/ 200897 h 387715"/>
                <a:gd name="connsiteX107" fmla="*/ 294509 w 388004"/>
                <a:gd name="connsiteY107" fmla="*/ 192061 h 387715"/>
                <a:gd name="connsiteX108" fmla="*/ 364974 w 388004"/>
                <a:gd name="connsiteY108" fmla="*/ 192061 h 387715"/>
                <a:gd name="connsiteX109" fmla="*/ 366380 w 388004"/>
                <a:gd name="connsiteY109" fmla="*/ 195439 h 387715"/>
                <a:gd name="connsiteX110" fmla="*/ 285820 w 388004"/>
                <a:gd name="connsiteY110" fmla="*/ 275998 h 387715"/>
                <a:gd name="connsiteX111" fmla="*/ 364974 w 388004"/>
                <a:gd name="connsiteY111" fmla="*/ 186585 h 387715"/>
                <a:gd name="connsiteX112" fmla="*/ 294363 w 388004"/>
                <a:gd name="connsiteY112" fmla="*/ 186585 h 387715"/>
                <a:gd name="connsiteX113" fmla="*/ 285765 w 388004"/>
                <a:gd name="connsiteY113" fmla="*/ 178115 h 387715"/>
                <a:gd name="connsiteX114" fmla="*/ 285765 w 388004"/>
                <a:gd name="connsiteY114" fmla="*/ 102648 h 387715"/>
                <a:gd name="connsiteX115" fmla="*/ 366325 w 388004"/>
                <a:gd name="connsiteY115" fmla="*/ 183208 h 387715"/>
                <a:gd name="connsiteX116" fmla="*/ 364919 w 388004"/>
                <a:gd name="connsiteY116" fmla="*/ 186585 h 387715"/>
                <a:gd name="connsiteX117" fmla="*/ 192500 w 388004"/>
                <a:gd name="connsiteY117" fmla="*/ 93302 h 387715"/>
                <a:gd name="connsiteX118" fmla="*/ 192500 w 388004"/>
                <a:gd name="connsiteY118" fmla="*/ 9328 h 387715"/>
                <a:gd name="connsiteX119" fmla="*/ 276473 w 388004"/>
                <a:gd name="connsiteY119" fmla="*/ 93302 h 387715"/>
                <a:gd name="connsiteX120" fmla="*/ 187024 w 388004"/>
                <a:gd name="connsiteY120" fmla="*/ 93302 h 387715"/>
                <a:gd name="connsiteX121" fmla="*/ 107815 w 388004"/>
                <a:gd name="connsiteY121" fmla="*/ 93302 h 387715"/>
                <a:gd name="connsiteX122" fmla="*/ 106409 w 388004"/>
                <a:gd name="connsiteY122" fmla="*/ 89924 h 387715"/>
                <a:gd name="connsiteX123" fmla="*/ 187024 w 388004"/>
                <a:gd name="connsiteY123" fmla="*/ 9347 h 387715"/>
                <a:gd name="connsiteX124" fmla="*/ 90272 w 388004"/>
                <a:gd name="connsiteY124" fmla="*/ 106080 h 387715"/>
                <a:gd name="connsiteX125" fmla="*/ 93667 w 388004"/>
                <a:gd name="connsiteY125" fmla="*/ 107486 h 387715"/>
                <a:gd name="connsiteX126" fmla="*/ 93667 w 388004"/>
                <a:gd name="connsiteY126" fmla="*/ 186640 h 387715"/>
                <a:gd name="connsiteX127" fmla="*/ 9694 w 388004"/>
                <a:gd name="connsiteY127" fmla="*/ 186640 h 387715"/>
                <a:gd name="connsiteX128" fmla="*/ 93667 w 388004"/>
                <a:gd name="connsiteY128" fmla="*/ 192116 h 387715"/>
                <a:gd name="connsiteX129" fmla="*/ 93667 w 388004"/>
                <a:gd name="connsiteY129" fmla="*/ 267108 h 387715"/>
                <a:gd name="connsiteX130" fmla="*/ 87314 w 388004"/>
                <a:gd name="connsiteY130" fmla="*/ 269718 h 387715"/>
                <a:gd name="connsiteX131" fmla="*/ 9712 w 388004"/>
                <a:gd name="connsiteY131" fmla="*/ 192116 h 387715"/>
                <a:gd name="connsiteX132" fmla="*/ 87296 w 388004"/>
                <a:gd name="connsiteY132" fmla="*/ 295641 h 387715"/>
                <a:gd name="connsiteX133" fmla="*/ 93667 w 388004"/>
                <a:gd name="connsiteY133" fmla="*/ 298269 h 387715"/>
                <a:gd name="connsiteX134" fmla="*/ 93667 w 388004"/>
                <a:gd name="connsiteY134" fmla="*/ 346152 h 387715"/>
                <a:gd name="connsiteX135" fmla="*/ 61648 w 388004"/>
                <a:gd name="connsiteY135" fmla="*/ 321289 h 387715"/>
                <a:gd name="connsiteX136" fmla="*/ 99144 w 388004"/>
                <a:gd name="connsiteY136" fmla="*/ 298269 h 387715"/>
                <a:gd name="connsiteX137" fmla="*/ 105478 w 388004"/>
                <a:gd name="connsiteY137" fmla="*/ 295641 h 387715"/>
                <a:gd name="connsiteX138" fmla="*/ 179722 w 388004"/>
                <a:gd name="connsiteY138" fmla="*/ 369793 h 387715"/>
                <a:gd name="connsiteX139" fmla="*/ 178462 w 388004"/>
                <a:gd name="connsiteY139" fmla="*/ 372622 h 387715"/>
                <a:gd name="connsiteX140" fmla="*/ 99180 w 388004"/>
                <a:gd name="connsiteY140" fmla="*/ 349292 h 387715"/>
                <a:gd name="connsiteX141" fmla="*/ 195895 w 388004"/>
                <a:gd name="connsiteY141" fmla="*/ 365977 h 387715"/>
                <a:gd name="connsiteX142" fmla="*/ 192518 w 388004"/>
                <a:gd name="connsiteY142" fmla="*/ 364572 h 387715"/>
                <a:gd name="connsiteX143" fmla="*/ 192518 w 388004"/>
                <a:gd name="connsiteY143" fmla="*/ 294016 h 387715"/>
                <a:gd name="connsiteX144" fmla="*/ 201171 w 388004"/>
                <a:gd name="connsiteY144" fmla="*/ 285345 h 387715"/>
                <a:gd name="connsiteX145" fmla="*/ 276473 w 388004"/>
                <a:gd name="connsiteY145" fmla="*/ 285345 h 387715"/>
                <a:gd name="connsiteX146" fmla="*/ 289690 w 388004"/>
                <a:gd name="connsiteY146" fmla="*/ 279923 h 387715"/>
                <a:gd name="connsiteX147" fmla="*/ 370250 w 388004"/>
                <a:gd name="connsiteY147" fmla="*/ 199363 h 387715"/>
                <a:gd name="connsiteX148" fmla="*/ 372696 w 388004"/>
                <a:gd name="connsiteY148" fmla="*/ 200514 h 387715"/>
                <a:gd name="connsiteX149" fmla="*/ 349074 w 388004"/>
                <a:gd name="connsiteY149" fmla="*/ 279923 h 387715"/>
                <a:gd name="connsiteX150" fmla="*/ 372714 w 388004"/>
                <a:gd name="connsiteY150" fmla="*/ 178242 h 387715"/>
                <a:gd name="connsiteX151" fmla="*/ 370250 w 388004"/>
                <a:gd name="connsiteY151" fmla="*/ 179392 h 387715"/>
                <a:gd name="connsiteX152" fmla="*/ 289635 w 388004"/>
                <a:gd name="connsiteY152" fmla="*/ 98778 h 387715"/>
                <a:gd name="connsiteX153" fmla="*/ 339581 w 388004"/>
                <a:gd name="connsiteY153" fmla="*/ 98778 h 387715"/>
                <a:gd name="connsiteX154" fmla="*/ 353583 w 388004"/>
                <a:gd name="connsiteY154" fmla="*/ 107453 h 387715"/>
                <a:gd name="connsiteX155" fmla="*/ 353747 w 388004"/>
                <a:gd name="connsiteY155" fmla="*/ 107413 h 387715"/>
                <a:gd name="connsiteX156" fmla="*/ 372659 w 388004"/>
                <a:gd name="connsiteY156" fmla="*/ 178188 h 387715"/>
                <a:gd name="connsiteX157" fmla="*/ 317511 w 388004"/>
                <a:gd name="connsiteY157" fmla="*/ 57759 h 387715"/>
                <a:gd name="connsiteX158" fmla="*/ 285765 w 388004"/>
                <a:gd name="connsiteY158" fmla="*/ 89450 h 387715"/>
                <a:gd name="connsiteX159" fmla="*/ 285765 w 388004"/>
                <a:gd name="connsiteY159" fmla="*/ 43575 h 387715"/>
                <a:gd name="connsiteX160" fmla="*/ 294601 w 388004"/>
                <a:gd name="connsiteY160" fmla="*/ 38774 h 387715"/>
                <a:gd name="connsiteX161" fmla="*/ 317456 w 388004"/>
                <a:gd name="connsiteY161" fmla="*/ 57723 h 387715"/>
                <a:gd name="connsiteX162" fmla="*/ 280343 w 388004"/>
                <a:gd name="connsiteY162" fmla="*/ 43611 h 387715"/>
                <a:gd name="connsiteX163" fmla="*/ 280343 w 388004"/>
                <a:gd name="connsiteY163" fmla="*/ 89450 h 387715"/>
                <a:gd name="connsiteX164" fmla="*/ 196553 w 388004"/>
                <a:gd name="connsiteY164" fmla="*/ 5659 h 387715"/>
                <a:gd name="connsiteX165" fmla="*/ 267985 w 388004"/>
                <a:gd name="connsiteY165" fmla="*/ 23221 h 387715"/>
                <a:gd name="connsiteX166" fmla="*/ 267236 w 388004"/>
                <a:gd name="connsiteY166" fmla="*/ 28022 h 387715"/>
                <a:gd name="connsiteX167" fmla="*/ 280289 w 388004"/>
                <a:gd name="connsiteY167" fmla="*/ 43575 h 387715"/>
                <a:gd name="connsiteX168" fmla="*/ 183044 w 388004"/>
                <a:gd name="connsiteY168" fmla="*/ 5641 h 387715"/>
                <a:gd name="connsiteX169" fmla="*/ 102539 w 388004"/>
                <a:gd name="connsiteY169" fmla="*/ 86036 h 387715"/>
                <a:gd name="connsiteX170" fmla="*/ 99180 w 388004"/>
                <a:gd name="connsiteY170" fmla="*/ 84631 h 387715"/>
                <a:gd name="connsiteX171" fmla="*/ 99180 w 388004"/>
                <a:gd name="connsiteY171" fmla="*/ 39376 h 387715"/>
                <a:gd name="connsiteX172" fmla="*/ 108143 w 388004"/>
                <a:gd name="connsiteY172" fmla="*/ 28003 h 387715"/>
                <a:gd name="connsiteX173" fmla="*/ 107650 w 388004"/>
                <a:gd name="connsiteY173" fmla="*/ 24626 h 387715"/>
                <a:gd name="connsiteX174" fmla="*/ 182989 w 388004"/>
                <a:gd name="connsiteY174" fmla="*/ 5604 h 387715"/>
                <a:gd name="connsiteX175" fmla="*/ 93704 w 388004"/>
                <a:gd name="connsiteY175" fmla="*/ 39394 h 387715"/>
                <a:gd name="connsiteX176" fmla="*/ 93704 w 388004"/>
                <a:gd name="connsiteY176" fmla="*/ 84631 h 387715"/>
                <a:gd name="connsiteX177" fmla="*/ 90053 w 388004"/>
                <a:gd name="connsiteY177" fmla="*/ 86164 h 387715"/>
                <a:gd name="connsiteX178" fmla="*/ 67380 w 388004"/>
                <a:gd name="connsiteY178" fmla="*/ 63473 h 387715"/>
                <a:gd name="connsiteX179" fmla="*/ 69205 w 388004"/>
                <a:gd name="connsiteY179" fmla="*/ 57357 h 387715"/>
                <a:gd name="connsiteX180" fmla="*/ 67690 w 388004"/>
                <a:gd name="connsiteY180" fmla="*/ 51625 h 387715"/>
                <a:gd name="connsiteX181" fmla="*/ 87972 w 388004"/>
                <a:gd name="connsiteY181" fmla="*/ 36036 h 387715"/>
                <a:gd name="connsiteX182" fmla="*/ 93704 w 388004"/>
                <a:gd name="connsiteY182" fmla="*/ 39394 h 387715"/>
                <a:gd name="connsiteX183" fmla="*/ 51662 w 388004"/>
                <a:gd name="connsiteY183" fmla="*/ 67544 h 387715"/>
                <a:gd name="connsiteX184" fmla="*/ 63510 w 388004"/>
                <a:gd name="connsiteY184" fmla="*/ 67306 h 387715"/>
                <a:gd name="connsiteX185" fmla="*/ 86292 w 388004"/>
                <a:gd name="connsiteY185" fmla="*/ 90089 h 387715"/>
                <a:gd name="connsiteX186" fmla="*/ 85033 w 388004"/>
                <a:gd name="connsiteY186" fmla="*/ 93265 h 387715"/>
                <a:gd name="connsiteX187" fmla="*/ 42443 w 388004"/>
                <a:gd name="connsiteY187" fmla="*/ 93265 h 387715"/>
                <a:gd name="connsiteX188" fmla="*/ 38007 w 388004"/>
                <a:gd name="connsiteY188" fmla="*/ 84977 h 387715"/>
                <a:gd name="connsiteX189" fmla="*/ 51662 w 388004"/>
                <a:gd name="connsiteY189" fmla="*/ 67544 h 387715"/>
                <a:gd name="connsiteX190" fmla="*/ 26890 w 388004"/>
                <a:gd name="connsiteY190" fmla="*/ 112141 h 387715"/>
                <a:gd name="connsiteX191" fmla="*/ 42535 w 388004"/>
                <a:gd name="connsiteY191" fmla="*/ 98778 h 387715"/>
                <a:gd name="connsiteX192" fmla="*/ 85033 w 388004"/>
                <a:gd name="connsiteY192" fmla="*/ 98778 h 387715"/>
                <a:gd name="connsiteX193" fmla="*/ 86438 w 388004"/>
                <a:gd name="connsiteY193" fmla="*/ 102228 h 387715"/>
                <a:gd name="connsiteX194" fmla="*/ 5623 w 388004"/>
                <a:gd name="connsiteY194" fmla="*/ 183025 h 387715"/>
                <a:gd name="connsiteX195" fmla="*/ 22728 w 388004"/>
                <a:gd name="connsiteY195" fmla="*/ 111575 h 387715"/>
                <a:gd name="connsiteX196" fmla="*/ 26890 w 388004"/>
                <a:gd name="connsiteY196" fmla="*/ 112141 h 387715"/>
                <a:gd name="connsiteX197" fmla="*/ 5641 w 388004"/>
                <a:gd name="connsiteY197" fmla="*/ 195712 h 387715"/>
                <a:gd name="connsiteX198" fmla="*/ 83481 w 388004"/>
                <a:gd name="connsiteY198" fmla="*/ 273534 h 387715"/>
                <a:gd name="connsiteX199" fmla="*/ 80852 w 388004"/>
                <a:gd name="connsiteY199" fmla="*/ 279868 h 387715"/>
                <a:gd name="connsiteX200" fmla="*/ 38300 w 388004"/>
                <a:gd name="connsiteY200" fmla="*/ 279868 h 387715"/>
                <a:gd name="connsiteX201" fmla="*/ 24791 w 388004"/>
                <a:gd name="connsiteY201" fmla="*/ 271088 h 387715"/>
                <a:gd name="connsiteX202" fmla="*/ 5641 w 388004"/>
                <a:gd name="connsiteY202" fmla="*/ 195712 h 387715"/>
                <a:gd name="connsiteX203" fmla="*/ 200970 w 388004"/>
                <a:gd name="connsiteY203" fmla="*/ 372567 h 387715"/>
                <a:gd name="connsiteX204" fmla="*/ 199729 w 388004"/>
                <a:gd name="connsiteY204" fmla="*/ 369811 h 387715"/>
                <a:gd name="connsiteX205" fmla="*/ 280307 w 388004"/>
                <a:gd name="connsiteY205" fmla="*/ 289215 h 387715"/>
                <a:gd name="connsiteX206" fmla="*/ 280307 w 388004"/>
                <a:gd name="connsiteY206" fmla="*/ 334852 h 387715"/>
                <a:gd name="connsiteX207" fmla="*/ 267200 w 388004"/>
                <a:gd name="connsiteY207" fmla="*/ 350442 h 387715"/>
                <a:gd name="connsiteX208" fmla="*/ 267966 w 388004"/>
                <a:gd name="connsiteY208" fmla="*/ 355243 h 387715"/>
                <a:gd name="connsiteX209" fmla="*/ 200952 w 388004"/>
                <a:gd name="connsiteY209" fmla="*/ 372567 h 387715"/>
                <a:gd name="connsiteX210" fmla="*/ 285783 w 388004"/>
                <a:gd name="connsiteY210" fmla="*/ 334834 h 387715"/>
                <a:gd name="connsiteX211" fmla="*/ 285783 w 388004"/>
                <a:gd name="connsiteY211" fmla="*/ 289598 h 387715"/>
                <a:gd name="connsiteX212" fmla="*/ 317182 w 388004"/>
                <a:gd name="connsiteY212" fmla="*/ 320979 h 387715"/>
                <a:gd name="connsiteX213" fmla="*/ 294637 w 388004"/>
                <a:gd name="connsiteY213" fmla="*/ 339654 h 387715"/>
                <a:gd name="connsiteX214" fmla="*/ 285765 w 388004"/>
                <a:gd name="connsiteY214" fmla="*/ 334834 h 387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388004" h="387715">
                  <a:moveTo>
                    <a:pt x="353145" y="283556"/>
                  </a:moveTo>
                  <a:cubicBezTo>
                    <a:pt x="367737" y="258305"/>
                    <a:pt x="376255" y="230007"/>
                    <a:pt x="378026" y="200897"/>
                  </a:cubicBezTo>
                  <a:cubicBezTo>
                    <a:pt x="384418" y="199944"/>
                    <a:pt x="388828" y="193991"/>
                    <a:pt x="387875" y="187599"/>
                  </a:cubicBezTo>
                  <a:cubicBezTo>
                    <a:pt x="387117" y="182506"/>
                    <a:pt x="383119" y="178508"/>
                    <a:pt x="378026" y="177750"/>
                  </a:cubicBezTo>
                  <a:cubicBezTo>
                    <a:pt x="376547" y="152408"/>
                    <a:pt x="369945" y="127630"/>
                    <a:pt x="358621" y="104912"/>
                  </a:cubicBezTo>
                  <a:cubicBezTo>
                    <a:pt x="363521" y="100683"/>
                    <a:pt x="364065" y="93282"/>
                    <a:pt x="359835" y="88382"/>
                  </a:cubicBezTo>
                  <a:cubicBezTo>
                    <a:pt x="357611" y="85805"/>
                    <a:pt x="354376" y="84323"/>
                    <a:pt x="350972" y="84320"/>
                  </a:cubicBezTo>
                  <a:cubicBezTo>
                    <a:pt x="349649" y="84321"/>
                    <a:pt x="348335" y="84544"/>
                    <a:pt x="347084" y="84977"/>
                  </a:cubicBezTo>
                  <a:cubicBezTo>
                    <a:pt x="340216" y="74616"/>
                    <a:pt x="332354" y="64950"/>
                    <a:pt x="323608" y="56116"/>
                  </a:cubicBezTo>
                  <a:cubicBezTo>
                    <a:pt x="323534" y="55971"/>
                    <a:pt x="323442" y="55836"/>
                    <a:pt x="323334" y="55715"/>
                  </a:cubicBezTo>
                  <a:cubicBezTo>
                    <a:pt x="323223" y="55629"/>
                    <a:pt x="323107" y="55550"/>
                    <a:pt x="322987" y="55477"/>
                  </a:cubicBezTo>
                  <a:cubicBezTo>
                    <a:pt x="315154" y="47656"/>
                    <a:pt x="306658" y="40528"/>
                    <a:pt x="297594" y="34174"/>
                  </a:cubicBezTo>
                  <a:cubicBezTo>
                    <a:pt x="298433" y="32225"/>
                    <a:pt x="298861" y="30125"/>
                    <a:pt x="298854" y="28003"/>
                  </a:cubicBezTo>
                  <a:cubicBezTo>
                    <a:pt x="298855" y="19262"/>
                    <a:pt x="291770" y="12175"/>
                    <a:pt x="283029" y="12174"/>
                  </a:cubicBezTo>
                  <a:cubicBezTo>
                    <a:pt x="278117" y="12173"/>
                    <a:pt x="273482" y="14454"/>
                    <a:pt x="270486" y="18346"/>
                  </a:cubicBezTo>
                  <a:cubicBezTo>
                    <a:pt x="245291" y="6318"/>
                    <a:pt x="217735" y="51"/>
                    <a:pt x="189817" y="0"/>
                  </a:cubicBezTo>
                  <a:lnTo>
                    <a:pt x="189251" y="0"/>
                  </a:lnTo>
                  <a:cubicBezTo>
                    <a:pt x="159960" y="-30"/>
                    <a:pt x="131067" y="6784"/>
                    <a:pt x="104876" y="19898"/>
                  </a:cubicBezTo>
                  <a:cubicBezTo>
                    <a:pt x="102682" y="17568"/>
                    <a:pt x="99624" y="16247"/>
                    <a:pt x="96424" y="16247"/>
                  </a:cubicBezTo>
                  <a:cubicBezTo>
                    <a:pt x="89941" y="16247"/>
                    <a:pt x="84686" y="21502"/>
                    <a:pt x="84686" y="27985"/>
                  </a:cubicBezTo>
                  <a:cubicBezTo>
                    <a:pt x="84694" y="29097"/>
                    <a:pt x="84853" y="30202"/>
                    <a:pt x="85160" y="31271"/>
                  </a:cubicBezTo>
                  <a:cubicBezTo>
                    <a:pt x="77698" y="36199"/>
                    <a:pt x="70597" y="41653"/>
                    <a:pt x="63911" y="47591"/>
                  </a:cubicBezTo>
                  <a:cubicBezTo>
                    <a:pt x="58532" y="43991"/>
                    <a:pt x="51253" y="45434"/>
                    <a:pt x="47653" y="50813"/>
                  </a:cubicBezTo>
                  <a:cubicBezTo>
                    <a:pt x="45017" y="54754"/>
                    <a:pt x="45014" y="59895"/>
                    <a:pt x="47646" y="63838"/>
                  </a:cubicBezTo>
                  <a:cubicBezTo>
                    <a:pt x="42571" y="69566"/>
                    <a:pt x="37846" y="75595"/>
                    <a:pt x="33498" y="81892"/>
                  </a:cubicBezTo>
                  <a:cubicBezTo>
                    <a:pt x="31423" y="80947"/>
                    <a:pt x="29170" y="80455"/>
                    <a:pt x="26890" y="80450"/>
                  </a:cubicBezTo>
                  <a:cubicBezTo>
                    <a:pt x="18149" y="80440"/>
                    <a:pt x="11055" y="87518"/>
                    <a:pt x="11045" y="96259"/>
                  </a:cubicBezTo>
                  <a:cubicBezTo>
                    <a:pt x="11039" y="101416"/>
                    <a:pt x="13546" y="106252"/>
                    <a:pt x="17763" y="109220"/>
                  </a:cubicBezTo>
                  <a:cubicBezTo>
                    <a:pt x="-6600" y="161360"/>
                    <a:pt x="-5868" y="221762"/>
                    <a:pt x="19752" y="273296"/>
                  </a:cubicBezTo>
                  <a:cubicBezTo>
                    <a:pt x="14665" y="277299"/>
                    <a:pt x="13786" y="284667"/>
                    <a:pt x="17788" y="289754"/>
                  </a:cubicBezTo>
                  <a:cubicBezTo>
                    <a:pt x="21010" y="293849"/>
                    <a:pt x="26548" y="295325"/>
                    <a:pt x="31381" y="293377"/>
                  </a:cubicBezTo>
                  <a:cubicBezTo>
                    <a:pt x="38434" y="304075"/>
                    <a:pt x="46543" y="314037"/>
                    <a:pt x="55587" y="323114"/>
                  </a:cubicBezTo>
                  <a:cubicBezTo>
                    <a:pt x="55587" y="323114"/>
                    <a:pt x="55587" y="323279"/>
                    <a:pt x="55733" y="323333"/>
                  </a:cubicBezTo>
                  <a:cubicBezTo>
                    <a:pt x="55814" y="323395"/>
                    <a:pt x="55900" y="323450"/>
                    <a:pt x="55989" y="323498"/>
                  </a:cubicBezTo>
                  <a:cubicBezTo>
                    <a:pt x="88661" y="356045"/>
                    <a:pt x="132129" y="375490"/>
                    <a:pt x="178170" y="378153"/>
                  </a:cubicBezTo>
                  <a:cubicBezTo>
                    <a:pt x="179363" y="384515"/>
                    <a:pt x="185487" y="388705"/>
                    <a:pt x="191849" y="387512"/>
                  </a:cubicBezTo>
                  <a:cubicBezTo>
                    <a:pt x="196600" y="386621"/>
                    <a:pt x="200317" y="382905"/>
                    <a:pt x="201208" y="378153"/>
                  </a:cubicBezTo>
                  <a:cubicBezTo>
                    <a:pt x="225231" y="376654"/>
                    <a:pt x="248743" y="370556"/>
                    <a:pt x="270467" y="360190"/>
                  </a:cubicBezTo>
                  <a:cubicBezTo>
                    <a:pt x="275810" y="367109"/>
                    <a:pt x="285749" y="368386"/>
                    <a:pt x="292668" y="363044"/>
                  </a:cubicBezTo>
                  <a:cubicBezTo>
                    <a:pt x="298354" y="358653"/>
                    <a:pt x="300370" y="350983"/>
                    <a:pt x="297576" y="344363"/>
                  </a:cubicBezTo>
                  <a:cubicBezTo>
                    <a:pt x="306521" y="338087"/>
                    <a:pt x="314912" y="331058"/>
                    <a:pt x="322659" y="323352"/>
                  </a:cubicBezTo>
                  <a:cubicBezTo>
                    <a:pt x="322779" y="323279"/>
                    <a:pt x="322894" y="323200"/>
                    <a:pt x="323006" y="323114"/>
                  </a:cubicBezTo>
                  <a:cubicBezTo>
                    <a:pt x="323115" y="323023"/>
                    <a:pt x="323152" y="322895"/>
                    <a:pt x="323243" y="322786"/>
                  </a:cubicBezTo>
                  <a:cubicBezTo>
                    <a:pt x="334648" y="311306"/>
                    <a:pt x="344548" y="298425"/>
                    <a:pt x="352707" y="284450"/>
                  </a:cubicBezTo>
                  <a:cubicBezTo>
                    <a:pt x="352909" y="284183"/>
                    <a:pt x="353057" y="283879"/>
                    <a:pt x="353145" y="283556"/>
                  </a:cubicBezTo>
                  <a:close/>
                  <a:moveTo>
                    <a:pt x="320961" y="317109"/>
                  </a:moveTo>
                  <a:lnTo>
                    <a:pt x="289252" y="285345"/>
                  </a:lnTo>
                  <a:lnTo>
                    <a:pt x="345843" y="285345"/>
                  </a:lnTo>
                  <a:cubicBezTo>
                    <a:pt x="338750" y="296802"/>
                    <a:pt x="330432" y="307452"/>
                    <a:pt x="321034" y="317109"/>
                  </a:cubicBezTo>
                  <a:close/>
                  <a:moveTo>
                    <a:pt x="35835" y="290255"/>
                  </a:moveTo>
                  <a:cubicBezTo>
                    <a:pt x="37035" y="288858"/>
                    <a:pt x="37880" y="287193"/>
                    <a:pt x="38299" y="285400"/>
                  </a:cubicBezTo>
                  <a:lnTo>
                    <a:pt x="80834" y="285400"/>
                  </a:lnTo>
                  <a:cubicBezTo>
                    <a:pt x="81226" y="287686"/>
                    <a:pt x="82124" y="289857"/>
                    <a:pt x="83463" y="291752"/>
                  </a:cubicBezTo>
                  <a:lnTo>
                    <a:pt x="57759" y="317455"/>
                  </a:lnTo>
                  <a:cubicBezTo>
                    <a:pt x="49611" y="309100"/>
                    <a:pt x="42270" y="299992"/>
                    <a:pt x="35835" y="290255"/>
                  </a:cubicBezTo>
                  <a:close/>
                  <a:moveTo>
                    <a:pt x="321326" y="61611"/>
                  </a:moveTo>
                  <a:cubicBezTo>
                    <a:pt x="329167" y="69728"/>
                    <a:pt x="336249" y="78545"/>
                    <a:pt x="342484" y="87953"/>
                  </a:cubicBezTo>
                  <a:cubicBezTo>
                    <a:pt x="341053" y="89445"/>
                    <a:pt x="340045" y="91291"/>
                    <a:pt x="339563" y="93302"/>
                  </a:cubicBezTo>
                  <a:lnTo>
                    <a:pt x="289617" y="93302"/>
                  </a:lnTo>
                  <a:close/>
                  <a:moveTo>
                    <a:pt x="201116" y="279868"/>
                  </a:moveTo>
                  <a:cubicBezTo>
                    <a:pt x="200086" y="275588"/>
                    <a:pt x="196744" y="272245"/>
                    <a:pt x="192464" y="271215"/>
                  </a:cubicBezTo>
                  <a:lnTo>
                    <a:pt x="192464" y="204749"/>
                  </a:lnTo>
                  <a:cubicBezTo>
                    <a:pt x="194609" y="204354"/>
                    <a:pt x="196649" y="203514"/>
                    <a:pt x="198451" y="202284"/>
                  </a:cubicBezTo>
                  <a:lnTo>
                    <a:pt x="276054" y="279868"/>
                  </a:lnTo>
                  <a:close/>
                  <a:moveTo>
                    <a:pt x="109385" y="291716"/>
                  </a:moveTo>
                  <a:cubicBezTo>
                    <a:pt x="110720" y="289812"/>
                    <a:pt x="111618" y="287636"/>
                    <a:pt x="112013" y="285345"/>
                  </a:cubicBezTo>
                  <a:lnTo>
                    <a:pt x="178334" y="285345"/>
                  </a:lnTo>
                  <a:cubicBezTo>
                    <a:pt x="179358" y="289632"/>
                    <a:pt x="182701" y="292983"/>
                    <a:pt x="186987" y="294016"/>
                  </a:cubicBezTo>
                  <a:lnTo>
                    <a:pt x="186987" y="364517"/>
                  </a:lnTo>
                  <a:cubicBezTo>
                    <a:pt x="185793" y="364802"/>
                    <a:pt x="184653" y="365277"/>
                    <a:pt x="183610" y="365923"/>
                  </a:cubicBezTo>
                  <a:close/>
                  <a:moveTo>
                    <a:pt x="187024" y="98778"/>
                  </a:moveTo>
                  <a:lnTo>
                    <a:pt x="187024" y="173624"/>
                  </a:lnTo>
                  <a:cubicBezTo>
                    <a:pt x="184606" y="174017"/>
                    <a:pt x="182312" y="174967"/>
                    <a:pt x="180324" y="176399"/>
                  </a:cubicBezTo>
                  <a:lnTo>
                    <a:pt x="106281" y="102374"/>
                  </a:lnTo>
                  <a:cubicBezTo>
                    <a:pt x="106993" y="101252"/>
                    <a:pt x="107512" y="100018"/>
                    <a:pt x="107815" y="98723"/>
                  </a:cubicBezTo>
                  <a:close/>
                  <a:moveTo>
                    <a:pt x="112050" y="279868"/>
                  </a:moveTo>
                  <a:cubicBezTo>
                    <a:pt x="111638" y="277593"/>
                    <a:pt x="110742" y="275432"/>
                    <a:pt x="109421" y="273534"/>
                  </a:cubicBezTo>
                  <a:lnTo>
                    <a:pt x="180616" y="202339"/>
                  </a:lnTo>
                  <a:cubicBezTo>
                    <a:pt x="182520" y="203641"/>
                    <a:pt x="184690" y="204502"/>
                    <a:pt x="186969" y="204858"/>
                  </a:cubicBezTo>
                  <a:lnTo>
                    <a:pt x="186969" y="271270"/>
                  </a:lnTo>
                  <a:cubicBezTo>
                    <a:pt x="182688" y="272300"/>
                    <a:pt x="179346" y="275642"/>
                    <a:pt x="178316" y="279923"/>
                  </a:cubicBezTo>
                  <a:close/>
                  <a:moveTo>
                    <a:pt x="205151" y="192061"/>
                  </a:moveTo>
                  <a:lnTo>
                    <a:pt x="271618" y="192061"/>
                  </a:lnTo>
                  <a:cubicBezTo>
                    <a:pt x="272596" y="196427"/>
                    <a:pt x="275974" y="199855"/>
                    <a:pt x="280325" y="200897"/>
                  </a:cubicBezTo>
                  <a:lnTo>
                    <a:pt x="280325" y="276382"/>
                  </a:lnTo>
                  <a:lnTo>
                    <a:pt x="202413" y="198451"/>
                  </a:lnTo>
                  <a:cubicBezTo>
                    <a:pt x="203776" y="196548"/>
                    <a:pt x="204698" y="194365"/>
                    <a:pt x="205114" y="192061"/>
                  </a:cubicBezTo>
                  <a:close/>
                  <a:moveTo>
                    <a:pt x="280325" y="178096"/>
                  </a:moveTo>
                  <a:cubicBezTo>
                    <a:pt x="276102" y="179111"/>
                    <a:pt x="272786" y="182377"/>
                    <a:pt x="271709" y="186585"/>
                  </a:cubicBezTo>
                  <a:lnTo>
                    <a:pt x="205151" y="186585"/>
                  </a:lnTo>
                  <a:cubicBezTo>
                    <a:pt x="204774" y="184329"/>
                    <a:pt x="203915" y="182181"/>
                    <a:pt x="202632" y="180287"/>
                  </a:cubicBezTo>
                  <a:lnTo>
                    <a:pt x="280289" y="102630"/>
                  </a:lnTo>
                  <a:close/>
                  <a:moveTo>
                    <a:pt x="198835" y="176380"/>
                  </a:moveTo>
                  <a:cubicBezTo>
                    <a:pt x="196948" y="175021"/>
                    <a:pt x="194785" y="174092"/>
                    <a:pt x="192500" y="173660"/>
                  </a:cubicBezTo>
                  <a:lnTo>
                    <a:pt x="192500" y="98815"/>
                  </a:lnTo>
                  <a:lnTo>
                    <a:pt x="276473" y="98815"/>
                  </a:lnTo>
                  <a:close/>
                  <a:moveTo>
                    <a:pt x="99180" y="107413"/>
                  </a:moveTo>
                  <a:cubicBezTo>
                    <a:pt x="100282" y="107146"/>
                    <a:pt x="101340" y="106722"/>
                    <a:pt x="102320" y="106153"/>
                  </a:cubicBezTo>
                  <a:lnTo>
                    <a:pt x="176454" y="180287"/>
                  </a:lnTo>
                  <a:cubicBezTo>
                    <a:pt x="175171" y="182181"/>
                    <a:pt x="174312" y="184329"/>
                    <a:pt x="173935" y="186585"/>
                  </a:cubicBezTo>
                  <a:lnTo>
                    <a:pt x="99089" y="186585"/>
                  </a:lnTo>
                  <a:close/>
                  <a:moveTo>
                    <a:pt x="174026" y="192061"/>
                  </a:moveTo>
                  <a:cubicBezTo>
                    <a:pt x="174453" y="194368"/>
                    <a:pt x="175388" y="196551"/>
                    <a:pt x="176764" y="198451"/>
                  </a:cubicBezTo>
                  <a:lnTo>
                    <a:pt x="105569" y="269645"/>
                  </a:lnTo>
                  <a:cubicBezTo>
                    <a:pt x="103682" y="268320"/>
                    <a:pt x="101525" y="267428"/>
                    <a:pt x="99253" y="267035"/>
                  </a:cubicBezTo>
                  <a:lnTo>
                    <a:pt x="99253" y="192061"/>
                  </a:lnTo>
                  <a:close/>
                  <a:moveTo>
                    <a:pt x="285820" y="200897"/>
                  </a:moveTo>
                  <a:cubicBezTo>
                    <a:pt x="290164" y="199849"/>
                    <a:pt x="293534" y="196422"/>
                    <a:pt x="294509" y="192061"/>
                  </a:cubicBezTo>
                  <a:lnTo>
                    <a:pt x="364974" y="192061"/>
                  </a:lnTo>
                  <a:cubicBezTo>
                    <a:pt x="365256" y="193256"/>
                    <a:pt x="365731" y="194397"/>
                    <a:pt x="366380" y="195439"/>
                  </a:cubicBezTo>
                  <a:lnTo>
                    <a:pt x="285820" y="275998"/>
                  </a:lnTo>
                  <a:close/>
                  <a:moveTo>
                    <a:pt x="364974" y="186585"/>
                  </a:moveTo>
                  <a:lnTo>
                    <a:pt x="294363" y="186585"/>
                  </a:lnTo>
                  <a:cubicBezTo>
                    <a:pt x="293291" y="182385"/>
                    <a:pt x="289981" y="179124"/>
                    <a:pt x="285765" y="178115"/>
                  </a:cubicBezTo>
                  <a:lnTo>
                    <a:pt x="285765" y="102648"/>
                  </a:lnTo>
                  <a:lnTo>
                    <a:pt x="366325" y="183208"/>
                  </a:lnTo>
                  <a:cubicBezTo>
                    <a:pt x="365682" y="184253"/>
                    <a:pt x="365208" y="185392"/>
                    <a:pt x="364919" y="186585"/>
                  </a:cubicBezTo>
                  <a:close/>
                  <a:moveTo>
                    <a:pt x="192500" y="93302"/>
                  </a:moveTo>
                  <a:lnTo>
                    <a:pt x="192500" y="9328"/>
                  </a:lnTo>
                  <a:lnTo>
                    <a:pt x="276473" y="93302"/>
                  </a:lnTo>
                  <a:close/>
                  <a:moveTo>
                    <a:pt x="187024" y="93302"/>
                  </a:moveTo>
                  <a:lnTo>
                    <a:pt x="107815" y="93302"/>
                  </a:lnTo>
                  <a:cubicBezTo>
                    <a:pt x="107529" y="92108"/>
                    <a:pt x="107055" y="90968"/>
                    <a:pt x="106409" y="89924"/>
                  </a:cubicBezTo>
                  <a:lnTo>
                    <a:pt x="187024" y="9347"/>
                  </a:lnTo>
                  <a:close/>
                  <a:moveTo>
                    <a:pt x="90272" y="106080"/>
                  </a:moveTo>
                  <a:cubicBezTo>
                    <a:pt x="91322" y="106726"/>
                    <a:pt x="92468" y="107201"/>
                    <a:pt x="93667" y="107486"/>
                  </a:cubicBezTo>
                  <a:lnTo>
                    <a:pt x="93667" y="186640"/>
                  </a:lnTo>
                  <a:lnTo>
                    <a:pt x="9694" y="186640"/>
                  </a:lnTo>
                  <a:close/>
                  <a:moveTo>
                    <a:pt x="93667" y="192116"/>
                  </a:moveTo>
                  <a:lnTo>
                    <a:pt x="93667" y="267108"/>
                  </a:lnTo>
                  <a:cubicBezTo>
                    <a:pt x="91384" y="267501"/>
                    <a:pt x="89215" y="268393"/>
                    <a:pt x="87314" y="269718"/>
                  </a:cubicBezTo>
                  <a:lnTo>
                    <a:pt x="9712" y="192116"/>
                  </a:lnTo>
                  <a:close/>
                  <a:moveTo>
                    <a:pt x="87296" y="295641"/>
                  </a:moveTo>
                  <a:cubicBezTo>
                    <a:pt x="89198" y="296980"/>
                    <a:pt x="91374" y="297878"/>
                    <a:pt x="93667" y="298269"/>
                  </a:cubicBezTo>
                  <a:lnTo>
                    <a:pt x="93667" y="346152"/>
                  </a:lnTo>
                  <a:cubicBezTo>
                    <a:pt x="82120" y="339056"/>
                    <a:pt x="71383" y="330719"/>
                    <a:pt x="61648" y="321289"/>
                  </a:cubicBezTo>
                  <a:close/>
                  <a:moveTo>
                    <a:pt x="99144" y="298269"/>
                  </a:moveTo>
                  <a:cubicBezTo>
                    <a:pt x="101425" y="297878"/>
                    <a:pt x="103590" y="296979"/>
                    <a:pt x="105478" y="295641"/>
                  </a:cubicBezTo>
                  <a:lnTo>
                    <a:pt x="179722" y="369793"/>
                  </a:lnTo>
                  <a:cubicBezTo>
                    <a:pt x="179188" y="370681"/>
                    <a:pt x="178766" y="371631"/>
                    <a:pt x="178462" y="372622"/>
                  </a:cubicBezTo>
                  <a:cubicBezTo>
                    <a:pt x="150599" y="371008"/>
                    <a:pt x="123476" y="363027"/>
                    <a:pt x="99180" y="349292"/>
                  </a:cubicBezTo>
                  <a:close/>
                  <a:moveTo>
                    <a:pt x="195895" y="365977"/>
                  </a:moveTo>
                  <a:cubicBezTo>
                    <a:pt x="194854" y="365328"/>
                    <a:pt x="193713" y="364854"/>
                    <a:pt x="192518" y="364572"/>
                  </a:cubicBezTo>
                  <a:lnTo>
                    <a:pt x="192518" y="294016"/>
                  </a:lnTo>
                  <a:cubicBezTo>
                    <a:pt x="196808" y="292991"/>
                    <a:pt x="200155" y="289637"/>
                    <a:pt x="201171" y="285345"/>
                  </a:cubicBezTo>
                  <a:lnTo>
                    <a:pt x="276473" y="285345"/>
                  </a:lnTo>
                  <a:close/>
                  <a:moveTo>
                    <a:pt x="289690" y="279923"/>
                  </a:moveTo>
                  <a:lnTo>
                    <a:pt x="370250" y="199363"/>
                  </a:lnTo>
                  <a:cubicBezTo>
                    <a:pt x="371019" y="199838"/>
                    <a:pt x="371840" y="200224"/>
                    <a:pt x="372696" y="200514"/>
                  </a:cubicBezTo>
                  <a:cubicBezTo>
                    <a:pt x="371016" y="228445"/>
                    <a:pt x="362933" y="255615"/>
                    <a:pt x="349074" y="279923"/>
                  </a:cubicBezTo>
                  <a:close/>
                  <a:moveTo>
                    <a:pt x="372714" y="178242"/>
                  </a:moveTo>
                  <a:cubicBezTo>
                    <a:pt x="371847" y="178521"/>
                    <a:pt x="371020" y="178907"/>
                    <a:pt x="370250" y="179392"/>
                  </a:cubicBezTo>
                  <a:lnTo>
                    <a:pt x="289635" y="98778"/>
                  </a:lnTo>
                  <a:lnTo>
                    <a:pt x="339581" y="98778"/>
                  </a:lnTo>
                  <a:cubicBezTo>
                    <a:pt x="341052" y="105040"/>
                    <a:pt x="347321" y="108924"/>
                    <a:pt x="353583" y="107453"/>
                  </a:cubicBezTo>
                  <a:cubicBezTo>
                    <a:pt x="353638" y="107440"/>
                    <a:pt x="353692" y="107426"/>
                    <a:pt x="353747" y="107413"/>
                  </a:cubicBezTo>
                  <a:cubicBezTo>
                    <a:pt x="364769" y="129484"/>
                    <a:pt x="371202" y="153560"/>
                    <a:pt x="372659" y="178188"/>
                  </a:cubicBezTo>
                  <a:close/>
                  <a:moveTo>
                    <a:pt x="317511" y="57759"/>
                  </a:moveTo>
                  <a:lnTo>
                    <a:pt x="285765" y="89450"/>
                  </a:lnTo>
                  <a:lnTo>
                    <a:pt x="285765" y="43575"/>
                  </a:lnTo>
                  <a:cubicBezTo>
                    <a:pt x="289157" y="42985"/>
                    <a:pt x="292261" y="41299"/>
                    <a:pt x="294601" y="38774"/>
                  </a:cubicBezTo>
                  <a:cubicBezTo>
                    <a:pt x="302715" y="44467"/>
                    <a:pt x="310358" y="50804"/>
                    <a:pt x="317456" y="57723"/>
                  </a:cubicBezTo>
                  <a:close/>
                  <a:moveTo>
                    <a:pt x="280343" y="43611"/>
                  </a:moveTo>
                  <a:lnTo>
                    <a:pt x="280343" y="89450"/>
                  </a:lnTo>
                  <a:lnTo>
                    <a:pt x="196553" y="5659"/>
                  </a:lnTo>
                  <a:cubicBezTo>
                    <a:pt x="221310" y="6593"/>
                    <a:pt x="245616" y="12569"/>
                    <a:pt x="267985" y="23221"/>
                  </a:cubicBezTo>
                  <a:cubicBezTo>
                    <a:pt x="267492" y="24773"/>
                    <a:pt x="267240" y="26392"/>
                    <a:pt x="267236" y="28022"/>
                  </a:cubicBezTo>
                  <a:cubicBezTo>
                    <a:pt x="267258" y="35679"/>
                    <a:pt x="272751" y="42225"/>
                    <a:pt x="280289" y="43575"/>
                  </a:cubicBezTo>
                  <a:close/>
                  <a:moveTo>
                    <a:pt x="183044" y="5641"/>
                  </a:moveTo>
                  <a:lnTo>
                    <a:pt x="102539" y="86036"/>
                  </a:lnTo>
                  <a:cubicBezTo>
                    <a:pt x="101502" y="85391"/>
                    <a:pt x="100368" y="84916"/>
                    <a:pt x="99180" y="84631"/>
                  </a:cubicBezTo>
                  <a:lnTo>
                    <a:pt x="99180" y="39376"/>
                  </a:lnTo>
                  <a:cubicBezTo>
                    <a:pt x="104436" y="38111"/>
                    <a:pt x="108142" y="33410"/>
                    <a:pt x="108143" y="28003"/>
                  </a:cubicBezTo>
                  <a:cubicBezTo>
                    <a:pt x="108147" y="26859"/>
                    <a:pt x="107981" y="25721"/>
                    <a:pt x="107650" y="24626"/>
                  </a:cubicBezTo>
                  <a:cubicBezTo>
                    <a:pt x="131103" y="12941"/>
                    <a:pt x="156800" y="6453"/>
                    <a:pt x="182989" y="5604"/>
                  </a:cubicBezTo>
                  <a:close/>
                  <a:moveTo>
                    <a:pt x="93704" y="39394"/>
                  </a:moveTo>
                  <a:lnTo>
                    <a:pt x="93704" y="84631"/>
                  </a:lnTo>
                  <a:cubicBezTo>
                    <a:pt x="92409" y="84932"/>
                    <a:pt x="91175" y="85451"/>
                    <a:pt x="90053" y="86164"/>
                  </a:cubicBezTo>
                  <a:lnTo>
                    <a:pt x="67380" y="63473"/>
                  </a:lnTo>
                  <a:cubicBezTo>
                    <a:pt x="68545" y="61644"/>
                    <a:pt x="69177" y="59526"/>
                    <a:pt x="69205" y="57357"/>
                  </a:cubicBezTo>
                  <a:cubicBezTo>
                    <a:pt x="69208" y="55347"/>
                    <a:pt x="68686" y="53371"/>
                    <a:pt x="67690" y="51625"/>
                  </a:cubicBezTo>
                  <a:cubicBezTo>
                    <a:pt x="74087" y="45972"/>
                    <a:pt x="80863" y="40763"/>
                    <a:pt x="87972" y="36036"/>
                  </a:cubicBezTo>
                  <a:cubicBezTo>
                    <a:pt x="89523" y="37678"/>
                    <a:pt x="91512" y="38844"/>
                    <a:pt x="93704" y="39394"/>
                  </a:cubicBezTo>
                  <a:close/>
                  <a:moveTo>
                    <a:pt x="51662" y="67544"/>
                  </a:moveTo>
                  <a:cubicBezTo>
                    <a:pt x="55361" y="69622"/>
                    <a:pt x="59897" y="69531"/>
                    <a:pt x="63510" y="67306"/>
                  </a:cubicBezTo>
                  <a:lnTo>
                    <a:pt x="86292" y="90089"/>
                  </a:lnTo>
                  <a:cubicBezTo>
                    <a:pt x="85715" y="91078"/>
                    <a:pt x="85291" y="92149"/>
                    <a:pt x="85033" y="93265"/>
                  </a:cubicBezTo>
                  <a:lnTo>
                    <a:pt x="42443" y="93265"/>
                  </a:lnTo>
                  <a:cubicBezTo>
                    <a:pt x="41832" y="90119"/>
                    <a:pt x="40286" y="87231"/>
                    <a:pt x="38007" y="84977"/>
                  </a:cubicBezTo>
                  <a:cubicBezTo>
                    <a:pt x="42207" y="78899"/>
                    <a:pt x="46767" y="73077"/>
                    <a:pt x="51662" y="67544"/>
                  </a:cubicBezTo>
                  <a:close/>
                  <a:moveTo>
                    <a:pt x="26890" y="112141"/>
                  </a:moveTo>
                  <a:cubicBezTo>
                    <a:pt x="34678" y="112131"/>
                    <a:pt x="41307" y="106469"/>
                    <a:pt x="42535" y="98778"/>
                  </a:cubicBezTo>
                  <a:lnTo>
                    <a:pt x="85033" y="98778"/>
                  </a:lnTo>
                  <a:cubicBezTo>
                    <a:pt x="85314" y="99996"/>
                    <a:pt x="85788" y="101161"/>
                    <a:pt x="86438" y="102228"/>
                  </a:cubicBezTo>
                  <a:lnTo>
                    <a:pt x="5623" y="183025"/>
                  </a:lnTo>
                  <a:cubicBezTo>
                    <a:pt x="6427" y="158296"/>
                    <a:pt x="12246" y="133987"/>
                    <a:pt x="22728" y="111575"/>
                  </a:cubicBezTo>
                  <a:cubicBezTo>
                    <a:pt x="24085" y="111941"/>
                    <a:pt x="25484" y="112131"/>
                    <a:pt x="26890" y="112141"/>
                  </a:cubicBezTo>
                  <a:close/>
                  <a:moveTo>
                    <a:pt x="5641" y="195712"/>
                  </a:moveTo>
                  <a:lnTo>
                    <a:pt x="83481" y="273534"/>
                  </a:lnTo>
                  <a:cubicBezTo>
                    <a:pt x="82145" y="275424"/>
                    <a:pt x="81247" y="277588"/>
                    <a:pt x="80852" y="279868"/>
                  </a:cubicBezTo>
                  <a:lnTo>
                    <a:pt x="38300" y="279868"/>
                  </a:lnTo>
                  <a:cubicBezTo>
                    <a:pt x="36866" y="273802"/>
                    <a:pt x="30917" y="269935"/>
                    <a:pt x="24791" y="271088"/>
                  </a:cubicBezTo>
                  <a:cubicBezTo>
                    <a:pt x="13071" y="247628"/>
                    <a:pt x="6540" y="221921"/>
                    <a:pt x="5641" y="195712"/>
                  </a:cubicBezTo>
                  <a:close/>
                  <a:moveTo>
                    <a:pt x="200970" y="372567"/>
                  </a:moveTo>
                  <a:cubicBezTo>
                    <a:pt x="200685" y="371596"/>
                    <a:pt x="200267" y="370669"/>
                    <a:pt x="199729" y="369811"/>
                  </a:cubicBezTo>
                  <a:lnTo>
                    <a:pt x="280307" y="289215"/>
                  </a:lnTo>
                  <a:lnTo>
                    <a:pt x="280307" y="334852"/>
                  </a:lnTo>
                  <a:cubicBezTo>
                    <a:pt x="272730" y="336174"/>
                    <a:pt x="267201" y="342751"/>
                    <a:pt x="267200" y="350442"/>
                  </a:cubicBezTo>
                  <a:cubicBezTo>
                    <a:pt x="267202" y="352073"/>
                    <a:pt x="267461" y="353693"/>
                    <a:pt x="267966" y="355243"/>
                  </a:cubicBezTo>
                  <a:cubicBezTo>
                    <a:pt x="246936" y="365235"/>
                    <a:pt x="224190" y="371115"/>
                    <a:pt x="200952" y="372567"/>
                  </a:cubicBezTo>
                  <a:close/>
                  <a:moveTo>
                    <a:pt x="285783" y="334834"/>
                  </a:moveTo>
                  <a:lnTo>
                    <a:pt x="285783" y="289598"/>
                  </a:lnTo>
                  <a:lnTo>
                    <a:pt x="317182" y="320979"/>
                  </a:lnTo>
                  <a:cubicBezTo>
                    <a:pt x="310171" y="327788"/>
                    <a:pt x="302632" y="334032"/>
                    <a:pt x="294637" y="339654"/>
                  </a:cubicBezTo>
                  <a:cubicBezTo>
                    <a:pt x="292292" y="337113"/>
                    <a:pt x="289173" y="335419"/>
                    <a:pt x="285765" y="334834"/>
                  </a:cubicBezTo>
                  <a:close/>
                </a:path>
              </a:pathLst>
            </a:custGeom>
            <a:solidFill>
              <a:srgbClr val="213A8F"/>
            </a:solidFill>
            <a:ln w="1819" cap="flat">
              <a:noFill/>
              <a:prstDash val="solid"/>
              <a:miter/>
            </a:ln>
          </p:spPr>
          <p:txBody>
            <a:bodyPr rtlCol="0" anchor="ctr"/>
            <a:lstStyle/>
            <a:p>
              <a:endParaRPr lang="en-US" sz="1800"/>
            </a:p>
          </p:txBody>
        </p:sp>
      </p:grpSp>
    </p:spTree>
    <p:extLst>
      <p:ext uri="{BB962C8B-B14F-4D97-AF65-F5344CB8AC3E}">
        <p14:creationId xmlns:p14="http://schemas.microsoft.com/office/powerpoint/2010/main" val="16160238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er_Text_Graph_Chart">
    <p:spTree>
      <p:nvGrpSpPr>
        <p:cNvPr id="1" name=""/>
        <p:cNvGrpSpPr/>
        <p:nvPr/>
      </p:nvGrpSpPr>
      <p:grpSpPr>
        <a:xfrm>
          <a:off x="0" y="0"/>
          <a:ext cx="0" cy="0"/>
          <a:chOff x="0" y="0"/>
          <a:chExt cx="0" cy="0"/>
        </a:xfrm>
      </p:grpSpPr>
      <p:sp>
        <p:nvSpPr>
          <p:cNvPr id="13" name="object 12">
            <a:extLst>
              <a:ext uri="{FF2B5EF4-FFF2-40B4-BE49-F238E27FC236}">
                <a16:creationId xmlns:a16="http://schemas.microsoft.com/office/drawing/2014/main" id="{D9DBA15C-4216-3947-9911-9F03A66F041D}"/>
              </a:ext>
            </a:extLst>
          </p:cNvPr>
          <p:cNvSpPr/>
          <p:nvPr userDrawn="1"/>
        </p:nvSpPr>
        <p:spPr>
          <a:xfrm>
            <a:off x="71440" y="71503"/>
            <a:ext cx="9001125" cy="861535"/>
          </a:xfrm>
          <a:custGeom>
            <a:avLst/>
            <a:gdLst/>
            <a:ahLst/>
            <a:cxnLst/>
            <a:rect l="l" t="t" r="r" b="b"/>
            <a:pathLst>
              <a:path w="14401800" h="1057275">
                <a:moveTo>
                  <a:pt x="0" y="1057148"/>
                </a:moveTo>
                <a:lnTo>
                  <a:pt x="14401800" y="1057148"/>
                </a:lnTo>
                <a:lnTo>
                  <a:pt x="14401800" y="0"/>
                </a:lnTo>
                <a:lnTo>
                  <a:pt x="0" y="0"/>
                </a:lnTo>
                <a:lnTo>
                  <a:pt x="0" y="1057148"/>
                </a:lnTo>
                <a:close/>
              </a:path>
            </a:pathLst>
          </a:custGeom>
          <a:solidFill>
            <a:srgbClr val="D5D7D5"/>
          </a:solidFill>
        </p:spPr>
        <p:txBody>
          <a:bodyPr wrap="square" lIns="0" tIns="0" rIns="0" bIns="0" rtlCol="0"/>
          <a:lstStyle/>
          <a:p>
            <a:endParaRPr sz="937"/>
          </a:p>
        </p:txBody>
      </p:sp>
      <p:sp>
        <p:nvSpPr>
          <p:cNvPr id="2" name="Title 1">
            <a:extLst>
              <a:ext uri="{FF2B5EF4-FFF2-40B4-BE49-F238E27FC236}">
                <a16:creationId xmlns:a16="http://schemas.microsoft.com/office/drawing/2014/main" id="{1E7A5735-061F-9F42-B3AD-2999EFE33347}"/>
              </a:ext>
            </a:extLst>
          </p:cNvPr>
          <p:cNvSpPr>
            <a:spLocks noGrp="1"/>
          </p:cNvSpPr>
          <p:nvPr>
            <p:ph type="title" hasCustomPrompt="1"/>
          </p:nvPr>
        </p:nvSpPr>
        <p:spPr>
          <a:xfrm>
            <a:off x="285751" y="71503"/>
            <a:ext cx="8568191" cy="861535"/>
          </a:xfrm>
        </p:spPr>
        <p:txBody>
          <a:bodyPr anchor="ctr"/>
          <a:lstStyle>
            <a:lvl1pPr>
              <a:defRPr sz="2400"/>
            </a:lvl1pPr>
          </a:lstStyle>
          <a:p>
            <a:r>
              <a:rPr lang="en-GB" dirty="0"/>
              <a:t>Slide Header</a:t>
            </a:r>
            <a:endParaRPr lang="en-US" dirty="0"/>
          </a:p>
        </p:txBody>
      </p:sp>
      <p:sp>
        <p:nvSpPr>
          <p:cNvPr id="9" name="Slide Number Placeholder 5">
            <a:extLst>
              <a:ext uri="{FF2B5EF4-FFF2-40B4-BE49-F238E27FC236}">
                <a16:creationId xmlns:a16="http://schemas.microsoft.com/office/drawing/2014/main" id="{212A996D-CD82-4F2E-8DA7-6820CCF5E67D}"/>
              </a:ext>
            </a:extLst>
          </p:cNvPr>
          <p:cNvSpPr>
            <a:spLocks noGrp="1"/>
          </p:cNvSpPr>
          <p:nvPr>
            <p:ph type="sldNum" sz="quarter" idx="4"/>
          </p:nvPr>
        </p:nvSpPr>
        <p:spPr>
          <a:xfrm>
            <a:off x="8589365" y="4831499"/>
            <a:ext cx="517361" cy="274097"/>
          </a:xfrm>
          <a:prstGeom prst="rect">
            <a:avLst/>
          </a:prstGeom>
        </p:spPr>
        <p:txBody>
          <a:bodyPr vert="horz" lIns="91440" tIns="45720" rIns="91440" bIns="45720" rtlCol="0" anchor="ctr"/>
          <a:lstStyle>
            <a:lvl1pPr algn="r">
              <a:defRPr sz="899">
                <a:solidFill>
                  <a:schemeClr val="tx1"/>
                </a:solidFill>
              </a:defRPr>
            </a:lvl1pPr>
          </a:lstStyle>
          <a:p>
            <a:fld id="{93AC2C76-E6AA-46CB-A2DE-F6E097F7C440}" type="slidenum">
              <a:rPr lang="en-GB" smtClean="0"/>
              <a:pPr/>
              <a:t>‹#›</a:t>
            </a:fld>
            <a:endParaRPr lang="en-GB" dirty="0"/>
          </a:p>
        </p:txBody>
      </p:sp>
      <p:sp>
        <p:nvSpPr>
          <p:cNvPr id="11" name="Text Placeholder 2">
            <a:extLst>
              <a:ext uri="{FF2B5EF4-FFF2-40B4-BE49-F238E27FC236}">
                <a16:creationId xmlns:a16="http://schemas.microsoft.com/office/drawing/2014/main" id="{756B3DB0-2F25-4E54-A66C-B0089E6D1D10}"/>
              </a:ext>
            </a:extLst>
          </p:cNvPr>
          <p:cNvSpPr>
            <a:spLocks noGrp="1"/>
          </p:cNvSpPr>
          <p:nvPr>
            <p:ph idx="1" hasCustomPrompt="1"/>
          </p:nvPr>
        </p:nvSpPr>
        <p:spPr>
          <a:xfrm>
            <a:off x="285751" y="1025309"/>
            <a:ext cx="8568191" cy="3611705"/>
          </a:xfrm>
          <a:prstGeom prst="rect">
            <a:avLst/>
          </a:prstGeom>
        </p:spPr>
        <p:txBody>
          <a:bodyPr vert="horz" lIns="91440" tIns="45720" rIns="91440" bIns="45720" rtlCol="0">
            <a:normAutofit/>
          </a:bodyPr>
          <a:lstStyle>
            <a:lvl1pPr>
              <a:lnSpc>
                <a:spcPct val="100000"/>
              </a:lnSpc>
              <a:defRPr sz="1600"/>
            </a:lvl1pPr>
            <a:lvl2pPr>
              <a:lnSpc>
                <a:spcPct val="100000"/>
              </a:lnSpc>
              <a:defRPr sz="1400"/>
            </a:lvl2pPr>
            <a:lvl3pPr>
              <a:lnSpc>
                <a:spcPct val="100000"/>
              </a:lnSpc>
              <a:defRPr sz="1100"/>
            </a:lvl3pPr>
            <a:lvl4pPr>
              <a:lnSpc>
                <a:spcPct val="100000"/>
              </a:lnSpc>
              <a:defRPr sz="1100"/>
            </a:lvl4pPr>
            <a:lvl5pPr>
              <a:lnSpc>
                <a:spcPct val="100000"/>
              </a:lnSpc>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3">
            <a:extLst>
              <a:ext uri="{FF2B5EF4-FFF2-40B4-BE49-F238E27FC236}">
                <a16:creationId xmlns:a16="http://schemas.microsoft.com/office/drawing/2014/main" id="{DF1CD12D-7E1F-2341-9404-FE2026179860}"/>
              </a:ext>
            </a:extLst>
          </p:cNvPr>
          <p:cNvSpPr>
            <a:spLocks noGrp="1"/>
          </p:cNvSpPr>
          <p:nvPr>
            <p:ph type="body" sz="quarter" idx="12" hasCustomPrompt="1"/>
          </p:nvPr>
        </p:nvSpPr>
        <p:spPr>
          <a:xfrm>
            <a:off x="1278734" y="4758074"/>
            <a:ext cx="7310631" cy="274097"/>
          </a:xfrm>
        </p:spPr>
        <p:txBody>
          <a:bodyPr anchor="ctr">
            <a:normAutofit/>
          </a:bodyPr>
          <a:lstStyle>
            <a:lvl1pPr marL="0" indent="0">
              <a:lnSpc>
                <a:spcPct val="100000"/>
              </a:lnSpc>
              <a:spcBef>
                <a:spcPts val="0"/>
              </a:spcBef>
              <a:buNone/>
              <a:defRPr sz="601"/>
            </a:lvl1pPr>
            <a:lvl2pPr marL="211941" indent="0">
              <a:buNone/>
              <a:defRPr/>
            </a:lvl2pPr>
            <a:lvl3pPr marL="469128" indent="0">
              <a:buNone/>
              <a:defRPr/>
            </a:lvl3pPr>
            <a:lvl4pPr marL="646540" indent="0">
              <a:buNone/>
              <a:defRPr/>
            </a:lvl4pPr>
            <a:lvl5pPr marL="903727" indent="0">
              <a:buNone/>
              <a:defRPr/>
            </a:lvl5pPr>
          </a:lstStyle>
          <a:p>
            <a:pPr lvl="0"/>
            <a:r>
              <a:rPr lang="en-US" dirty="0"/>
              <a:t>Click to add footnotes and sources</a:t>
            </a:r>
          </a:p>
        </p:txBody>
      </p:sp>
      <p:grpSp>
        <p:nvGrpSpPr>
          <p:cNvPr id="10" name="Graphic 11">
            <a:extLst>
              <a:ext uri="{FF2B5EF4-FFF2-40B4-BE49-F238E27FC236}">
                <a16:creationId xmlns:a16="http://schemas.microsoft.com/office/drawing/2014/main" id="{6205AE7A-70D5-8F46-B8A4-1194517824C8}"/>
              </a:ext>
            </a:extLst>
          </p:cNvPr>
          <p:cNvGrpSpPr>
            <a:grpSpLocks noChangeAspect="1"/>
          </p:cNvGrpSpPr>
          <p:nvPr userDrawn="1"/>
        </p:nvGrpSpPr>
        <p:grpSpPr>
          <a:xfrm>
            <a:off x="188060" y="4731065"/>
            <a:ext cx="972000" cy="259563"/>
            <a:chOff x="5925389" y="-67473"/>
            <a:chExt cx="1453278" cy="387715"/>
          </a:xfrm>
        </p:grpSpPr>
        <p:sp>
          <p:nvSpPr>
            <p:cNvPr id="12" name="Freeform 11">
              <a:extLst>
                <a:ext uri="{FF2B5EF4-FFF2-40B4-BE49-F238E27FC236}">
                  <a16:creationId xmlns:a16="http://schemas.microsoft.com/office/drawing/2014/main" id="{44715D28-90C6-4641-A9FC-893CCE989E49}"/>
                </a:ext>
              </a:extLst>
            </p:cNvPr>
            <p:cNvSpPr/>
            <p:nvPr/>
          </p:nvSpPr>
          <p:spPr>
            <a:xfrm>
              <a:off x="5925389" y="-9659"/>
              <a:ext cx="252065" cy="270029"/>
            </a:xfrm>
            <a:custGeom>
              <a:avLst/>
              <a:gdLst>
                <a:gd name="connsiteX0" fmla="*/ 249346 w 252065"/>
                <a:gd name="connsiteY0" fmla="*/ 1 h 270029"/>
                <a:gd name="connsiteX1" fmla="*/ 204548 w 252065"/>
                <a:gd name="connsiteY1" fmla="*/ 1 h 270029"/>
                <a:gd name="connsiteX2" fmla="*/ 202138 w 252065"/>
                <a:gd name="connsiteY2" fmla="*/ 1443 h 270029"/>
                <a:gd name="connsiteX3" fmla="*/ 126398 w 252065"/>
                <a:gd name="connsiteY3" fmla="*/ 142007 h 270029"/>
                <a:gd name="connsiteX4" fmla="*/ 49928 w 252065"/>
                <a:gd name="connsiteY4" fmla="*/ 1443 h 270029"/>
                <a:gd name="connsiteX5" fmla="*/ 47463 w 252065"/>
                <a:gd name="connsiteY5" fmla="*/ 1 h 270029"/>
                <a:gd name="connsiteX6" fmla="*/ 2738 w 252065"/>
                <a:gd name="connsiteY6" fmla="*/ 1 h 270029"/>
                <a:gd name="connsiteX7" fmla="*/ 0 w 252065"/>
                <a:gd name="connsiteY7" fmla="*/ 2739 h 270029"/>
                <a:gd name="connsiteX8" fmla="*/ 0 w 252065"/>
                <a:gd name="connsiteY8" fmla="*/ 267291 h 270029"/>
                <a:gd name="connsiteX9" fmla="*/ 2738 w 252065"/>
                <a:gd name="connsiteY9" fmla="*/ 270029 h 270029"/>
                <a:gd name="connsiteX10" fmla="*/ 45638 w 252065"/>
                <a:gd name="connsiteY10" fmla="*/ 270029 h 270029"/>
                <a:gd name="connsiteX11" fmla="*/ 48376 w 252065"/>
                <a:gd name="connsiteY11" fmla="*/ 267291 h 270029"/>
                <a:gd name="connsiteX12" fmla="*/ 48376 w 252065"/>
                <a:gd name="connsiteY12" fmla="*/ 94690 h 270029"/>
                <a:gd name="connsiteX13" fmla="*/ 115792 w 252065"/>
                <a:gd name="connsiteY13" fmla="*/ 212234 h 270029"/>
                <a:gd name="connsiteX14" fmla="*/ 118165 w 252065"/>
                <a:gd name="connsiteY14" fmla="*/ 213603 h 270029"/>
                <a:gd name="connsiteX15" fmla="*/ 133864 w 252065"/>
                <a:gd name="connsiteY15" fmla="*/ 213603 h 270029"/>
                <a:gd name="connsiteX16" fmla="*/ 136238 w 252065"/>
                <a:gd name="connsiteY16" fmla="*/ 212216 h 270029"/>
                <a:gd name="connsiteX17" fmla="*/ 203307 w 252065"/>
                <a:gd name="connsiteY17" fmla="*/ 94379 h 270029"/>
                <a:gd name="connsiteX18" fmla="*/ 203307 w 252065"/>
                <a:gd name="connsiteY18" fmla="*/ 267291 h 270029"/>
                <a:gd name="connsiteX19" fmla="*/ 206045 w 252065"/>
                <a:gd name="connsiteY19" fmla="*/ 270029 h 270029"/>
                <a:gd name="connsiteX20" fmla="*/ 249328 w 252065"/>
                <a:gd name="connsiteY20" fmla="*/ 270029 h 270029"/>
                <a:gd name="connsiteX21" fmla="*/ 252066 w 252065"/>
                <a:gd name="connsiteY21" fmla="*/ 267291 h 270029"/>
                <a:gd name="connsiteX22" fmla="*/ 252066 w 252065"/>
                <a:gd name="connsiteY22" fmla="*/ 2739 h 270029"/>
                <a:gd name="connsiteX23" fmla="*/ 249346 w 252065"/>
                <a:gd name="connsiteY23" fmla="*/ 1 h 27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065" h="270029">
                  <a:moveTo>
                    <a:pt x="249346" y="1"/>
                  </a:moveTo>
                  <a:lnTo>
                    <a:pt x="204548" y="1"/>
                  </a:lnTo>
                  <a:cubicBezTo>
                    <a:pt x="203540" y="-2"/>
                    <a:pt x="202612" y="553"/>
                    <a:pt x="202138" y="1443"/>
                  </a:cubicBezTo>
                  <a:lnTo>
                    <a:pt x="126398" y="142007"/>
                  </a:lnTo>
                  <a:lnTo>
                    <a:pt x="49928" y="1443"/>
                  </a:lnTo>
                  <a:cubicBezTo>
                    <a:pt x="49445" y="535"/>
                    <a:pt x="48491" y="-23"/>
                    <a:pt x="47463" y="1"/>
                  </a:cubicBezTo>
                  <a:lnTo>
                    <a:pt x="2738" y="1"/>
                  </a:lnTo>
                  <a:cubicBezTo>
                    <a:pt x="1226" y="1"/>
                    <a:pt x="0" y="1227"/>
                    <a:pt x="0" y="2739"/>
                  </a:cubicBezTo>
                  <a:lnTo>
                    <a:pt x="0" y="267291"/>
                  </a:lnTo>
                  <a:cubicBezTo>
                    <a:pt x="0" y="268803"/>
                    <a:pt x="1226" y="270029"/>
                    <a:pt x="2738" y="270029"/>
                  </a:cubicBezTo>
                  <a:lnTo>
                    <a:pt x="45638" y="270029"/>
                  </a:lnTo>
                  <a:cubicBezTo>
                    <a:pt x="47150" y="270029"/>
                    <a:pt x="48376" y="268803"/>
                    <a:pt x="48376" y="267291"/>
                  </a:cubicBezTo>
                  <a:lnTo>
                    <a:pt x="48376" y="94690"/>
                  </a:lnTo>
                  <a:lnTo>
                    <a:pt x="115792" y="212234"/>
                  </a:lnTo>
                  <a:cubicBezTo>
                    <a:pt x="116287" y="213076"/>
                    <a:pt x="117188" y="213596"/>
                    <a:pt x="118165" y="213603"/>
                  </a:cubicBezTo>
                  <a:lnTo>
                    <a:pt x="133864" y="213603"/>
                  </a:lnTo>
                  <a:cubicBezTo>
                    <a:pt x="134849" y="213608"/>
                    <a:pt x="135758" y="213076"/>
                    <a:pt x="136238" y="212216"/>
                  </a:cubicBezTo>
                  <a:lnTo>
                    <a:pt x="203307" y="94379"/>
                  </a:lnTo>
                  <a:lnTo>
                    <a:pt x="203307" y="267291"/>
                  </a:lnTo>
                  <a:cubicBezTo>
                    <a:pt x="203307" y="268803"/>
                    <a:pt x="204533" y="270029"/>
                    <a:pt x="206045" y="270029"/>
                  </a:cubicBezTo>
                  <a:lnTo>
                    <a:pt x="249328" y="270029"/>
                  </a:lnTo>
                  <a:cubicBezTo>
                    <a:pt x="250840" y="270029"/>
                    <a:pt x="252066" y="268803"/>
                    <a:pt x="252066" y="267291"/>
                  </a:cubicBezTo>
                  <a:lnTo>
                    <a:pt x="252066" y="2739"/>
                  </a:lnTo>
                  <a:cubicBezTo>
                    <a:pt x="252066" y="1234"/>
                    <a:pt x="250851" y="11"/>
                    <a:pt x="249346" y="1"/>
                  </a:cubicBezTo>
                  <a:close/>
                </a:path>
              </a:pathLst>
            </a:custGeom>
            <a:solidFill>
              <a:srgbClr val="0C1C2B"/>
            </a:solidFill>
            <a:ln w="1819" cap="flat">
              <a:noFill/>
              <a:prstDash val="solid"/>
              <a:miter/>
            </a:ln>
          </p:spPr>
          <p:txBody>
            <a:bodyPr rtlCol="0" anchor="ctr"/>
            <a:lstStyle/>
            <a:p>
              <a:endParaRPr lang="en-US" sz="1800"/>
            </a:p>
          </p:txBody>
        </p:sp>
        <p:sp>
          <p:nvSpPr>
            <p:cNvPr id="14" name="Freeform 13">
              <a:extLst>
                <a:ext uri="{FF2B5EF4-FFF2-40B4-BE49-F238E27FC236}">
                  <a16:creationId xmlns:a16="http://schemas.microsoft.com/office/drawing/2014/main" id="{65F49435-EC5B-724B-866F-2AD25C63A54B}"/>
                </a:ext>
              </a:extLst>
            </p:cNvPr>
            <p:cNvSpPr/>
            <p:nvPr/>
          </p:nvSpPr>
          <p:spPr>
            <a:xfrm>
              <a:off x="6804662" y="-10352"/>
              <a:ext cx="45820" cy="271434"/>
            </a:xfrm>
            <a:custGeom>
              <a:avLst/>
              <a:gdLst>
                <a:gd name="connsiteX0" fmla="*/ 43082 w 45820"/>
                <a:gd name="connsiteY0" fmla="*/ 0 h 271434"/>
                <a:gd name="connsiteX1" fmla="*/ 45820 w 45820"/>
                <a:gd name="connsiteY1" fmla="*/ 0 h 271434"/>
                <a:gd name="connsiteX2" fmla="*/ 45820 w 45820"/>
                <a:gd name="connsiteY2" fmla="*/ 271434 h 271434"/>
                <a:gd name="connsiteX3" fmla="*/ 43082 w 45820"/>
                <a:gd name="connsiteY3" fmla="*/ 271434 h 271434"/>
                <a:gd name="connsiteX4" fmla="*/ 2738 w 45820"/>
                <a:gd name="connsiteY4" fmla="*/ 271434 h 271434"/>
                <a:gd name="connsiteX5" fmla="*/ 0 w 45820"/>
                <a:gd name="connsiteY5" fmla="*/ 271434 h 271434"/>
                <a:gd name="connsiteX6" fmla="*/ 0 w 45820"/>
                <a:gd name="connsiteY6" fmla="*/ 0 h 271434"/>
                <a:gd name="connsiteX7" fmla="*/ 2738 w 45820"/>
                <a:gd name="connsiteY7" fmla="*/ 0 h 27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20" h="271434">
                  <a:moveTo>
                    <a:pt x="43082" y="0"/>
                  </a:moveTo>
                  <a:cubicBezTo>
                    <a:pt x="44594" y="0"/>
                    <a:pt x="45820" y="0"/>
                    <a:pt x="45820" y="0"/>
                  </a:cubicBezTo>
                  <a:lnTo>
                    <a:pt x="45820" y="271434"/>
                  </a:lnTo>
                  <a:cubicBezTo>
                    <a:pt x="45820" y="271434"/>
                    <a:pt x="44594" y="271434"/>
                    <a:pt x="43082" y="271434"/>
                  </a:cubicBezTo>
                  <a:lnTo>
                    <a:pt x="2738" y="271434"/>
                  </a:lnTo>
                  <a:cubicBezTo>
                    <a:pt x="1226" y="271434"/>
                    <a:pt x="0" y="271434"/>
                    <a:pt x="0" y="271434"/>
                  </a:cubicBezTo>
                  <a:lnTo>
                    <a:pt x="0" y="0"/>
                  </a:lnTo>
                  <a:cubicBezTo>
                    <a:pt x="0" y="0"/>
                    <a:pt x="1226" y="0"/>
                    <a:pt x="2738" y="0"/>
                  </a:cubicBezTo>
                  <a:close/>
                </a:path>
              </a:pathLst>
            </a:custGeom>
            <a:solidFill>
              <a:srgbClr val="0C1C2B"/>
            </a:solidFill>
            <a:ln w="1819" cap="flat">
              <a:noFill/>
              <a:prstDash val="solid"/>
              <a:miter/>
            </a:ln>
          </p:spPr>
          <p:txBody>
            <a:bodyPr rtlCol="0" anchor="ctr"/>
            <a:lstStyle/>
            <a:p>
              <a:endParaRPr lang="en-US" sz="1800"/>
            </a:p>
          </p:txBody>
        </p:sp>
        <p:sp>
          <p:nvSpPr>
            <p:cNvPr id="15" name="Freeform 14">
              <a:extLst>
                <a:ext uri="{FF2B5EF4-FFF2-40B4-BE49-F238E27FC236}">
                  <a16:creationId xmlns:a16="http://schemas.microsoft.com/office/drawing/2014/main" id="{66FAB896-73EF-E442-A6A7-42CDA699EA73}"/>
                </a:ext>
              </a:extLst>
            </p:cNvPr>
            <p:cNvSpPr/>
            <p:nvPr/>
          </p:nvSpPr>
          <p:spPr>
            <a:xfrm>
              <a:off x="6495677" y="-11302"/>
              <a:ext cx="242050" cy="273132"/>
            </a:xfrm>
            <a:custGeom>
              <a:avLst/>
              <a:gdLst>
                <a:gd name="connsiteX0" fmla="*/ 241222 w 242050"/>
                <a:gd name="connsiteY0" fmla="*/ 222639 h 273132"/>
                <a:gd name="connsiteX1" fmla="*/ 212014 w 242050"/>
                <a:gd name="connsiteY1" fmla="*/ 193047 h 273132"/>
                <a:gd name="connsiteX2" fmla="*/ 208199 w 242050"/>
                <a:gd name="connsiteY2" fmla="*/ 193047 h 273132"/>
                <a:gd name="connsiteX3" fmla="*/ 135781 w 242050"/>
                <a:gd name="connsiteY3" fmla="*/ 225578 h 273132"/>
                <a:gd name="connsiteX4" fmla="*/ 53122 w 242050"/>
                <a:gd name="connsiteY4" fmla="*/ 136639 h 273132"/>
                <a:gd name="connsiteX5" fmla="*/ 53122 w 242050"/>
                <a:gd name="connsiteY5" fmla="*/ 135891 h 273132"/>
                <a:gd name="connsiteX6" fmla="*/ 76653 w 242050"/>
                <a:gd name="connsiteY6" fmla="*/ 73093 h 273132"/>
                <a:gd name="connsiteX7" fmla="*/ 135781 w 242050"/>
                <a:gd name="connsiteY7" fmla="*/ 47317 h 273132"/>
                <a:gd name="connsiteX8" fmla="*/ 206355 w 242050"/>
                <a:gd name="connsiteY8" fmla="*/ 78752 h 273132"/>
                <a:gd name="connsiteX9" fmla="*/ 210225 w 242050"/>
                <a:gd name="connsiteY9" fmla="*/ 78615 h 273132"/>
                <a:gd name="connsiteX10" fmla="*/ 210298 w 242050"/>
                <a:gd name="connsiteY10" fmla="*/ 78533 h 273132"/>
                <a:gd name="connsiteX11" fmla="*/ 239506 w 242050"/>
                <a:gd name="connsiteY11" fmla="*/ 44889 h 273132"/>
                <a:gd name="connsiteX12" fmla="*/ 239324 w 242050"/>
                <a:gd name="connsiteY12" fmla="*/ 41129 h 273132"/>
                <a:gd name="connsiteX13" fmla="*/ 136183 w 242050"/>
                <a:gd name="connsiteY13" fmla="*/ 0 h 273132"/>
                <a:gd name="connsiteX14" fmla="*/ 0 w 242050"/>
                <a:gd name="connsiteY14" fmla="*/ 136566 h 273132"/>
                <a:gd name="connsiteX15" fmla="*/ 0 w 242050"/>
                <a:gd name="connsiteY15" fmla="*/ 137296 h 273132"/>
                <a:gd name="connsiteX16" fmla="*/ 38336 w 242050"/>
                <a:gd name="connsiteY16" fmla="*/ 233628 h 273132"/>
                <a:gd name="connsiteX17" fmla="*/ 134357 w 242050"/>
                <a:gd name="connsiteY17" fmla="*/ 273132 h 273132"/>
                <a:gd name="connsiteX18" fmla="*/ 241314 w 242050"/>
                <a:gd name="connsiteY18" fmla="*/ 226454 h 273132"/>
                <a:gd name="connsiteX19" fmla="*/ 241222 w 242050"/>
                <a:gd name="connsiteY19" fmla="*/ 222639 h 273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2050" h="273132">
                  <a:moveTo>
                    <a:pt x="241222" y="222639"/>
                  </a:moveTo>
                  <a:lnTo>
                    <a:pt x="212014" y="193047"/>
                  </a:lnTo>
                  <a:cubicBezTo>
                    <a:pt x="210948" y="192025"/>
                    <a:pt x="209265" y="192025"/>
                    <a:pt x="208199" y="193047"/>
                  </a:cubicBezTo>
                  <a:cubicBezTo>
                    <a:pt x="186695" y="213128"/>
                    <a:pt x="167070" y="225578"/>
                    <a:pt x="135781" y="225578"/>
                  </a:cubicBezTo>
                  <a:cubicBezTo>
                    <a:pt x="88665" y="225578"/>
                    <a:pt x="53122" y="187352"/>
                    <a:pt x="53122" y="136639"/>
                  </a:cubicBezTo>
                  <a:lnTo>
                    <a:pt x="53122" y="135891"/>
                  </a:lnTo>
                  <a:cubicBezTo>
                    <a:pt x="53122" y="111867"/>
                    <a:pt x="61483" y="89578"/>
                    <a:pt x="76653" y="73093"/>
                  </a:cubicBezTo>
                  <a:cubicBezTo>
                    <a:pt x="91840" y="56540"/>
                    <a:pt x="113317" y="47178"/>
                    <a:pt x="135781" y="47317"/>
                  </a:cubicBezTo>
                  <a:cubicBezTo>
                    <a:pt x="161192" y="47317"/>
                    <a:pt x="182971" y="57011"/>
                    <a:pt x="206355" y="78752"/>
                  </a:cubicBezTo>
                  <a:cubicBezTo>
                    <a:pt x="207462" y="79783"/>
                    <a:pt x="209195" y="79721"/>
                    <a:pt x="210225" y="78615"/>
                  </a:cubicBezTo>
                  <a:cubicBezTo>
                    <a:pt x="210250" y="78588"/>
                    <a:pt x="210275" y="78561"/>
                    <a:pt x="210298" y="78533"/>
                  </a:cubicBezTo>
                  <a:lnTo>
                    <a:pt x="239506" y="44889"/>
                  </a:lnTo>
                  <a:cubicBezTo>
                    <a:pt x="240463" y="43789"/>
                    <a:pt x="240383" y="42131"/>
                    <a:pt x="239324" y="41129"/>
                  </a:cubicBezTo>
                  <a:cubicBezTo>
                    <a:pt x="218057" y="20756"/>
                    <a:pt x="189122" y="0"/>
                    <a:pt x="136183" y="0"/>
                  </a:cubicBezTo>
                  <a:cubicBezTo>
                    <a:pt x="58544" y="0"/>
                    <a:pt x="0" y="58708"/>
                    <a:pt x="0" y="136566"/>
                  </a:cubicBezTo>
                  <a:lnTo>
                    <a:pt x="0" y="137296"/>
                  </a:lnTo>
                  <a:cubicBezTo>
                    <a:pt x="0" y="174190"/>
                    <a:pt x="13600" y="208491"/>
                    <a:pt x="38336" y="233628"/>
                  </a:cubicBezTo>
                  <a:cubicBezTo>
                    <a:pt x="63071" y="258765"/>
                    <a:pt x="97373" y="273132"/>
                    <a:pt x="134357" y="273132"/>
                  </a:cubicBezTo>
                  <a:cubicBezTo>
                    <a:pt x="165081" y="273132"/>
                    <a:pt x="201901" y="267656"/>
                    <a:pt x="241314" y="226454"/>
                  </a:cubicBezTo>
                  <a:cubicBezTo>
                    <a:pt x="242330" y="225371"/>
                    <a:pt x="242290" y="223672"/>
                    <a:pt x="241222" y="222639"/>
                  </a:cubicBezTo>
                  <a:close/>
                </a:path>
              </a:pathLst>
            </a:custGeom>
            <a:solidFill>
              <a:srgbClr val="0C1C2B"/>
            </a:solidFill>
            <a:ln w="1819" cap="flat">
              <a:noFill/>
              <a:prstDash val="solid"/>
              <a:miter/>
            </a:ln>
          </p:spPr>
          <p:txBody>
            <a:bodyPr rtlCol="0" anchor="ctr"/>
            <a:lstStyle/>
            <a:p>
              <a:endParaRPr lang="en-US" sz="1800"/>
            </a:p>
          </p:txBody>
        </p:sp>
        <p:sp>
          <p:nvSpPr>
            <p:cNvPr id="16" name="Freeform 15">
              <a:extLst>
                <a:ext uri="{FF2B5EF4-FFF2-40B4-BE49-F238E27FC236}">
                  <a16:creationId xmlns:a16="http://schemas.microsoft.com/office/drawing/2014/main" id="{CE77D20B-C595-2945-B012-107D3D5CB591}"/>
                </a:ext>
              </a:extLst>
            </p:cNvPr>
            <p:cNvSpPr/>
            <p:nvPr/>
          </p:nvSpPr>
          <p:spPr>
            <a:xfrm>
              <a:off x="6242625" y="-11393"/>
              <a:ext cx="200403" cy="273533"/>
            </a:xfrm>
            <a:custGeom>
              <a:avLst/>
              <a:gdLst>
                <a:gd name="connsiteX0" fmla="*/ 175376 w 200403"/>
                <a:gd name="connsiteY0" fmla="*/ 136822 h 273533"/>
                <a:gd name="connsiteX1" fmla="*/ 122710 w 200403"/>
                <a:gd name="connsiteY1" fmla="*/ 115518 h 273533"/>
                <a:gd name="connsiteX2" fmla="*/ 121396 w 200403"/>
                <a:gd name="connsiteY2" fmla="*/ 115244 h 273533"/>
                <a:gd name="connsiteX3" fmla="*/ 120374 w 200403"/>
                <a:gd name="connsiteY3" fmla="*/ 115043 h 273533"/>
                <a:gd name="connsiteX4" fmla="*/ 107248 w 200403"/>
                <a:gd name="connsiteY4" fmla="*/ 112360 h 273533"/>
                <a:gd name="connsiteX5" fmla="*/ 93374 w 200403"/>
                <a:gd name="connsiteY5" fmla="*/ 109494 h 273533"/>
                <a:gd name="connsiteX6" fmla="*/ 65243 w 200403"/>
                <a:gd name="connsiteY6" fmla="*/ 96715 h 273533"/>
                <a:gd name="connsiteX7" fmla="*/ 57576 w 200403"/>
                <a:gd name="connsiteY7" fmla="*/ 78259 h 273533"/>
                <a:gd name="connsiteX8" fmla="*/ 57576 w 200403"/>
                <a:gd name="connsiteY8" fmla="*/ 77547 h 273533"/>
                <a:gd name="connsiteX9" fmla="*/ 57576 w 200403"/>
                <a:gd name="connsiteY9" fmla="*/ 75357 h 273533"/>
                <a:gd name="connsiteX10" fmla="*/ 91987 w 200403"/>
                <a:gd name="connsiteY10" fmla="*/ 44104 h 273533"/>
                <a:gd name="connsiteX11" fmla="*/ 106938 w 200403"/>
                <a:gd name="connsiteY11" fmla="*/ 43666 h 273533"/>
                <a:gd name="connsiteX12" fmla="*/ 161484 w 200403"/>
                <a:gd name="connsiteY12" fmla="*/ 65262 h 273533"/>
                <a:gd name="connsiteX13" fmla="*/ 164514 w 200403"/>
                <a:gd name="connsiteY13" fmla="*/ 65882 h 273533"/>
                <a:gd name="connsiteX14" fmla="*/ 164697 w 200403"/>
                <a:gd name="connsiteY14" fmla="*/ 65882 h 273533"/>
                <a:gd name="connsiteX15" fmla="*/ 166650 w 200403"/>
                <a:gd name="connsiteY15" fmla="*/ 64915 h 273533"/>
                <a:gd name="connsiteX16" fmla="*/ 191149 w 200403"/>
                <a:gd name="connsiteY16" fmla="*/ 35853 h 273533"/>
                <a:gd name="connsiteX17" fmla="*/ 190838 w 200403"/>
                <a:gd name="connsiteY17" fmla="*/ 32019 h 273533"/>
                <a:gd name="connsiteX18" fmla="*/ 100932 w 200403"/>
                <a:gd name="connsiteY18" fmla="*/ 0 h 273533"/>
                <a:gd name="connsiteX19" fmla="*/ 9657 w 200403"/>
                <a:gd name="connsiteY19" fmla="*/ 79209 h 273533"/>
                <a:gd name="connsiteX20" fmla="*/ 9657 w 200403"/>
                <a:gd name="connsiteY20" fmla="*/ 80030 h 273533"/>
                <a:gd name="connsiteX21" fmla="*/ 29409 w 200403"/>
                <a:gd name="connsiteY21" fmla="*/ 130962 h 273533"/>
                <a:gd name="connsiteX22" fmla="*/ 82239 w 200403"/>
                <a:gd name="connsiteY22" fmla="*/ 154931 h 273533"/>
                <a:gd name="connsiteX23" fmla="*/ 90928 w 200403"/>
                <a:gd name="connsiteY23" fmla="*/ 156756 h 273533"/>
                <a:gd name="connsiteX24" fmla="*/ 96952 w 200403"/>
                <a:gd name="connsiteY24" fmla="*/ 157943 h 273533"/>
                <a:gd name="connsiteX25" fmla="*/ 105697 w 200403"/>
                <a:gd name="connsiteY25" fmla="*/ 159659 h 273533"/>
                <a:gd name="connsiteX26" fmla="*/ 113437 w 200403"/>
                <a:gd name="connsiteY26" fmla="*/ 161192 h 273533"/>
                <a:gd name="connsiteX27" fmla="*/ 141586 w 200403"/>
                <a:gd name="connsiteY27" fmla="*/ 172145 h 273533"/>
                <a:gd name="connsiteX28" fmla="*/ 152174 w 200403"/>
                <a:gd name="connsiteY28" fmla="*/ 195274 h 273533"/>
                <a:gd name="connsiteX29" fmla="*/ 152174 w 200403"/>
                <a:gd name="connsiteY29" fmla="*/ 195986 h 273533"/>
                <a:gd name="connsiteX30" fmla="*/ 112725 w 200403"/>
                <a:gd name="connsiteY30" fmla="*/ 229192 h 273533"/>
                <a:gd name="connsiteX31" fmla="*/ 104218 w 200403"/>
                <a:gd name="connsiteY31" fmla="*/ 229521 h 273533"/>
                <a:gd name="connsiteX32" fmla="*/ 104218 w 200403"/>
                <a:gd name="connsiteY32" fmla="*/ 229521 h 273533"/>
                <a:gd name="connsiteX33" fmla="*/ 96478 w 200403"/>
                <a:gd name="connsiteY33" fmla="*/ 229265 h 273533"/>
                <a:gd name="connsiteX34" fmla="*/ 32202 w 200403"/>
                <a:gd name="connsiteY34" fmla="*/ 201572 h 273533"/>
                <a:gd name="connsiteX35" fmla="*/ 29609 w 200403"/>
                <a:gd name="connsiteY35" fmla="*/ 200787 h 273533"/>
                <a:gd name="connsiteX36" fmla="*/ 29390 w 200403"/>
                <a:gd name="connsiteY36" fmla="*/ 200787 h 273533"/>
                <a:gd name="connsiteX37" fmla="*/ 27455 w 200403"/>
                <a:gd name="connsiteY37" fmla="*/ 201664 h 273533"/>
                <a:gd name="connsiteX38" fmla="*/ 730 w 200403"/>
                <a:gd name="connsiteY38" fmla="*/ 230726 h 273533"/>
                <a:gd name="connsiteX39" fmla="*/ 858 w 200403"/>
                <a:gd name="connsiteY39" fmla="*/ 234577 h 273533"/>
                <a:gd name="connsiteX40" fmla="*/ 103652 w 200403"/>
                <a:gd name="connsiteY40" fmla="*/ 273534 h 273533"/>
                <a:gd name="connsiteX41" fmla="*/ 200404 w 200403"/>
                <a:gd name="connsiteY41" fmla="*/ 193211 h 273533"/>
                <a:gd name="connsiteX42" fmla="*/ 200404 w 200403"/>
                <a:gd name="connsiteY42" fmla="*/ 192426 h 273533"/>
                <a:gd name="connsiteX43" fmla="*/ 175376 w 200403"/>
                <a:gd name="connsiteY43" fmla="*/ 136822 h 27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0403" h="273533">
                  <a:moveTo>
                    <a:pt x="175376" y="136822"/>
                  </a:moveTo>
                  <a:cubicBezTo>
                    <a:pt x="162707" y="126818"/>
                    <a:pt x="146442" y="120228"/>
                    <a:pt x="122710" y="115518"/>
                  </a:cubicBezTo>
                  <a:lnTo>
                    <a:pt x="121396" y="115244"/>
                  </a:lnTo>
                  <a:lnTo>
                    <a:pt x="120374" y="115043"/>
                  </a:lnTo>
                  <a:cubicBezTo>
                    <a:pt x="117946" y="114459"/>
                    <a:pt x="112761" y="113437"/>
                    <a:pt x="107248" y="112360"/>
                  </a:cubicBezTo>
                  <a:cubicBezTo>
                    <a:pt x="101334" y="111191"/>
                    <a:pt x="95200" y="110005"/>
                    <a:pt x="93374" y="109494"/>
                  </a:cubicBezTo>
                  <a:cubicBezTo>
                    <a:pt x="79044" y="105514"/>
                    <a:pt x="70355" y="101589"/>
                    <a:pt x="65243" y="96715"/>
                  </a:cubicBezTo>
                  <a:cubicBezTo>
                    <a:pt x="60132" y="91841"/>
                    <a:pt x="57941" y="86200"/>
                    <a:pt x="57576" y="78259"/>
                  </a:cubicBezTo>
                  <a:lnTo>
                    <a:pt x="57576" y="77547"/>
                  </a:lnTo>
                  <a:cubicBezTo>
                    <a:pt x="57576" y="76817"/>
                    <a:pt x="57576" y="76087"/>
                    <a:pt x="57576" y="75357"/>
                  </a:cubicBezTo>
                  <a:cubicBezTo>
                    <a:pt x="58270" y="58635"/>
                    <a:pt x="71468" y="46660"/>
                    <a:pt x="91987" y="44104"/>
                  </a:cubicBezTo>
                  <a:cubicBezTo>
                    <a:pt x="96946" y="43487"/>
                    <a:pt x="101952" y="43341"/>
                    <a:pt x="106938" y="43666"/>
                  </a:cubicBezTo>
                  <a:cubicBezTo>
                    <a:pt x="126963" y="44839"/>
                    <a:pt x="146083" y="52409"/>
                    <a:pt x="161484" y="65262"/>
                  </a:cubicBezTo>
                  <a:cubicBezTo>
                    <a:pt x="162338" y="65938"/>
                    <a:pt x="163463" y="66168"/>
                    <a:pt x="164514" y="65882"/>
                  </a:cubicBezTo>
                  <a:lnTo>
                    <a:pt x="164697" y="65882"/>
                  </a:lnTo>
                  <a:cubicBezTo>
                    <a:pt x="165454" y="65844"/>
                    <a:pt x="166161" y="65494"/>
                    <a:pt x="166650" y="64915"/>
                  </a:cubicBezTo>
                  <a:lnTo>
                    <a:pt x="191149" y="35853"/>
                  </a:lnTo>
                  <a:cubicBezTo>
                    <a:pt x="192121" y="34709"/>
                    <a:pt x="191982" y="32992"/>
                    <a:pt x="190838" y="32019"/>
                  </a:cubicBezTo>
                  <a:cubicBezTo>
                    <a:pt x="165281" y="9876"/>
                    <a:pt x="137479" y="0"/>
                    <a:pt x="100932" y="0"/>
                  </a:cubicBezTo>
                  <a:cubicBezTo>
                    <a:pt x="46349" y="0"/>
                    <a:pt x="9657" y="31837"/>
                    <a:pt x="9657" y="79209"/>
                  </a:cubicBezTo>
                  <a:lnTo>
                    <a:pt x="9657" y="80030"/>
                  </a:lnTo>
                  <a:cubicBezTo>
                    <a:pt x="9657" y="101936"/>
                    <a:pt x="16192" y="118512"/>
                    <a:pt x="29409" y="130962"/>
                  </a:cubicBezTo>
                  <a:cubicBezTo>
                    <a:pt x="41293" y="142116"/>
                    <a:pt x="58617" y="149965"/>
                    <a:pt x="82239" y="154931"/>
                  </a:cubicBezTo>
                  <a:cubicBezTo>
                    <a:pt x="83663" y="155332"/>
                    <a:pt x="87350" y="156026"/>
                    <a:pt x="90928" y="156756"/>
                  </a:cubicBezTo>
                  <a:cubicBezTo>
                    <a:pt x="93484" y="157231"/>
                    <a:pt x="95912" y="157687"/>
                    <a:pt x="96952" y="157943"/>
                  </a:cubicBezTo>
                  <a:cubicBezTo>
                    <a:pt x="98541" y="158308"/>
                    <a:pt x="102173" y="159001"/>
                    <a:pt x="105697" y="159659"/>
                  </a:cubicBezTo>
                  <a:cubicBezTo>
                    <a:pt x="108946" y="160279"/>
                    <a:pt x="112305" y="160918"/>
                    <a:pt x="113437" y="161192"/>
                  </a:cubicBezTo>
                  <a:cubicBezTo>
                    <a:pt x="126672" y="164405"/>
                    <a:pt x="135069" y="167107"/>
                    <a:pt x="141586" y="172145"/>
                  </a:cubicBezTo>
                  <a:cubicBezTo>
                    <a:pt x="148888" y="177749"/>
                    <a:pt x="152083" y="184924"/>
                    <a:pt x="152174" y="195274"/>
                  </a:cubicBezTo>
                  <a:lnTo>
                    <a:pt x="152174" y="195986"/>
                  </a:lnTo>
                  <a:cubicBezTo>
                    <a:pt x="152174" y="214807"/>
                    <a:pt x="137424" y="227221"/>
                    <a:pt x="112725" y="229192"/>
                  </a:cubicBezTo>
                  <a:cubicBezTo>
                    <a:pt x="109950" y="229411"/>
                    <a:pt x="107084" y="229521"/>
                    <a:pt x="104218" y="229521"/>
                  </a:cubicBezTo>
                  <a:lnTo>
                    <a:pt x="104218" y="229521"/>
                  </a:lnTo>
                  <a:cubicBezTo>
                    <a:pt x="101699" y="229521"/>
                    <a:pt x="99088" y="229429"/>
                    <a:pt x="96478" y="229265"/>
                  </a:cubicBezTo>
                  <a:cubicBezTo>
                    <a:pt x="70921" y="227440"/>
                    <a:pt x="51059" y="218933"/>
                    <a:pt x="32202" y="201572"/>
                  </a:cubicBezTo>
                  <a:cubicBezTo>
                    <a:pt x="31488" y="200954"/>
                    <a:pt x="30546" y="200669"/>
                    <a:pt x="29609" y="200787"/>
                  </a:cubicBezTo>
                  <a:lnTo>
                    <a:pt x="29390" y="200787"/>
                  </a:lnTo>
                  <a:cubicBezTo>
                    <a:pt x="28654" y="200807"/>
                    <a:pt x="27956" y="201123"/>
                    <a:pt x="27455" y="201664"/>
                  </a:cubicBezTo>
                  <a:lnTo>
                    <a:pt x="730" y="230726"/>
                  </a:lnTo>
                  <a:cubicBezTo>
                    <a:pt x="-291" y="231827"/>
                    <a:pt x="-234" y="233546"/>
                    <a:pt x="858" y="234577"/>
                  </a:cubicBezTo>
                  <a:cubicBezTo>
                    <a:pt x="28514" y="260792"/>
                    <a:pt x="62140" y="273534"/>
                    <a:pt x="103652" y="273534"/>
                  </a:cubicBezTo>
                  <a:cubicBezTo>
                    <a:pt x="162360" y="273534"/>
                    <a:pt x="200404" y="242007"/>
                    <a:pt x="200404" y="193211"/>
                  </a:cubicBezTo>
                  <a:lnTo>
                    <a:pt x="200404" y="192426"/>
                  </a:lnTo>
                  <a:cubicBezTo>
                    <a:pt x="200313" y="168585"/>
                    <a:pt x="191897" y="149892"/>
                    <a:pt x="175376" y="136822"/>
                  </a:cubicBezTo>
                  <a:close/>
                </a:path>
              </a:pathLst>
            </a:custGeom>
            <a:solidFill>
              <a:srgbClr val="0C1C2B"/>
            </a:solidFill>
            <a:ln w="1819" cap="flat">
              <a:noFill/>
              <a:prstDash val="solid"/>
              <a:miter/>
            </a:ln>
          </p:spPr>
          <p:txBody>
            <a:bodyPr rtlCol="0" anchor="ctr"/>
            <a:lstStyle/>
            <a:p>
              <a:endParaRPr lang="en-US" sz="1800"/>
            </a:p>
          </p:txBody>
        </p:sp>
        <p:sp>
          <p:nvSpPr>
            <p:cNvPr id="17" name="Freeform 16">
              <a:extLst>
                <a:ext uri="{FF2B5EF4-FFF2-40B4-BE49-F238E27FC236}">
                  <a16:creationId xmlns:a16="http://schemas.microsoft.com/office/drawing/2014/main" id="{A5102C44-BD53-DC4B-AAF3-23BEAEBE372B}"/>
                </a:ext>
              </a:extLst>
            </p:cNvPr>
            <p:cNvSpPr/>
            <p:nvPr/>
          </p:nvSpPr>
          <p:spPr>
            <a:xfrm>
              <a:off x="6990662" y="-67473"/>
              <a:ext cx="388004" cy="387715"/>
            </a:xfrm>
            <a:custGeom>
              <a:avLst/>
              <a:gdLst>
                <a:gd name="connsiteX0" fmla="*/ 353145 w 388004"/>
                <a:gd name="connsiteY0" fmla="*/ 283556 h 387715"/>
                <a:gd name="connsiteX1" fmla="*/ 378026 w 388004"/>
                <a:gd name="connsiteY1" fmla="*/ 200897 h 387715"/>
                <a:gd name="connsiteX2" fmla="*/ 387875 w 388004"/>
                <a:gd name="connsiteY2" fmla="*/ 187599 h 387715"/>
                <a:gd name="connsiteX3" fmla="*/ 378026 w 388004"/>
                <a:gd name="connsiteY3" fmla="*/ 177750 h 387715"/>
                <a:gd name="connsiteX4" fmla="*/ 358621 w 388004"/>
                <a:gd name="connsiteY4" fmla="*/ 104912 h 387715"/>
                <a:gd name="connsiteX5" fmla="*/ 359835 w 388004"/>
                <a:gd name="connsiteY5" fmla="*/ 88382 h 387715"/>
                <a:gd name="connsiteX6" fmla="*/ 350972 w 388004"/>
                <a:gd name="connsiteY6" fmla="*/ 84320 h 387715"/>
                <a:gd name="connsiteX7" fmla="*/ 347084 w 388004"/>
                <a:gd name="connsiteY7" fmla="*/ 84977 h 387715"/>
                <a:gd name="connsiteX8" fmla="*/ 323608 w 388004"/>
                <a:gd name="connsiteY8" fmla="*/ 56116 h 387715"/>
                <a:gd name="connsiteX9" fmla="*/ 323334 w 388004"/>
                <a:gd name="connsiteY9" fmla="*/ 55715 h 387715"/>
                <a:gd name="connsiteX10" fmla="*/ 322987 w 388004"/>
                <a:gd name="connsiteY10" fmla="*/ 55477 h 387715"/>
                <a:gd name="connsiteX11" fmla="*/ 297594 w 388004"/>
                <a:gd name="connsiteY11" fmla="*/ 34174 h 387715"/>
                <a:gd name="connsiteX12" fmla="*/ 298854 w 388004"/>
                <a:gd name="connsiteY12" fmla="*/ 28003 h 387715"/>
                <a:gd name="connsiteX13" fmla="*/ 283029 w 388004"/>
                <a:gd name="connsiteY13" fmla="*/ 12174 h 387715"/>
                <a:gd name="connsiteX14" fmla="*/ 270486 w 388004"/>
                <a:gd name="connsiteY14" fmla="*/ 18346 h 387715"/>
                <a:gd name="connsiteX15" fmla="*/ 189817 w 388004"/>
                <a:gd name="connsiteY15" fmla="*/ 0 h 387715"/>
                <a:gd name="connsiteX16" fmla="*/ 189251 w 388004"/>
                <a:gd name="connsiteY16" fmla="*/ 0 h 387715"/>
                <a:gd name="connsiteX17" fmla="*/ 104876 w 388004"/>
                <a:gd name="connsiteY17" fmla="*/ 19898 h 387715"/>
                <a:gd name="connsiteX18" fmla="*/ 96424 w 388004"/>
                <a:gd name="connsiteY18" fmla="*/ 16247 h 387715"/>
                <a:gd name="connsiteX19" fmla="*/ 84686 w 388004"/>
                <a:gd name="connsiteY19" fmla="*/ 27985 h 387715"/>
                <a:gd name="connsiteX20" fmla="*/ 85160 w 388004"/>
                <a:gd name="connsiteY20" fmla="*/ 31271 h 387715"/>
                <a:gd name="connsiteX21" fmla="*/ 63911 w 388004"/>
                <a:gd name="connsiteY21" fmla="*/ 47591 h 387715"/>
                <a:gd name="connsiteX22" fmla="*/ 47653 w 388004"/>
                <a:gd name="connsiteY22" fmla="*/ 50813 h 387715"/>
                <a:gd name="connsiteX23" fmla="*/ 47646 w 388004"/>
                <a:gd name="connsiteY23" fmla="*/ 63838 h 387715"/>
                <a:gd name="connsiteX24" fmla="*/ 33498 w 388004"/>
                <a:gd name="connsiteY24" fmla="*/ 81892 h 387715"/>
                <a:gd name="connsiteX25" fmla="*/ 26890 w 388004"/>
                <a:gd name="connsiteY25" fmla="*/ 80450 h 387715"/>
                <a:gd name="connsiteX26" fmla="*/ 11045 w 388004"/>
                <a:gd name="connsiteY26" fmla="*/ 96259 h 387715"/>
                <a:gd name="connsiteX27" fmla="*/ 17763 w 388004"/>
                <a:gd name="connsiteY27" fmla="*/ 109220 h 387715"/>
                <a:gd name="connsiteX28" fmla="*/ 19752 w 388004"/>
                <a:gd name="connsiteY28" fmla="*/ 273296 h 387715"/>
                <a:gd name="connsiteX29" fmla="*/ 17788 w 388004"/>
                <a:gd name="connsiteY29" fmla="*/ 289754 h 387715"/>
                <a:gd name="connsiteX30" fmla="*/ 31381 w 388004"/>
                <a:gd name="connsiteY30" fmla="*/ 293377 h 387715"/>
                <a:gd name="connsiteX31" fmla="*/ 55587 w 388004"/>
                <a:gd name="connsiteY31" fmla="*/ 323114 h 387715"/>
                <a:gd name="connsiteX32" fmla="*/ 55733 w 388004"/>
                <a:gd name="connsiteY32" fmla="*/ 323333 h 387715"/>
                <a:gd name="connsiteX33" fmla="*/ 55989 w 388004"/>
                <a:gd name="connsiteY33" fmla="*/ 323498 h 387715"/>
                <a:gd name="connsiteX34" fmla="*/ 178170 w 388004"/>
                <a:gd name="connsiteY34" fmla="*/ 378153 h 387715"/>
                <a:gd name="connsiteX35" fmla="*/ 191849 w 388004"/>
                <a:gd name="connsiteY35" fmla="*/ 387512 h 387715"/>
                <a:gd name="connsiteX36" fmla="*/ 201208 w 388004"/>
                <a:gd name="connsiteY36" fmla="*/ 378153 h 387715"/>
                <a:gd name="connsiteX37" fmla="*/ 270467 w 388004"/>
                <a:gd name="connsiteY37" fmla="*/ 360190 h 387715"/>
                <a:gd name="connsiteX38" fmla="*/ 292668 w 388004"/>
                <a:gd name="connsiteY38" fmla="*/ 363044 h 387715"/>
                <a:gd name="connsiteX39" fmla="*/ 297576 w 388004"/>
                <a:gd name="connsiteY39" fmla="*/ 344363 h 387715"/>
                <a:gd name="connsiteX40" fmla="*/ 322659 w 388004"/>
                <a:gd name="connsiteY40" fmla="*/ 323352 h 387715"/>
                <a:gd name="connsiteX41" fmla="*/ 323006 w 388004"/>
                <a:gd name="connsiteY41" fmla="*/ 323114 h 387715"/>
                <a:gd name="connsiteX42" fmla="*/ 323243 w 388004"/>
                <a:gd name="connsiteY42" fmla="*/ 322786 h 387715"/>
                <a:gd name="connsiteX43" fmla="*/ 352707 w 388004"/>
                <a:gd name="connsiteY43" fmla="*/ 284450 h 387715"/>
                <a:gd name="connsiteX44" fmla="*/ 353145 w 388004"/>
                <a:gd name="connsiteY44" fmla="*/ 283556 h 387715"/>
                <a:gd name="connsiteX45" fmla="*/ 320961 w 388004"/>
                <a:gd name="connsiteY45" fmla="*/ 317109 h 387715"/>
                <a:gd name="connsiteX46" fmla="*/ 289252 w 388004"/>
                <a:gd name="connsiteY46" fmla="*/ 285345 h 387715"/>
                <a:gd name="connsiteX47" fmla="*/ 345843 w 388004"/>
                <a:gd name="connsiteY47" fmla="*/ 285345 h 387715"/>
                <a:gd name="connsiteX48" fmla="*/ 321034 w 388004"/>
                <a:gd name="connsiteY48" fmla="*/ 317109 h 387715"/>
                <a:gd name="connsiteX49" fmla="*/ 35835 w 388004"/>
                <a:gd name="connsiteY49" fmla="*/ 290255 h 387715"/>
                <a:gd name="connsiteX50" fmla="*/ 38299 w 388004"/>
                <a:gd name="connsiteY50" fmla="*/ 285400 h 387715"/>
                <a:gd name="connsiteX51" fmla="*/ 80834 w 388004"/>
                <a:gd name="connsiteY51" fmla="*/ 285400 h 387715"/>
                <a:gd name="connsiteX52" fmla="*/ 83463 w 388004"/>
                <a:gd name="connsiteY52" fmla="*/ 291752 h 387715"/>
                <a:gd name="connsiteX53" fmla="*/ 57759 w 388004"/>
                <a:gd name="connsiteY53" fmla="*/ 317455 h 387715"/>
                <a:gd name="connsiteX54" fmla="*/ 35835 w 388004"/>
                <a:gd name="connsiteY54" fmla="*/ 290255 h 387715"/>
                <a:gd name="connsiteX55" fmla="*/ 321326 w 388004"/>
                <a:gd name="connsiteY55" fmla="*/ 61611 h 387715"/>
                <a:gd name="connsiteX56" fmla="*/ 342484 w 388004"/>
                <a:gd name="connsiteY56" fmla="*/ 87953 h 387715"/>
                <a:gd name="connsiteX57" fmla="*/ 339563 w 388004"/>
                <a:gd name="connsiteY57" fmla="*/ 93302 h 387715"/>
                <a:gd name="connsiteX58" fmla="*/ 289617 w 388004"/>
                <a:gd name="connsiteY58" fmla="*/ 93302 h 387715"/>
                <a:gd name="connsiteX59" fmla="*/ 201116 w 388004"/>
                <a:gd name="connsiteY59" fmla="*/ 279868 h 387715"/>
                <a:gd name="connsiteX60" fmla="*/ 192464 w 388004"/>
                <a:gd name="connsiteY60" fmla="*/ 271215 h 387715"/>
                <a:gd name="connsiteX61" fmla="*/ 192464 w 388004"/>
                <a:gd name="connsiteY61" fmla="*/ 204749 h 387715"/>
                <a:gd name="connsiteX62" fmla="*/ 198451 w 388004"/>
                <a:gd name="connsiteY62" fmla="*/ 202284 h 387715"/>
                <a:gd name="connsiteX63" fmla="*/ 276054 w 388004"/>
                <a:gd name="connsiteY63" fmla="*/ 279868 h 387715"/>
                <a:gd name="connsiteX64" fmla="*/ 109385 w 388004"/>
                <a:gd name="connsiteY64" fmla="*/ 291716 h 387715"/>
                <a:gd name="connsiteX65" fmla="*/ 112013 w 388004"/>
                <a:gd name="connsiteY65" fmla="*/ 285345 h 387715"/>
                <a:gd name="connsiteX66" fmla="*/ 178334 w 388004"/>
                <a:gd name="connsiteY66" fmla="*/ 285345 h 387715"/>
                <a:gd name="connsiteX67" fmla="*/ 186987 w 388004"/>
                <a:gd name="connsiteY67" fmla="*/ 294016 h 387715"/>
                <a:gd name="connsiteX68" fmla="*/ 186987 w 388004"/>
                <a:gd name="connsiteY68" fmla="*/ 364517 h 387715"/>
                <a:gd name="connsiteX69" fmla="*/ 183610 w 388004"/>
                <a:gd name="connsiteY69" fmla="*/ 365923 h 387715"/>
                <a:gd name="connsiteX70" fmla="*/ 187024 w 388004"/>
                <a:gd name="connsiteY70" fmla="*/ 98778 h 387715"/>
                <a:gd name="connsiteX71" fmla="*/ 187024 w 388004"/>
                <a:gd name="connsiteY71" fmla="*/ 173624 h 387715"/>
                <a:gd name="connsiteX72" fmla="*/ 180324 w 388004"/>
                <a:gd name="connsiteY72" fmla="*/ 176399 h 387715"/>
                <a:gd name="connsiteX73" fmla="*/ 106281 w 388004"/>
                <a:gd name="connsiteY73" fmla="*/ 102374 h 387715"/>
                <a:gd name="connsiteX74" fmla="*/ 107815 w 388004"/>
                <a:gd name="connsiteY74" fmla="*/ 98723 h 387715"/>
                <a:gd name="connsiteX75" fmla="*/ 112050 w 388004"/>
                <a:gd name="connsiteY75" fmla="*/ 279868 h 387715"/>
                <a:gd name="connsiteX76" fmla="*/ 109421 w 388004"/>
                <a:gd name="connsiteY76" fmla="*/ 273534 h 387715"/>
                <a:gd name="connsiteX77" fmla="*/ 180616 w 388004"/>
                <a:gd name="connsiteY77" fmla="*/ 202339 h 387715"/>
                <a:gd name="connsiteX78" fmla="*/ 186969 w 388004"/>
                <a:gd name="connsiteY78" fmla="*/ 204858 h 387715"/>
                <a:gd name="connsiteX79" fmla="*/ 186969 w 388004"/>
                <a:gd name="connsiteY79" fmla="*/ 271270 h 387715"/>
                <a:gd name="connsiteX80" fmla="*/ 178316 w 388004"/>
                <a:gd name="connsiteY80" fmla="*/ 279923 h 387715"/>
                <a:gd name="connsiteX81" fmla="*/ 205151 w 388004"/>
                <a:gd name="connsiteY81" fmla="*/ 192061 h 387715"/>
                <a:gd name="connsiteX82" fmla="*/ 271618 w 388004"/>
                <a:gd name="connsiteY82" fmla="*/ 192061 h 387715"/>
                <a:gd name="connsiteX83" fmla="*/ 280325 w 388004"/>
                <a:gd name="connsiteY83" fmla="*/ 200897 h 387715"/>
                <a:gd name="connsiteX84" fmla="*/ 280325 w 388004"/>
                <a:gd name="connsiteY84" fmla="*/ 276382 h 387715"/>
                <a:gd name="connsiteX85" fmla="*/ 202413 w 388004"/>
                <a:gd name="connsiteY85" fmla="*/ 198451 h 387715"/>
                <a:gd name="connsiteX86" fmla="*/ 205114 w 388004"/>
                <a:gd name="connsiteY86" fmla="*/ 192061 h 387715"/>
                <a:gd name="connsiteX87" fmla="*/ 280325 w 388004"/>
                <a:gd name="connsiteY87" fmla="*/ 178096 h 387715"/>
                <a:gd name="connsiteX88" fmla="*/ 271709 w 388004"/>
                <a:gd name="connsiteY88" fmla="*/ 186585 h 387715"/>
                <a:gd name="connsiteX89" fmla="*/ 205151 w 388004"/>
                <a:gd name="connsiteY89" fmla="*/ 186585 h 387715"/>
                <a:gd name="connsiteX90" fmla="*/ 202632 w 388004"/>
                <a:gd name="connsiteY90" fmla="*/ 180287 h 387715"/>
                <a:gd name="connsiteX91" fmla="*/ 280289 w 388004"/>
                <a:gd name="connsiteY91" fmla="*/ 102630 h 387715"/>
                <a:gd name="connsiteX92" fmla="*/ 198835 w 388004"/>
                <a:gd name="connsiteY92" fmla="*/ 176380 h 387715"/>
                <a:gd name="connsiteX93" fmla="*/ 192500 w 388004"/>
                <a:gd name="connsiteY93" fmla="*/ 173660 h 387715"/>
                <a:gd name="connsiteX94" fmla="*/ 192500 w 388004"/>
                <a:gd name="connsiteY94" fmla="*/ 98815 h 387715"/>
                <a:gd name="connsiteX95" fmla="*/ 276473 w 388004"/>
                <a:gd name="connsiteY95" fmla="*/ 98815 h 387715"/>
                <a:gd name="connsiteX96" fmla="*/ 99180 w 388004"/>
                <a:gd name="connsiteY96" fmla="*/ 107413 h 387715"/>
                <a:gd name="connsiteX97" fmla="*/ 102320 w 388004"/>
                <a:gd name="connsiteY97" fmla="*/ 106153 h 387715"/>
                <a:gd name="connsiteX98" fmla="*/ 176454 w 388004"/>
                <a:gd name="connsiteY98" fmla="*/ 180287 h 387715"/>
                <a:gd name="connsiteX99" fmla="*/ 173935 w 388004"/>
                <a:gd name="connsiteY99" fmla="*/ 186585 h 387715"/>
                <a:gd name="connsiteX100" fmla="*/ 99089 w 388004"/>
                <a:gd name="connsiteY100" fmla="*/ 186585 h 387715"/>
                <a:gd name="connsiteX101" fmla="*/ 174026 w 388004"/>
                <a:gd name="connsiteY101" fmla="*/ 192061 h 387715"/>
                <a:gd name="connsiteX102" fmla="*/ 176764 w 388004"/>
                <a:gd name="connsiteY102" fmla="*/ 198451 h 387715"/>
                <a:gd name="connsiteX103" fmla="*/ 105569 w 388004"/>
                <a:gd name="connsiteY103" fmla="*/ 269645 h 387715"/>
                <a:gd name="connsiteX104" fmla="*/ 99253 w 388004"/>
                <a:gd name="connsiteY104" fmla="*/ 267035 h 387715"/>
                <a:gd name="connsiteX105" fmla="*/ 99253 w 388004"/>
                <a:gd name="connsiteY105" fmla="*/ 192061 h 387715"/>
                <a:gd name="connsiteX106" fmla="*/ 285820 w 388004"/>
                <a:gd name="connsiteY106" fmla="*/ 200897 h 387715"/>
                <a:gd name="connsiteX107" fmla="*/ 294509 w 388004"/>
                <a:gd name="connsiteY107" fmla="*/ 192061 h 387715"/>
                <a:gd name="connsiteX108" fmla="*/ 364974 w 388004"/>
                <a:gd name="connsiteY108" fmla="*/ 192061 h 387715"/>
                <a:gd name="connsiteX109" fmla="*/ 366380 w 388004"/>
                <a:gd name="connsiteY109" fmla="*/ 195439 h 387715"/>
                <a:gd name="connsiteX110" fmla="*/ 285820 w 388004"/>
                <a:gd name="connsiteY110" fmla="*/ 275998 h 387715"/>
                <a:gd name="connsiteX111" fmla="*/ 364974 w 388004"/>
                <a:gd name="connsiteY111" fmla="*/ 186585 h 387715"/>
                <a:gd name="connsiteX112" fmla="*/ 294363 w 388004"/>
                <a:gd name="connsiteY112" fmla="*/ 186585 h 387715"/>
                <a:gd name="connsiteX113" fmla="*/ 285765 w 388004"/>
                <a:gd name="connsiteY113" fmla="*/ 178115 h 387715"/>
                <a:gd name="connsiteX114" fmla="*/ 285765 w 388004"/>
                <a:gd name="connsiteY114" fmla="*/ 102648 h 387715"/>
                <a:gd name="connsiteX115" fmla="*/ 366325 w 388004"/>
                <a:gd name="connsiteY115" fmla="*/ 183208 h 387715"/>
                <a:gd name="connsiteX116" fmla="*/ 364919 w 388004"/>
                <a:gd name="connsiteY116" fmla="*/ 186585 h 387715"/>
                <a:gd name="connsiteX117" fmla="*/ 192500 w 388004"/>
                <a:gd name="connsiteY117" fmla="*/ 93302 h 387715"/>
                <a:gd name="connsiteX118" fmla="*/ 192500 w 388004"/>
                <a:gd name="connsiteY118" fmla="*/ 9328 h 387715"/>
                <a:gd name="connsiteX119" fmla="*/ 276473 w 388004"/>
                <a:gd name="connsiteY119" fmla="*/ 93302 h 387715"/>
                <a:gd name="connsiteX120" fmla="*/ 187024 w 388004"/>
                <a:gd name="connsiteY120" fmla="*/ 93302 h 387715"/>
                <a:gd name="connsiteX121" fmla="*/ 107815 w 388004"/>
                <a:gd name="connsiteY121" fmla="*/ 93302 h 387715"/>
                <a:gd name="connsiteX122" fmla="*/ 106409 w 388004"/>
                <a:gd name="connsiteY122" fmla="*/ 89924 h 387715"/>
                <a:gd name="connsiteX123" fmla="*/ 187024 w 388004"/>
                <a:gd name="connsiteY123" fmla="*/ 9347 h 387715"/>
                <a:gd name="connsiteX124" fmla="*/ 90272 w 388004"/>
                <a:gd name="connsiteY124" fmla="*/ 106080 h 387715"/>
                <a:gd name="connsiteX125" fmla="*/ 93667 w 388004"/>
                <a:gd name="connsiteY125" fmla="*/ 107486 h 387715"/>
                <a:gd name="connsiteX126" fmla="*/ 93667 w 388004"/>
                <a:gd name="connsiteY126" fmla="*/ 186640 h 387715"/>
                <a:gd name="connsiteX127" fmla="*/ 9694 w 388004"/>
                <a:gd name="connsiteY127" fmla="*/ 186640 h 387715"/>
                <a:gd name="connsiteX128" fmla="*/ 93667 w 388004"/>
                <a:gd name="connsiteY128" fmla="*/ 192116 h 387715"/>
                <a:gd name="connsiteX129" fmla="*/ 93667 w 388004"/>
                <a:gd name="connsiteY129" fmla="*/ 267108 h 387715"/>
                <a:gd name="connsiteX130" fmla="*/ 87314 w 388004"/>
                <a:gd name="connsiteY130" fmla="*/ 269718 h 387715"/>
                <a:gd name="connsiteX131" fmla="*/ 9712 w 388004"/>
                <a:gd name="connsiteY131" fmla="*/ 192116 h 387715"/>
                <a:gd name="connsiteX132" fmla="*/ 87296 w 388004"/>
                <a:gd name="connsiteY132" fmla="*/ 295641 h 387715"/>
                <a:gd name="connsiteX133" fmla="*/ 93667 w 388004"/>
                <a:gd name="connsiteY133" fmla="*/ 298269 h 387715"/>
                <a:gd name="connsiteX134" fmla="*/ 93667 w 388004"/>
                <a:gd name="connsiteY134" fmla="*/ 346152 h 387715"/>
                <a:gd name="connsiteX135" fmla="*/ 61648 w 388004"/>
                <a:gd name="connsiteY135" fmla="*/ 321289 h 387715"/>
                <a:gd name="connsiteX136" fmla="*/ 99144 w 388004"/>
                <a:gd name="connsiteY136" fmla="*/ 298269 h 387715"/>
                <a:gd name="connsiteX137" fmla="*/ 105478 w 388004"/>
                <a:gd name="connsiteY137" fmla="*/ 295641 h 387715"/>
                <a:gd name="connsiteX138" fmla="*/ 179722 w 388004"/>
                <a:gd name="connsiteY138" fmla="*/ 369793 h 387715"/>
                <a:gd name="connsiteX139" fmla="*/ 178462 w 388004"/>
                <a:gd name="connsiteY139" fmla="*/ 372622 h 387715"/>
                <a:gd name="connsiteX140" fmla="*/ 99180 w 388004"/>
                <a:gd name="connsiteY140" fmla="*/ 349292 h 387715"/>
                <a:gd name="connsiteX141" fmla="*/ 195895 w 388004"/>
                <a:gd name="connsiteY141" fmla="*/ 365977 h 387715"/>
                <a:gd name="connsiteX142" fmla="*/ 192518 w 388004"/>
                <a:gd name="connsiteY142" fmla="*/ 364572 h 387715"/>
                <a:gd name="connsiteX143" fmla="*/ 192518 w 388004"/>
                <a:gd name="connsiteY143" fmla="*/ 294016 h 387715"/>
                <a:gd name="connsiteX144" fmla="*/ 201171 w 388004"/>
                <a:gd name="connsiteY144" fmla="*/ 285345 h 387715"/>
                <a:gd name="connsiteX145" fmla="*/ 276473 w 388004"/>
                <a:gd name="connsiteY145" fmla="*/ 285345 h 387715"/>
                <a:gd name="connsiteX146" fmla="*/ 289690 w 388004"/>
                <a:gd name="connsiteY146" fmla="*/ 279923 h 387715"/>
                <a:gd name="connsiteX147" fmla="*/ 370250 w 388004"/>
                <a:gd name="connsiteY147" fmla="*/ 199363 h 387715"/>
                <a:gd name="connsiteX148" fmla="*/ 372696 w 388004"/>
                <a:gd name="connsiteY148" fmla="*/ 200514 h 387715"/>
                <a:gd name="connsiteX149" fmla="*/ 349074 w 388004"/>
                <a:gd name="connsiteY149" fmla="*/ 279923 h 387715"/>
                <a:gd name="connsiteX150" fmla="*/ 372714 w 388004"/>
                <a:gd name="connsiteY150" fmla="*/ 178242 h 387715"/>
                <a:gd name="connsiteX151" fmla="*/ 370250 w 388004"/>
                <a:gd name="connsiteY151" fmla="*/ 179392 h 387715"/>
                <a:gd name="connsiteX152" fmla="*/ 289635 w 388004"/>
                <a:gd name="connsiteY152" fmla="*/ 98778 h 387715"/>
                <a:gd name="connsiteX153" fmla="*/ 339581 w 388004"/>
                <a:gd name="connsiteY153" fmla="*/ 98778 h 387715"/>
                <a:gd name="connsiteX154" fmla="*/ 353583 w 388004"/>
                <a:gd name="connsiteY154" fmla="*/ 107453 h 387715"/>
                <a:gd name="connsiteX155" fmla="*/ 353747 w 388004"/>
                <a:gd name="connsiteY155" fmla="*/ 107413 h 387715"/>
                <a:gd name="connsiteX156" fmla="*/ 372659 w 388004"/>
                <a:gd name="connsiteY156" fmla="*/ 178188 h 387715"/>
                <a:gd name="connsiteX157" fmla="*/ 317511 w 388004"/>
                <a:gd name="connsiteY157" fmla="*/ 57759 h 387715"/>
                <a:gd name="connsiteX158" fmla="*/ 285765 w 388004"/>
                <a:gd name="connsiteY158" fmla="*/ 89450 h 387715"/>
                <a:gd name="connsiteX159" fmla="*/ 285765 w 388004"/>
                <a:gd name="connsiteY159" fmla="*/ 43575 h 387715"/>
                <a:gd name="connsiteX160" fmla="*/ 294601 w 388004"/>
                <a:gd name="connsiteY160" fmla="*/ 38774 h 387715"/>
                <a:gd name="connsiteX161" fmla="*/ 317456 w 388004"/>
                <a:gd name="connsiteY161" fmla="*/ 57723 h 387715"/>
                <a:gd name="connsiteX162" fmla="*/ 280343 w 388004"/>
                <a:gd name="connsiteY162" fmla="*/ 43611 h 387715"/>
                <a:gd name="connsiteX163" fmla="*/ 280343 w 388004"/>
                <a:gd name="connsiteY163" fmla="*/ 89450 h 387715"/>
                <a:gd name="connsiteX164" fmla="*/ 196553 w 388004"/>
                <a:gd name="connsiteY164" fmla="*/ 5659 h 387715"/>
                <a:gd name="connsiteX165" fmla="*/ 267985 w 388004"/>
                <a:gd name="connsiteY165" fmla="*/ 23221 h 387715"/>
                <a:gd name="connsiteX166" fmla="*/ 267236 w 388004"/>
                <a:gd name="connsiteY166" fmla="*/ 28022 h 387715"/>
                <a:gd name="connsiteX167" fmla="*/ 280289 w 388004"/>
                <a:gd name="connsiteY167" fmla="*/ 43575 h 387715"/>
                <a:gd name="connsiteX168" fmla="*/ 183044 w 388004"/>
                <a:gd name="connsiteY168" fmla="*/ 5641 h 387715"/>
                <a:gd name="connsiteX169" fmla="*/ 102539 w 388004"/>
                <a:gd name="connsiteY169" fmla="*/ 86036 h 387715"/>
                <a:gd name="connsiteX170" fmla="*/ 99180 w 388004"/>
                <a:gd name="connsiteY170" fmla="*/ 84631 h 387715"/>
                <a:gd name="connsiteX171" fmla="*/ 99180 w 388004"/>
                <a:gd name="connsiteY171" fmla="*/ 39376 h 387715"/>
                <a:gd name="connsiteX172" fmla="*/ 108143 w 388004"/>
                <a:gd name="connsiteY172" fmla="*/ 28003 h 387715"/>
                <a:gd name="connsiteX173" fmla="*/ 107650 w 388004"/>
                <a:gd name="connsiteY173" fmla="*/ 24626 h 387715"/>
                <a:gd name="connsiteX174" fmla="*/ 182989 w 388004"/>
                <a:gd name="connsiteY174" fmla="*/ 5604 h 387715"/>
                <a:gd name="connsiteX175" fmla="*/ 93704 w 388004"/>
                <a:gd name="connsiteY175" fmla="*/ 39394 h 387715"/>
                <a:gd name="connsiteX176" fmla="*/ 93704 w 388004"/>
                <a:gd name="connsiteY176" fmla="*/ 84631 h 387715"/>
                <a:gd name="connsiteX177" fmla="*/ 90053 w 388004"/>
                <a:gd name="connsiteY177" fmla="*/ 86164 h 387715"/>
                <a:gd name="connsiteX178" fmla="*/ 67380 w 388004"/>
                <a:gd name="connsiteY178" fmla="*/ 63473 h 387715"/>
                <a:gd name="connsiteX179" fmla="*/ 69205 w 388004"/>
                <a:gd name="connsiteY179" fmla="*/ 57357 h 387715"/>
                <a:gd name="connsiteX180" fmla="*/ 67690 w 388004"/>
                <a:gd name="connsiteY180" fmla="*/ 51625 h 387715"/>
                <a:gd name="connsiteX181" fmla="*/ 87972 w 388004"/>
                <a:gd name="connsiteY181" fmla="*/ 36036 h 387715"/>
                <a:gd name="connsiteX182" fmla="*/ 93704 w 388004"/>
                <a:gd name="connsiteY182" fmla="*/ 39394 h 387715"/>
                <a:gd name="connsiteX183" fmla="*/ 51662 w 388004"/>
                <a:gd name="connsiteY183" fmla="*/ 67544 h 387715"/>
                <a:gd name="connsiteX184" fmla="*/ 63510 w 388004"/>
                <a:gd name="connsiteY184" fmla="*/ 67306 h 387715"/>
                <a:gd name="connsiteX185" fmla="*/ 86292 w 388004"/>
                <a:gd name="connsiteY185" fmla="*/ 90089 h 387715"/>
                <a:gd name="connsiteX186" fmla="*/ 85033 w 388004"/>
                <a:gd name="connsiteY186" fmla="*/ 93265 h 387715"/>
                <a:gd name="connsiteX187" fmla="*/ 42443 w 388004"/>
                <a:gd name="connsiteY187" fmla="*/ 93265 h 387715"/>
                <a:gd name="connsiteX188" fmla="*/ 38007 w 388004"/>
                <a:gd name="connsiteY188" fmla="*/ 84977 h 387715"/>
                <a:gd name="connsiteX189" fmla="*/ 51662 w 388004"/>
                <a:gd name="connsiteY189" fmla="*/ 67544 h 387715"/>
                <a:gd name="connsiteX190" fmla="*/ 26890 w 388004"/>
                <a:gd name="connsiteY190" fmla="*/ 112141 h 387715"/>
                <a:gd name="connsiteX191" fmla="*/ 42535 w 388004"/>
                <a:gd name="connsiteY191" fmla="*/ 98778 h 387715"/>
                <a:gd name="connsiteX192" fmla="*/ 85033 w 388004"/>
                <a:gd name="connsiteY192" fmla="*/ 98778 h 387715"/>
                <a:gd name="connsiteX193" fmla="*/ 86438 w 388004"/>
                <a:gd name="connsiteY193" fmla="*/ 102228 h 387715"/>
                <a:gd name="connsiteX194" fmla="*/ 5623 w 388004"/>
                <a:gd name="connsiteY194" fmla="*/ 183025 h 387715"/>
                <a:gd name="connsiteX195" fmla="*/ 22728 w 388004"/>
                <a:gd name="connsiteY195" fmla="*/ 111575 h 387715"/>
                <a:gd name="connsiteX196" fmla="*/ 26890 w 388004"/>
                <a:gd name="connsiteY196" fmla="*/ 112141 h 387715"/>
                <a:gd name="connsiteX197" fmla="*/ 5641 w 388004"/>
                <a:gd name="connsiteY197" fmla="*/ 195712 h 387715"/>
                <a:gd name="connsiteX198" fmla="*/ 83481 w 388004"/>
                <a:gd name="connsiteY198" fmla="*/ 273534 h 387715"/>
                <a:gd name="connsiteX199" fmla="*/ 80852 w 388004"/>
                <a:gd name="connsiteY199" fmla="*/ 279868 h 387715"/>
                <a:gd name="connsiteX200" fmla="*/ 38300 w 388004"/>
                <a:gd name="connsiteY200" fmla="*/ 279868 h 387715"/>
                <a:gd name="connsiteX201" fmla="*/ 24791 w 388004"/>
                <a:gd name="connsiteY201" fmla="*/ 271088 h 387715"/>
                <a:gd name="connsiteX202" fmla="*/ 5641 w 388004"/>
                <a:gd name="connsiteY202" fmla="*/ 195712 h 387715"/>
                <a:gd name="connsiteX203" fmla="*/ 200970 w 388004"/>
                <a:gd name="connsiteY203" fmla="*/ 372567 h 387715"/>
                <a:gd name="connsiteX204" fmla="*/ 199729 w 388004"/>
                <a:gd name="connsiteY204" fmla="*/ 369811 h 387715"/>
                <a:gd name="connsiteX205" fmla="*/ 280307 w 388004"/>
                <a:gd name="connsiteY205" fmla="*/ 289215 h 387715"/>
                <a:gd name="connsiteX206" fmla="*/ 280307 w 388004"/>
                <a:gd name="connsiteY206" fmla="*/ 334852 h 387715"/>
                <a:gd name="connsiteX207" fmla="*/ 267200 w 388004"/>
                <a:gd name="connsiteY207" fmla="*/ 350442 h 387715"/>
                <a:gd name="connsiteX208" fmla="*/ 267966 w 388004"/>
                <a:gd name="connsiteY208" fmla="*/ 355243 h 387715"/>
                <a:gd name="connsiteX209" fmla="*/ 200952 w 388004"/>
                <a:gd name="connsiteY209" fmla="*/ 372567 h 387715"/>
                <a:gd name="connsiteX210" fmla="*/ 285783 w 388004"/>
                <a:gd name="connsiteY210" fmla="*/ 334834 h 387715"/>
                <a:gd name="connsiteX211" fmla="*/ 285783 w 388004"/>
                <a:gd name="connsiteY211" fmla="*/ 289598 h 387715"/>
                <a:gd name="connsiteX212" fmla="*/ 317182 w 388004"/>
                <a:gd name="connsiteY212" fmla="*/ 320979 h 387715"/>
                <a:gd name="connsiteX213" fmla="*/ 294637 w 388004"/>
                <a:gd name="connsiteY213" fmla="*/ 339654 h 387715"/>
                <a:gd name="connsiteX214" fmla="*/ 285765 w 388004"/>
                <a:gd name="connsiteY214" fmla="*/ 334834 h 387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388004" h="387715">
                  <a:moveTo>
                    <a:pt x="353145" y="283556"/>
                  </a:moveTo>
                  <a:cubicBezTo>
                    <a:pt x="367737" y="258305"/>
                    <a:pt x="376255" y="230007"/>
                    <a:pt x="378026" y="200897"/>
                  </a:cubicBezTo>
                  <a:cubicBezTo>
                    <a:pt x="384418" y="199944"/>
                    <a:pt x="388828" y="193991"/>
                    <a:pt x="387875" y="187599"/>
                  </a:cubicBezTo>
                  <a:cubicBezTo>
                    <a:pt x="387117" y="182506"/>
                    <a:pt x="383119" y="178508"/>
                    <a:pt x="378026" y="177750"/>
                  </a:cubicBezTo>
                  <a:cubicBezTo>
                    <a:pt x="376547" y="152408"/>
                    <a:pt x="369945" y="127630"/>
                    <a:pt x="358621" y="104912"/>
                  </a:cubicBezTo>
                  <a:cubicBezTo>
                    <a:pt x="363521" y="100683"/>
                    <a:pt x="364065" y="93282"/>
                    <a:pt x="359835" y="88382"/>
                  </a:cubicBezTo>
                  <a:cubicBezTo>
                    <a:pt x="357611" y="85805"/>
                    <a:pt x="354376" y="84323"/>
                    <a:pt x="350972" y="84320"/>
                  </a:cubicBezTo>
                  <a:cubicBezTo>
                    <a:pt x="349649" y="84321"/>
                    <a:pt x="348335" y="84544"/>
                    <a:pt x="347084" y="84977"/>
                  </a:cubicBezTo>
                  <a:cubicBezTo>
                    <a:pt x="340216" y="74616"/>
                    <a:pt x="332354" y="64950"/>
                    <a:pt x="323608" y="56116"/>
                  </a:cubicBezTo>
                  <a:cubicBezTo>
                    <a:pt x="323534" y="55971"/>
                    <a:pt x="323442" y="55836"/>
                    <a:pt x="323334" y="55715"/>
                  </a:cubicBezTo>
                  <a:cubicBezTo>
                    <a:pt x="323223" y="55629"/>
                    <a:pt x="323107" y="55550"/>
                    <a:pt x="322987" y="55477"/>
                  </a:cubicBezTo>
                  <a:cubicBezTo>
                    <a:pt x="315154" y="47656"/>
                    <a:pt x="306658" y="40528"/>
                    <a:pt x="297594" y="34174"/>
                  </a:cubicBezTo>
                  <a:cubicBezTo>
                    <a:pt x="298433" y="32225"/>
                    <a:pt x="298861" y="30125"/>
                    <a:pt x="298854" y="28003"/>
                  </a:cubicBezTo>
                  <a:cubicBezTo>
                    <a:pt x="298855" y="19262"/>
                    <a:pt x="291770" y="12175"/>
                    <a:pt x="283029" y="12174"/>
                  </a:cubicBezTo>
                  <a:cubicBezTo>
                    <a:pt x="278117" y="12173"/>
                    <a:pt x="273482" y="14454"/>
                    <a:pt x="270486" y="18346"/>
                  </a:cubicBezTo>
                  <a:cubicBezTo>
                    <a:pt x="245291" y="6318"/>
                    <a:pt x="217735" y="51"/>
                    <a:pt x="189817" y="0"/>
                  </a:cubicBezTo>
                  <a:lnTo>
                    <a:pt x="189251" y="0"/>
                  </a:lnTo>
                  <a:cubicBezTo>
                    <a:pt x="159960" y="-30"/>
                    <a:pt x="131067" y="6784"/>
                    <a:pt x="104876" y="19898"/>
                  </a:cubicBezTo>
                  <a:cubicBezTo>
                    <a:pt x="102682" y="17568"/>
                    <a:pt x="99624" y="16247"/>
                    <a:pt x="96424" y="16247"/>
                  </a:cubicBezTo>
                  <a:cubicBezTo>
                    <a:pt x="89941" y="16247"/>
                    <a:pt x="84686" y="21502"/>
                    <a:pt x="84686" y="27985"/>
                  </a:cubicBezTo>
                  <a:cubicBezTo>
                    <a:pt x="84694" y="29097"/>
                    <a:pt x="84853" y="30202"/>
                    <a:pt x="85160" y="31271"/>
                  </a:cubicBezTo>
                  <a:cubicBezTo>
                    <a:pt x="77698" y="36199"/>
                    <a:pt x="70597" y="41653"/>
                    <a:pt x="63911" y="47591"/>
                  </a:cubicBezTo>
                  <a:cubicBezTo>
                    <a:pt x="58532" y="43991"/>
                    <a:pt x="51253" y="45434"/>
                    <a:pt x="47653" y="50813"/>
                  </a:cubicBezTo>
                  <a:cubicBezTo>
                    <a:pt x="45017" y="54754"/>
                    <a:pt x="45014" y="59895"/>
                    <a:pt x="47646" y="63838"/>
                  </a:cubicBezTo>
                  <a:cubicBezTo>
                    <a:pt x="42571" y="69566"/>
                    <a:pt x="37846" y="75595"/>
                    <a:pt x="33498" y="81892"/>
                  </a:cubicBezTo>
                  <a:cubicBezTo>
                    <a:pt x="31423" y="80947"/>
                    <a:pt x="29170" y="80455"/>
                    <a:pt x="26890" y="80450"/>
                  </a:cubicBezTo>
                  <a:cubicBezTo>
                    <a:pt x="18149" y="80440"/>
                    <a:pt x="11055" y="87518"/>
                    <a:pt x="11045" y="96259"/>
                  </a:cubicBezTo>
                  <a:cubicBezTo>
                    <a:pt x="11039" y="101416"/>
                    <a:pt x="13546" y="106252"/>
                    <a:pt x="17763" y="109220"/>
                  </a:cubicBezTo>
                  <a:cubicBezTo>
                    <a:pt x="-6600" y="161360"/>
                    <a:pt x="-5868" y="221762"/>
                    <a:pt x="19752" y="273296"/>
                  </a:cubicBezTo>
                  <a:cubicBezTo>
                    <a:pt x="14665" y="277299"/>
                    <a:pt x="13786" y="284667"/>
                    <a:pt x="17788" y="289754"/>
                  </a:cubicBezTo>
                  <a:cubicBezTo>
                    <a:pt x="21010" y="293849"/>
                    <a:pt x="26548" y="295325"/>
                    <a:pt x="31381" y="293377"/>
                  </a:cubicBezTo>
                  <a:cubicBezTo>
                    <a:pt x="38434" y="304075"/>
                    <a:pt x="46543" y="314037"/>
                    <a:pt x="55587" y="323114"/>
                  </a:cubicBezTo>
                  <a:cubicBezTo>
                    <a:pt x="55587" y="323114"/>
                    <a:pt x="55587" y="323279"/>
                    <a:pt x="55733" y="323333"/>
                  </a:cubicBezTo>
                  <a:cubicBezTo>
                    <a:pt x="55814" y="323395"/>
                    <a:pt x="55900" y="323450"/>
                    <a:pt x="55989" y="323498"/>
                  </a:cubicBezTo>
                  <a:cubicBezTo>
                    <a:pt x="88661" y="356045"/>
                    <a:pt x="132129" y="375490"/>
                    <a:pt x="178170" y="378153"/>
                  </a:cubicBezTo>
                  <a:cubicBezTo>
                    <a:pt x="179363" y="384515"/>
                    <a:pt x="185487" y="388705"/>
                    <a:pt x="191849" y="387512"/>
                  </a:cubicBezTo>
                  <a:cubicBezTo>
                    <a:pt x="196600" y="386621"/>
                    <a:pt x="200317" y="382905"/>
                    <a:pt x="201208" y="378153"/>
                  </a:cubicBezTo>
                  <a:cubicBezTo>
                    <a:pt x="225231" y="376654"/>
                    <a:pt x="248743" y="370556"/>
                    <a:pt x="270467" y="360190"/>
                  </a:cubicBezTo>
                  <a:cubicBezTo>
                    <a:pt x="275810" y="367109"/>
                    <a:pt x="285749" y="368386"/>
                    <a:pt x="292668" y="363044"/>
                  </a:cubicBezTo>
                  <a:cubicBezTo>
                    <a:pt x="298354" y="358653"/>
                    <a:pt x="300370" y="350983"/>
                    <a:pt x="297576" y="344363"/>
                  </a:cubicBezTo>
                  <a:cubicBezTo>
                    <a:pt x="306521" y="338087"/>
                    <a:pt x="314912" y="331058"/>
                    <a:pt x="322659" y="323352"/>
                  </a:cubicBezTo>
                  <a:cubicBezTo>
                    <a:pt x="322779" y="323279"/>
                    <a:pt x="322894" y="323200"/>
                    <a:pt x="323006" y="323114"/>
                  </a:cubicBezTo>
                  <a:cubicBezTo>
                    <a:pt x="323115" y="323023"/>
                    <a:pt x="323152" y="322895"/>
                    <a:pt x="323243" y="322786"/>
                  </a:cubicBezTo>
                  <a:cubicBezTo>
                    <a:pt x="334648" y="311306"/>
                    <a:pt x="344548" y="298425"/>
                    <a:pt x="352707" y="284450"/>
                  </a:cubicBezTo>
                  <a:cubicBezTo>
                    <a:pt x="352909" y="284183"/>
                    <a:pt x="353057" y="283879"/>
                    <a:pt x="353145" y="283556"/>
                  </a:cubicBezTo>
                  <a:close/>
                  <a:moveTo>
                    <a:pt x="320961" y="317109"/>
                  </a:moveTo>
                  <a:lnTo>
                    <a:pt x="289252" y="285345"/>
                  </a:lnTo>
                  <a:lnTo>
                    <a:pt x="345843" y="285345"/>
                  </a:lnTo>
                  <a:cubicBezTo>
                    <a:pt x="338750" y="296802"/>
                    <a:pt x="330432" y="307452"/>
                    <a:pt x="321034" y="317109"/>
                  </a:cubicBezTo>
                  <a:close/>
                  <a:moveTo>
                    <a:pt x="35835" y="290255"/>
                  </a:moveTo>
                  <a:cubicBezTo>
                    <a:pt x="37035" y="288858"/>
                    <a:pt x="37880" y="287193"/>
                    <a:pt x="38299" y="285400"/>
                  </a:cubicBezTo>
                  <a:lnTo>
                    <a:pt x="80834" y="285400"/>
                  </a:lnTo>
                  <a:cubicBezTo>
                    <a:pt x="81226" y="287686"/>
                    <a:pt x="82124" y="289857"/>
                    <a:pt x="83463" y="291752"/>
                  </a:cubicBezTo>
                  <a:lnTo>
                    <a:pt x="57759" y="317455"/>
                  </a:lnTo>
                  <a:cubicBezTo>
                    <a:pt x="49611" y="309100"/>
                    <a:pt x="42270" y="299992"/>
                    <a:pt x="35835" y="290255"/>
                  </a:cubicBezTo>
                  <a:close/>
                  <a:moveTo>
                    <a:pt x="321326" y="61611"/>
                  </a:moveTo>
                  <a:cubicBezTo>
                    <a:pt x="329167" y="69728"/>
                    <a:pt x="336249" y="78545"/>
                    <a:pt x="342484" y="87953"/>
                  </a:cubicBezTo>
                  <a:cubicBezTo>
                    <a:pt x="341053" y="89445"/>
                    <a:pt x="340045" y="91291"/>
                    <a:pt x="339563" y="93302"/>
                  </a:cubicBezTo>
                  <a:lnTo>
                    <a:pt x="289617" y="93302"/>
                  </a:lnTo>
                  <a:close/>
                  <a:moveTo>
                    <a:pt x="201116" y="279868"/>
                  </a:moveTo>
                  <a:cubicBezTo>
                    <a:pt x="200086" y="275588"/>
                    <a:pt x="196744" y="272245"/>
                    <a:pt x="192464" y="271215"/>
                  </a:cubicBezTo>
                  <a:lnTo>
                    <a:pt x="192464" y="204749"/>
                  </a:lnTo>
                  <a:cubicBezTo>
                    <a:pt x="194609" y="204354"/>
                    <a:pt x="196649" y="203514"/>
                    <a:pt x="198451" y="202284"/>
                  </a:cubicBezTo>
                  <a:lnTo>
                    <a:pt x="276054" y="279868"/>
                  </a:lnTo>
                  <a:close/>
                  <a:moveTo>
                    <a:pt x="109385" y="291716"/>
                  </a:moveTo>
                  <a:cubicBezTo>
                    <a:pt x="110720" y="289812"/>
                    <a:pt x="111618" y="287636"/>
                    <a:pt x="112013" y="285345"/>
                  </a:cubicBezTo>
                  <a:lnTo>
                    <a:pt x="178334" y="285345"/>
                  </a:lnTo>
                  <a:cubicBezTo>
                    <a:pt x="179358" y="289632"/>
                    <a:pt x="182701" y="292983"/>
                    <a:pt x="186987" y="294016"/>
                  </a:cubicBezTo>
                  <a:lnTo>
                    <a:pt x="186987" y="364517"/>
                  </a:lnTo>
                  <a:cubicBezTo>
                    <a:pt x="185793" y="364802"/>
                    <a:pt x="184653" y="365277"/>
                    <a:pt x="183610" y="365923"/>
                  </a:cubicBezTo>
                  <a:close/>
                  <a:moveTo>
                    <a:pt x="187024" y="98778"/>
                  </a:moveTo>
                  <a:lnTo>
                    <a:pt x="187024" y="173624"/>
                  </a:lnTo>
                  <a:cubicBezTo>
                    <a:pt x="184606" y="174017"/>
                    <a:pt x="182312" y="174967"/>
                    <a:pt x="180324" y="176399"/>
                  </a:cubicBezTo>
                  <a:lnTo>
                    <a:pt x="106281" y="102374"/>
                  </a:lnTo>
                  <a:cubicBezTo>
                    <a:pt x="106993" y="101252"/>
                    <a:pt x="107512" y="100018"/>
                    <a:pt x="107815" y="98723"/>
                  </a:cubicBezTo>
                  <a:close/>
                  <a:moveTo>
                    <a:pt x="112050" y="279868"/>
                  </a:moveTo>
                  <a:cubicBezTo>
                    <a:pt x="111638" y="277593"/>
                    <a:pt x="110742" y="275432"/>
                    <a:pt x="109421" y="273534"/>
                  </a:cubicBezTo>
                  <a:lnTo>
                    <a:pt x="180616" y="202339"/>
                  </a:lnTo>
                  <a:cubicBezTo>
                    <a:pt x="182520" y="203641"/>
                    <a:pt x="184690" y="204502"/>
                    <a:pt x="186969" y="204858"/>
                  </a:cubicBezTo>
                  <a:lnTo>
                    <a:pt x="186969" y="271270"/>
                  </a:lnTo>
                  <a:cubicBezTo>
                    <a:pt x="182688" y="272300"/>
                    <a:pt x="179346" y="275642"/>
                    <a:pt x="178316" y="279923"/>
                  </a:cubicBezTo>
                  <a:close/>
                  <a:moveTo>
                    <a:pt x="205151" y="192061"/>
                  </a:moveTo>
                  <a:lnTo>
                    <a:pt x="271618" y="192061"/>
                  </a:lnTo>
                  <a:cubicBezTo>
                    <a:pt x="272596" y="196427"/>
                    <a:pt x="275974" y="199855"/>
                    <a:pt x="280325" y="200897"/>
                  </a:cubicBezTo>
                  <a:lnTo>
                    <a:pt x="280325" y="276382"/>
                  </a:lnTo>
                  <a:lnTo>
                    <a:pt x="202413" y="198451"/>
                  </a:lnTo>
                  <a:cubicBezTo>
                    <a:pt x="203776" y="196548"/>
                    <a:pt x="204698" y="194365"/>
                    <a:pt x="205114" y="192061"/>
                  </a:cubicBezTo>
                  <a:close/>
                  <a:moveTo>
                    <a:pt x="280325" y="178096"/>
                  </a:moveTo>
                  <a:cubicBezTo>
                    <a:pt x="276102" y="179111"/>
                    <a:pt x="272786" y="182377"/>
                    <a:pt x="271709" y="186585"/>
                  </a:cubicBezTo>
                  <a:lnTo>
                    <a:pt x="205151" y="186585"/>
                  </a:lnTo>
                  <a:cubicBezTo>
                    <a:pt x="204774" y="184329"/>
                    <a:pt x="203915" y="182181"/>
                    <a:pt x="202632" y="180287"/>
                  </a:cubicBezTo>
                  <a:lnTo>
                    <a:pt x="280289" y="102630"/>
                  </a:lnTo>
                  <a:close/>
                  <a:moveTo>
                    <a:pt x="198835" y="176380"/>
                  </a:moveTo>
                  <a:cubicBezTo>
                    <a:pt x="196948" y="175021"/>
                    <a:pt x="194785" y="174092"/>
                    <a:pt x="192500" y="173660"/>
                  </a:cubicBezTo>
                  <a:lnTo>
                    <a:pt x="192500" y="98815"/>
                  </a:lnTo>
                  <a:lnTo>
                    <a:pt x="276473" y="98815"/>
                  </a:lnTo>
                  <a:close/>
                  <a:moveTo>
                    <a:pt x="99180" y="107413"/>
                  </a:moveTo>
                  <a:cubicBezTo>
                    <a:pt x="100282" y="107146"/>
                    <a:pt x="101340" y="106722"/>
                    <a:pt x="102320" y="106153"/>
                  </a:cubicBezTo>
                  <a:lnTo>
                    <a:pt x="176454" y="180287"/>
                  </a:lnTo>
                  <a:cubicBezTo>
                    <a:pt x="175171" y="182181"/>
                    <a:pt x="174312" y="184329"/>
                    <a:pt x="173935" y="186585"/>
                  </a:cubicBezTo>
                  <a:lnTo>
                    <a:pt x="99089" y="186585"/>
                  </a:lnTo>
                  <a:close/>
                  <a:moveTo>
                    <a:pt x="174026" y="192061"/>
                  </a:moveTo>
                  <a:cubicBezTo>
                    <a:pt x="174453" y="194368"/>
                    <a:pt x="175388" y="196551"/>
                    <a:pt x="176764" y="198451"/>
                  </a:cubicBezTo>
                  <a:lnTo>
                    <a:pt x="105569" y="269645"/>
                  </a:lnTo>
                  <a:cubicBezTo>
                    <a:pt x="103682" y="268320"/>
                    <a:pt x="101525" y="267428"/>
                    <a:pt x="99253" y="267035"/>
                  </a:cubicBezTo>
                  <a:lnTo>
                    <a:pt x="99253" y="192061"/>
                  </a:lnTo>
                  <a:close/>
                  <a:moveTo>
                    <a:pt x="285820" y="200897"/>
                  </a:moveTo>
                  <a:cubicBezTo>
                    <a:pt x="290164" y="199849"/>
                    <a:pt x="293534" y="196422"/>
                    <a:pt x="294509" y="192061"/>
                  </a:cubicBezTo>
                  <a:lnTo>
                    <a:pt x="364974" y="192061"/>
                  </a:lnTo>
                  <a:cubicBezTo>
                    <a:pt x="365256" y="193256"/>
                    <a:pt x="365731" y="194397"/>
                    <a:pt x="366380" y="195439"/>
                  </a:cubicBezTo>
                  <a:lnTo>
                    <a:pt x="285820" y="275998"/>
                  </a:lnTo>
                  <a:close/>
                  <a:moveTo>
                    <a:pt x="364974" y="186585"/>
                  </a:moveTo>
                  <a:lnTo>
                    <a:pt x="294363" y="186585"/>
                  </a:lnTo>
                  <a:cubicBezTo>
                    <a:pt x="293291" y="182385"/>
                    <a:pt x="289981" y="179124"/>
                    <a:pt x="285765" y="178115"/>
                  </a:cubicBezTo>
                  <a:lnTo>
                    <a:pt x="285765" y="102648"/>
                  </a:lnTo>
                  <a:lnTo>
                    <a:pt x="366325" y="183208"/>
                  </a:lnTo>
                  <a:cubicBezTo>
                    <a:pt x="365682" y="184253"/>
                    <a:pt x="365208" y="185392"/>
                    <a:pt x="364919" y="186585"/>
                  </a:cubicBezTo>
                  <a:close/>
                  <a:moveTo>
                    <a:pt x="192500" y="93302"/>
                  </a:moveTo>
                  <a:lnTo>
                    <a:pt x="192500" y="9328"/>
                  </a:lnTo>
                  <a:lnTo>
                    <a:pt x="276473" y="93302"/>
                  </a:lnTo>
                  <a:close/>
                  <a:moveTo>
                    <a:pt x="187024" y="93302"/>
                  </a:moveTo>
                  <a:lnTo>
                    <a:pt x="107815" y="93302"/>
                  </a:lnTo>
                  <a:cubicBezTo>
                    <a:pt x="107529" y="92108"/>
                    <a:pt x="107055" y="90968"/>
                    <a:pt x="106409" y="89924"/>
                  </a:cubicBezTo>
                  <a:lnTo>
                    <a:pt x="187024" y="9347"/>
                  </a:lnTo>
                  <a:close/>
                  <a:moveTo>
                    <a:pt x="90272" y="106080"/>
                  </a:moveTo>
                  <a:cubicBezTo>
                    <a:pt x="91322" y="106726"/>
                    <a:pt x="92468" y="107201"/>
                    <a:pt x="93667" y="107486"/>
                  </a:cubicBezTo>
                  <a:lnTo>
                    <a:pt x="93667" y="186640"/>
                  </a:lnTo>
                  <a:lnTo>
                    <a:pt x="9694" y="186640"/>
                  </a:lnTo>
                  <a:close/>
                  <a:moveTo>
                    <a:pt x="93667" y="192116"/>
                  </a:moveTo>
                  <a:lnTo>
                    <a:pt x="93667" y="267108"/>
                  </a:lnTo>
                  <a:cubicBezTo>
                    <a:pt x="91384" y="267501"/>
                    <a:pt x="89215" y="268393"/>
                    <a:pt x="87314" y="269718"/>
                  </a:cubicBezTo>
                  <a:lnTo>
                    <a:pt x="9712" y="192116"/>
                  </a:lnTo>
                  <a:close/>
                  <a:moveTo>
                    <a:pt x="87296" y="295641"/>
                  </a:moveTo>
                  <a:cubicBezTo>
                    <a:pt x="89198" y="296980"/>
                    <a:pt x="91374" y="297878"/>
                    <a:pt x="93667" y="298269"/>
                  </a:cubicBezTo>
                  <a:lnTo>
                    <a:pt x="93667" y="346152"/>
                  </a:lnTo>
                  <a:cubicBezTo>
                    <a:pt x="82120" y="339056"/>
                    <a:pt x="71383" y="330719"/>
                    <a:pt x="61648" y="321289"/>
                  </a:cubicBezTo>
                  <a:close/>
                  <a:moveTo>
                    <a:pt x="99144" y="298269"/>
                  </a:moveTo>
                  <a:cubicBezTo>
                    <a:pt x="101425" y="297878"/>
                    <a:pt x="103590" y="296979"/>
                    <a:pt x="105478" y="295641"/>
                  </a:cubicBezTo>
                  <a:lnTo>
                    <a:pt x="179722" y="369793"/>
                  </a:lnTo>
                  <a:cubicBezTo>
                    <a:pt x="179188" y="370681"/>
                    <a:pt x="178766" y="371631"/>
                    <a:pt x="178462" y="372622"/>
                  </a:cubicBezTo>
                  <a:cubicBezTo>
                    <a:pt x="150599" y="371008"/>
                    <a:pt x="123476" y="363027"/>
                    <a:pt x="99180" y="349292"/>
                  </a:cubicBezTo>
                  <a:close/>
                  <a:moveTo>
                    <a:pt x="195895" y="365977"/>
                  </a:moveTo>
                  <a:cubicBezTo>
                    <a:pt x="194854" y="365328"/>
                    <a:pt x="193713" y="364854"/>
                    <a:pt x="192518" y="364572"/>
                  </a:cubicBezTo>
                  <a:lnTo>
                    <a:pt x="192518" y="294016"/>
                  </a:lnTo>
                  <a:cubicBezTo>
                    <a:pt x="196808" y="292991"/>
                    <a:pt x="200155" y="289637"/>
                    <a:pt x="201171" y="285345"/>
                  </a:cubicBezTo>
                  <a:lnTo>
                    <a:pt x="276473" y="285345"/>
                  </a:lnTo>
                  <a:close/>
                  <a:moveTo>
                    <a:pt x="289690" y="279923"/>
                  </a:moveTo>
                  <a:lnTo>
                    <a:pt x="370250" y="199363"/>
                  </a:lnTo>
                  <a:cubicBezTo>
                    <a:pt x="371019" y="199838"/>
                    <a:pt x="371840" y="200224"/>
                    <a:pt x="372696" y="200514"/>
                  </a:cubicBezTo>
                  <a:cubicBezTo>
                    <a:pt x="371016" y="228445"/>
                    <a:pt x="362933" y="255615"/>
                    <a:pt x="349074" y="279923"/>
                  </a:cubicBezTo>
                  <a:close/>
                  <a:moveTo>
                    <a:pt x="372714" y="178242"/>
                  </a:moveTo>
                  <a:cubicBezTo>
                    <a:pt x="371847" y="178521"/>
                    <a:pt x="371020" y="178907"/>
                    <a:pt x="370250" y="179392"/>
                  </a:cubicBezTo>
                  <a:lnTo>
                    <a:pt x="289635" y="98778"/>
                  </a:lnTo>
                  <a:lnTo>
                    <a:pt x="339581" y="98778"/>
                  </a:lnTo>
                  <a:cubicBezTo>
                    <a:pt x="341052" y="105040"/>
                    <a:pt x="347321" y="108924"/>
                    <a:pt x="353583" y="107453"/>
                  </a:cubicBezTo>
                  <a:cubicBezTo>
                    <a:pt x="353638" y="107440"/>
                    <a:pt x="353692" y="107426"/>
                    <a:pt x="353747" y="107413"/>
                  </a:cubicBezTo>
                  <a:cubicBezTo>
                    <a:pt x="364769" y="129484"/>
                    <a:pt x="371202" y="153560"/>
                    <a:pt x="372659" y="178188"/>
                  </a:cubicBezTo>
                  <a:close/>
                  <a:moveTo>
                    <a:pt x="317511" y="57759"/>
                  </a:moveTo>
                  <a:lnTo>
                    <a:pt x="285765" y="89450"/>
                  </a:lnTo>
                  <a:lnTo>
                    <a:pt x="285765" y="43575"/>
                  </a:lnTo>
                  <a:cubicBezTo>
                    <a:pt x="289157" y="42985"/>
                    <a:pt x="292261" y="41299"/>
                    <a:pt x="294601" y="38774"/>
                  </a:cubicBezTo>
                  <a:cubicBezTo>
                    <a:pt x="302715" y="44467"/>
                    <a:pt x="310358" y="50804"/>
                    <a:pt x="317456" y="57723"/>
                  </a:cubicBezTo>
                  <a:close/>
                  <a:moveTo>
                    <a:pt x="280343" y="43611"/>
                  </a:moveTo>
                  <a:lnTo>
                    <a:pt x="280343" y="89450"/>
                  </a:lnTo>
                  <a:lnTo>
                    <a:pt x="196553" y="5659"/>
                  </a:lnTo>
                  <a:cubicBezTo>
                    <a:pt x="221310" y="6593"/>
                    <a:pt x="245616" y="12569"/>
                    <a:pt x="267985" y="23221"/>
                  </a:cubicBezTo>
                  <a:cubicBezTo>
                    <a:pt x="267492" y="24773"/>
                    <a:pt x="267240" y="26392"/>
                    <a:pt x="267236" y="28022"/>
                  </a:cubicBezTo>
                  <a:cubicBezTo>
                    <a:pt x="267258" y="35679"/>
                    <a:pt x="272751" y="42225"/>
                    <a:pt x="280289" y="43575"/>
                  </a:cubicBezTo>
                  <a:close/>
                  <a:moveTo>
                    <a:pt x="183044" y="5641"/>
                  </a:moveTo>
                  <a:lnTo>
                    <a:pt x="102539" y="86036"/>
                  </a:lnTo>
                  <a:cubicBezTo>
                    <a:pt x="101502" y="85391"/>
                    <a:pt x="100368" y="84916"/>
                    <a:pt x="99180" y="84631"/>
                  </a:cubicBezTo>
                  <a:lnTo>
                    <a:pt x="99180" y="39376"/>
                  </a:lnTo>
                  <a:cubicBezTo>
                    <a:pt x="104436" y="38111"/>
                    <a:pt x="108142" y="33410"/>
                    <a:pt x="108143" y="28003"/>
                  </a:cubicBezTo>
                  <a:cubicBezTo>
                    <a:pt x="108147" y="26859"/>
                    <a:pt x="107981" y="25721"/>
                    <a:pt x="107650" y="24626"/>
                  </a:cubicBezTo>
                  <a:cubicBezTo>
                    <a:pt x="131103" y="12941"/>
                    <a:pt x="156800" y="6453"/>
                    <a:pt x="182989" y="5604"/>
                  </a:cubicBezTo>
                  <a:close/>
                  <a:moveTo>
                    <a:pt x="93704" y="39394"/>
                  </a:moveTo>
                  <a:lnTo>
                    <a:pt x="93704" y="84631"/>
                  </a:lnTo>
                  <a:cubicBezTo>
                    <a:pt x="92409" y="84932"/>
                    <a:pt x="91175" y="85451"/>
                    <a:pt x="90053" y="86164"/>
                  </a:cubicBezTo>
                  <a:lnTo>
                    <a:pt x="67380" y="63473"/>
                  </a:lnTo>
                  <a:cubicBezTo>
                    <a:pt x="68545" y="61644"/>
                    <a:pt x="69177" y="59526"/>
                    <a:pt x="69205" y="57357"/>
                  </a:cubicBezTo>
                  <a:cubicBezTo>
                    <a:pt x="69208" y="55347"/>
                    <a:pt x="68686" y="53371"/>
                    <a:pt x="67690" y="51625"/>
                  </a:cubicBezTo>
                  <a:cubicBezTo>
                    <a:pt x="74087" y="45972"/>
                    <a:pt x="80863" y="40763"/>
                    <a:pt x="87972" y="36036"/>
                  </a:cubicBezTo>
                  <a:cubicBezTo>
                    <a:pt x="89523" y="37678"/>
                    <a:pt x="91512" y="38844"/>
                    <a:pt x="93704" y="39394"/>
                  </a:cubicBezTo>
                  <a:close/>
                  <a:moveTo>
                    <a:pt x="51662" y="67544"/>
                  </a:moveTo>
                  <a:cubicBezTo>
                    <a:pt x="55361" y="69622"/>
                    <a:pt x="59897" y="69531"/>
                    <a:pt x="63510" y="67306"/>
                  </a:cubicBezTo>
                  <a:lnTo>
                    <a:pt x="86292" y="90089"/>
                  </a:lnTo>
                  <a:cubicBezTo>
                    <a:pt x="85715" y="91078"/>
                    <a:pt x="85291" y="92149"/>
                    <a:pt x="85033" y="93265"/>
                  </a:cubicBezTo>
                  <a:lnTo>
                    <a:pt x="42443" y="93265"/>
                  </a:lnTo>
                  <a:cubicBezTo>
                    <a:pt x="41832" y="90119"/>
                    <a:pt x="40286" y="87231"/>
                    <a:pt x="38007" y="84977"/>
                  </a:cubicBezTo>
                  <a:cubicBezTo>
                    <a:pt x="42207" y="78899"/>
                    <a:pt x="46767" y="73077"/>
                    <a:pt x="51662" y="67544"/>
                  </a:cubicBezTo>
                  <a:close/>
                  <a:moveTo>
                    <a:pt x="26890" y="112141"/>
                  </a:moveTo>
                  <a:cubicBezTo>
                    <a:pt x="34678" y="112131"/>
                    <a:pt x="41307" y="106469"/>
                    <a:pt x="42535" y="98778"/>
                  </a:cubicBezTo>
                  <a:lnTo>
                    <a:pt x="85033" y="98778"/>
                  </a:lnTo>
                  <a:cubicBezTo>
                    <a:pt x="85314" y="99996"/>
                    <a:pt x="85788" y="101161"/>
                    <a:pt x="86438" y="102228"/>
                  </a:cubicBezTo>
                  <a:lnTo>
                    <a:pt x="5623" y="183025"/>
                  </a:lnTo>
                  <a:cubicBezTo>
                    <a:pt x="6427" y="158296"/>
                    <a:pt x="12246" y="133987"/>
                    <a:pt x="22728" y="111575"/>
                  </a:cubicBezTo>
                  <a:cubicBezTo>
                    <a:pt x="24085" y="111941"/>
                    <a:pt x="25484" y="112131"/>
                    <a:pt x="26890" y="112141"/>
                  </a:cubicBezTo>
                  <a:close/>
                  <a:moveTo>
                    <a:pt x="5641" y="195712"/>
                  </a:moveTo>
                  <a:lnTo>
                    <a:pt x="83481" y="273534"/>
                  </a:lnTo>
                  <a:cubicBezTo>
                    <a:pt x="82145" y="275424"/>
                    <a:pt x="81247" y="277588"/>
                    <a:pt x="80852" y="279868"/>
                  </a:cubicBezTo>
                  <a:lnTo>
                    <a:pt x="38300" y="279868"/>
                  </a:lnTo>
                  <a:cubicBezTo>
                    <a:pt x="36866" y="273802"/>
                    <a:pt x="30917" y="269935"/>
                    <a:pt x="24791" y="271088"/>
                  </a:cubicBezTo>
                  <a:cubicBezTo>
                    <a:pt x="13071" y="247628"/>
                    <a:pt x="6540" y="221921"/>
                    <a:pt x="5641" y="195712"/>
                  </a:cubicBezTo>
                  <a:close/>
                  <a:moveTo>
                    <a:pt x="200970" y="372567"/>
                  </a:moveTo>
                  <a:cubicBezTo>
                    <a:pt x="200685" y="371596"/>
                    <a:pt x="200267" y="370669"/>
                    <a:pt x="199729" y="369811"/>
                  </a:cubicBezTo>
                  <a:lnTo>
                    <a:pt x="280307" y="289215"/>
                  </a:lnTo>
                  <a:lnTo>
                    <a:pt x="280307" y="334852"/>
                  </a:lnTo>
                  <a:cubicBezTo>
                    <a:pt x="272730" y="336174"/>
                    <a:pt x="267201" y="342751"/>
                    <a:pt x="267200" y="350442"/>
                  </a:cubicBezTo>
                  <a:cubicBezTo>
                    <a:pt x="267202" y="352073"/>
                    <a:pt x="267461" y="353693"/>
                    <a:pt x="267966" y="355243"/>
                  </a:cubicBezTo>
                  <a:cubicBezTo>
                    <a:pt x="246936" y="365235"/>
                    <a:pt x="224190" y="371115"/>
                    <a:pt x="200952" y="372567"/>
                  </a:cubicBezTo>
                  <a:close/>
                  <a:moveTo>
                    <a:pt x="285783" y="334834"/>
                  </a:moveTo>
                  <a:lnTo>
                    <a:pt x="285783" y="289598"/>
                  </a:lnTo>
                  <a:lnTo>
                    <a:pt x="317182" y="320979"/>
                  </a:lnTo>
                  <a:cubicBezTo>
                    <a:pt x="310171" y="327788"/>
                    <a:pt x="302632" y="334032"/>
                    <a:pt x="294637" y="339654"/>
                  </a:cubicBezTo>
                  <a:cubicBezTo>
                    <a:pt x="292292" y="337113"/>
                    <a:pt x="289173" y="335419"/>
                    <a:pt x="285765" y="334834"/>
                  </a:cubicBezTo>
                  <a:close/>
                </a:path>
              </a:pathLst>
            </a:custGeom>
            <a:solidFill>
              <a:srgbClr val="213A8F"/>
            </a:solidFill>
            <a:ln w="1819" cap="flat">
              <a:noFill/>
              <a:prstDash val="solid"/>
              <a:miter/>
            </a:ln>
          </p:spPr>
          <p:txBody>
            <a:bodyPr rtlCol="0" anchor="ctr"/>
            <a:lstStyle/>
            <a:p>
              <a:endParaRPr lang="en-US" sz="1800"/>
            </a:p>
          </p:txBody>
        </p:sp>
      </p:grpSp>
    </p:spTree>
    <p:extLst>
      <p:ext uri="{BB962C8B-B14F-4D97-AF65-F5344CB8AC3E}">
        <p14:creationId xmlns:p14="http://schemas.microsoft.com/office/powerpoint/2010/main" val="867768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er_2Text Column_Graph_Chart">
    <p:spTree>
      <p:nvGrpSpPr>
        <p:cNvPr id="1" name=""/>
        <p:cNvGrpSpPr/>
        <p:nvPr/>
      </p:nvGrpSpPr>
      <p:grpSpPr>
        <a:xfrm>
          <a:off x="0" y="0"/>
          <a:ext cx="0" cy="0"/>
          <a:chOff x="0" y="0"/>
          <a:chExt cx="0" cy="0"/>
        </a:xfrm>
      </p:grpSpPr>
      <p:sp>
        <p:nvSpPr>
          <p:cNvPr id="13" name="object 12">
            <a:extLst>
              <a:ext uri="{FF2B5EF4-FFF2-40B4-BE49-F238E27FC236}">
                <a16:creationId xmlns:a16="http://schemas.microsoft.com/office/drawing/2014/main" id="{D9DBA15C-4216-3947-9911-9F03A66F041D}"/>
              </a:ext>
            </a:extLst>
          </p:cNvPr>
          <p:cNvSpPr/>
          <p:nvPr userDrawn="1"/>
        </p:nvSpPr>
        <p:spPr>
          <a:xfrm>
            <a:off x="71440" y="71503"/>
            <a:ext cx="9001125" cy="861535"/>
          </a:xfrm>
          <a:custGeom>
            <a:avLst/>
            <a:gdLst/>
            <a:ahLst/>
            <a:cxnLst/>
            <a:rect l="l" t="t" r="r" b="b"/>
            <a:pathLst>
              <a:path w="14401800" h="1057275">
                <a:moveTo>
                  <a:pt x="0" y="1057148"/>
                </a:moveTo>
                <a:lnTo>
                  <a:pt x="14401800" y="1057148"/>
                </a:lnTo>
                <a:lnTo>
                  <a:pt x="14401800" y="0"/>
                </a:lnTo>
                <a:lnTo>
                  <a:pt x="0" y="0"/>
                </a:lnTo>
                <a:lnTo>
                  <a:pt x="0" y="1057148"/>
                </a:lnTo>
                <a:close/>
              </a:path>
            </a:pathLst>
          </a:custGeom>
          <a:solidFill>
            <a:srgbClr val="D5D7D5"/>
          </a:solidFill>
        </p:spPr>
        <p:txBody>
          <a:bodyPr wrap="square" lIns="0" tIns="0" rIns="0" bIns="0" rtlCol="0"/>
          <a:lstStyle/>
          <a:p>
            <a:endParaRPr sz="937"/>
          </a:p>
        </p:txBody>
      </p:sp>
      <p:sp>
        <p:nvSpPr>
          <p:cNvPr id="2" name="Title 1">
            <a:extLst>
              <a:ext uri="{FF2B5EF4-FFF2-40B4-BE49-F238E27FC236}">
                <a16:creationId xmlns:a16="http://schemas.microsoft.com/office/drawing/2014/main" id="{1E7A5735-061F-9F42-B3AD-2999EFE33347}"/>
              </a:ext>
            </a:extLst>
          </p:cNvPr>
          <p:cNvSpPr>
            <a:spLocks noGrp="1"/>
          </p:cNvSpPr>
          <p:nvPr>
            <p:ph type="title" hasCustomPrompt="1"/>
          </p:nvPr>
        </p:nvSpPr>
        <p:spPr>
          <a:xfrm>
            <a:off x="285751" y="71503"/>
            <a:ext cx="8568191" cy="861535"/>
          </a:xfrm>
        </p:spPr>
        <p:txBody>
          <a:bodyPr anchor="ctr"/>
          <a:lstStyle>
            <a:lvl1pPr>
              <a:defRPr sz="2400"/>
            </a:lvl1pPr>
          </a:lstStyle>
          <a:p>
            <a:r>
              <a:rPr lang="en-GB" dirty="0"/>
              <a:t>Slide Header</a:t>
            </a:r>
            <a:endParaRPr lang="en-US" dirty="0"/>
          </a:p>
        </p:txBody>
      </p:sp>
      <p:sp>
        <p:nvSpPr>
          <p:cNvPr id="14" name="Text Placeholder 2">
            <a:extLst>
              <a:ext uri="{FF2B5EF4-FFF2-40B4-BE49-F238E27FC236}">
                <a16:creationId xmlns:a16="http://schemas.microsoft.com/office/drawing/2014/main" id="{7101E15F-F469-464D-893A-7437ABF615A2}"/>
              </a:ext>
            </a:extLst>
          </p:cNvPr>
          <p:cNvSpPr>
            <a:spLocks noGrp="1"/>
          </p:cNvSpPr>
          <p:nvPr>
            <p:ph idx="11"/>
          </p:nvPr>
        </p:nvSpPr>
        <p:spPr>
          <a:xfrm>
            <a:off x="288503" y="1025309"/>
            <a:ext cx="4208547" cy="3611705"/>
          </a:xfrm>
          <a:prstGeom prst="rect">
            <a:avLst/>
          </a:prstGeom>
        </p:spPr>
        <p:txBody>
          <a:bodyPr vert="horz" lIns="91440" tIns="45720" rIns="91440" bIns="45720" rtlCol="0">
            <a:normAutofit/>
          </a:bodyPr>
          <a:lstStyle>
            <a:lvl1pPr>
              <a:lnSpc>
                <a:spcPct val="100000"/>
              </a:lnSpc>
              <a:defRPr sz="1600"/>
            </a:lvl1pPr>
            <a:lvl2pPr>
              <a:lnSpc>
                <a:spcPct val="100000"/>
              </a:lnSpc>
              <a:defRPr sz="1400"/>
            </a:lvl2pPr>
            <a:lvl3pPr>
              <a:lnSpc>
                <a:spcPct val="100000"/>
              </a:lnSpc>
              <a:defRPr sz="1100"/>
            </a:lvl3pPr>
            <a:lvl4pPr>
              <a:lnSpc>
                <a:spcPct val="100000"/>
              </a:lnSpc>
              <a:defRPr sz="1100"/>
            </a:lvl4pPr>
            <a:lvl5pPr>
              <a:lnSpc>
                <a:spcPct val="100000"/>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2">
            <a:extLst>
              <a:ext uri="{FF2B5EF4-FFF2-40B4-BE49-F238E27FC236}">
                <a16:creationId xmlns:a16="http://schemas.microsoft.com/office/drawing/2014/main" id="{2C2582A8-F241-7F45-B931-C31C8E77C6E1}"/>
              </a:ext>
            </a:extLst>
          </p:cNvPr>
          <p:cNvSpPr>
            <a:spLocks noGrp="1"/>
          </p:cNvSpPr>
          <p:nvPr>
            <p:ph idx="12"/>
          </p:nvPr>
        </p:nvSpPr>
        <p:spPr>
          <a:xfrm>
            <a:off x="4650641" y="1025309"/>
            <a:ext cx="4208547" cy="3611705"/>
          </a:xfrm>
          <a:prstGeom prst="rect">
            <a:avLst/>
          </a:prstGeom>
        </p:spPr>
        <p:txBody>
          <a:bodyPr vert="horz" lIns="91440" tIns="45720" rIns="91440" bIns="45720" rtlCol="0">
            <a:normAutofit/>
          </a:bodyPr>
          <a:lstStyle>
            <a:lvl1pPr>
              <a:lnSpc>
                <a:spcPct val="100000"/>
              </a:lnSpc>
              <a:defRPr sz="1600"/>
            </a:lvl1pPr>
            <a:lvl2pPr>
              <a:lnSpc>
                <a:spcPct val="100000"/>
              </a:lnSpc>
              <a:defRPr sz="1400"/>
            </a:lvl2pPr>
            <a:lvl3pPr>
              <a:lnSpc>
                <a:spcPct val="100000"/>
              </a:lnSpc>
              <a:defRPr sz="1100"/>
            </a:lvl3pPr>
            <a:lvl4pPr>
              <a:lnSpc>
                <a:spcPct val="100000"/>
              </a:lnSpc>
              <a:defRPr sz="1100"/>
            </a:lvl4pPr>
            <a:lvl5pPr>
              <a:lnSpc>
                <a:spcPct val="100000"/>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Slide Number Placeholder 5">
            <a:extLst>
              <a:ext uri="{FF2B5EF4-FFF2-40B4-BE49-F238E27FC236}">
                <a16:creationId xmlns:a16="http://schemas.microsoft.com/office/drawing/2014/main" id="{A0783555-FB32-7B4B-9FF6-12C6AEF8834A}"/>
              </a:ext>
            </a:extLst>
          </p:cNvPr>
          <p:cNvSpPr>
            <a:spLocks noGrp="1"/>
          </p:cNvSpPr>
          <p:nvPr>
            <p:ph type="sldNum" sz="quarter" idx="4"/>
          </p:nvPr>
        </p:nvSpPr>
        <p:spPr>
          <a:xfrm>
            <a:off x="8589365" y="4831499"/>
            <a:ext cx="517361" cy="274097"/>
          </a:xfrm>
          <a:prstGeom prst="rect">
            <a:avLst/>
          </a:prstGeom>
        </p:spPr>
        <p:txBody>
          <a:bodyPr vert="horz" lIns="91440" tIns="45720" rIns="91440" bIns="45720" rtlCol="0" anchor="ctr"/>
          <a:lstStyle>
            <a:lvl1pPr algn="r">
              <a:defRPr sz="899">
                <a:solidFill>
                  <a:schemeClr val="tx1"/>
                </a:solidFill>
              </a:defRPr>
            </a:lvl1pPr>
          </a:lstStyle>
          <a:p>
            <a:fld id="{93AC2C76-E6AA-46CB-A2DE-F6E097F7C440}" type="slidenum">
              <a:rPr lang="en-GB" smtClean="0"/>
              <a:pPr/>
              <a:t>‹#›</a:t>
            </a:fld>
            <a:endParaRPr lang="en-GB" dirty="0"/>
          </a:p>
        </p:txBody>
      </p:sp>
      <p:sp>
        <p:nvSpPr>
          <p:cNvPr id="12" name="Text Placeholder 3">
            <a:extLst>
              <a:ext uri="{FF2B5EF4-FFF2-40B4-BE49-F238E27FC236}">
                <a16:creationId xmlns:a16="http://schemas.microsoft.com/office/drawing/2014/main" id="{59D0E227-942C-7444-A918-E578E8431391}"/>
              </a:ext>
            </a:extLst>
          </p:cNvPr>
          <p:cNvSpPr>
            <a:spLocks noGrp="1"/>
          </p:cNvSpPr>
          <p:nvPr>
            <p:ph type="body" sz="quarter" idx="13" hasCustomPrompt="1"/>
          </p:nvPr>
        </p:nvSpPr>
        <p:spPr>
          <a:xfrm>
            <a:off x="1278734" y="4758074"/>
            <a:ext cx="7310631" cy="274097"/>
          </a:xfrm>
        </p:spPr>
        <p:txBody>
          <a:bodyPr anchor="ctr">
            <a:normAutofit/>
          </a:bodyPr>
          <a:lstStyle>
            <a:lvl1pPr marL="0" indent="0">
              <a:lnSpc>
                <a:spcPct val="100000"/>
              </a:lnSpc>
              <a:spcBef>
                <a:spcPts val="0"/>
              </a:spcBef>
              <a:buNone/>
              <a:defRPr sz="601"/>
            </a:lvl1pPr>
            <a:lvl2pPr marL="211941" indent="0">
              <a:buNone/>
              <a:defRPr/>
            </a:lvl2pPr>
            <a:lvl3pPr marL="469128" indent="0">
              <a:buNone/>
              <a:defRPr/>
            </a:lvl3pPr>
            <a:lvl4pPr marL="646540" indent="0">
              <a:buNone/>
              <a:defRPr/>
            </a:lvl4pPr>
            <a:lvl5pPr marL="903727" indent="0">
              <a:buNone/>
              <a:defRPr/>
            </a:lvl5pPr>
          </a:lstStyle>
          <a:p>
            <a:pPr lvl="0"/>
            <a:r>
              <a:rPr lang="en-US" dirty="0"/>
              <a:t>Click to add footnotes and sources</a:t>
            </a:r>
          </a:p>
        </p:txBody>
      </p:sp>
      <p:grpSp>
        <p:nvGrpSpPr>
          <p:cNvPr id="9" name="Graphic 11">
            <a:extLst>
              <a:ext uri="{FF2B5EF4-FFF2-40B4-BE49-F238E27FC236}">
                <a16:creationId xmlns:a16="http://schemas.microsoft.com/office/drawing/2014/main" id="{91990D2F-87B8-A645-B00C-78301C16A032}"/>
              </a:ext>
            </a:extLst>
          </p:cNvPr>
          <p:cNvGrpSpPr>
            <a:grpSpLocks noChangeAspect="1"/>
          </p:cNvGrpSpPr>
          <p:nvPr userDrawn="1"/>
        </p:nvGrpSpPr>
        <p:grpSpPr>
          <a:xfrm>
            <a:off x="188060" y="4731065"/>
            <a:ext cx="972000" cy="259563"/>
            <a:chOff x="5925389" y="-67473"/>
            <a:chExt cx="1453278" cy="387715"/>
          </a:xfrm>
        </p:grpSpPr>
        <p:sp>
          <p:nvSpPr>
            <p:cNvPr id="10" name="Freeform 9">
              <a:extLst>
                <a:ext uri="{FF2B5EF4-FFF2-40B4-BE49-F238E27FC236}">
                  <a16:creationId xmlns:a16="http://schemas.microsoft.com/office/drawing/2014/main" id="{3675A58F-5E89-DC41-B026-CAFA41E0FBE1}"/>
                </a:ext>
              </a:extLst>
            </p:cNvPr>
            <p:cNvSpPr/>
            <p:nvPr/>
          </p:nvSpPr>
          <p:spPr>
            <a:xfrm>
              <a:off x="5925389" y="-9659"/>
              <a:ext cx="252065" cy="270029"/>
            </a:xfrm>
            <a:custGeom>
              <a:avLst/>
              <a:gdLst>
                <a:gd name="connsiteX0" fmla="*/ 249346 w 252065"/>
                <a:gd name="connsiteY0" fmla="*/ 1 h 270029"/>
                <a:gd name="connsiteX1" fmla="*/ 204548 w 252065"/>
                <a:gd name="connsiteY1" fmla="*/ 1 h 270029"/>
                <a:gd name="connsiteX2" fmla="*/ 202138 w 252065"/>
                <a:gd name="connsiteY2" fmla="*/ 1443 h 270029"/>
                <a:gd name="connsiteX3" fmla="*/ 126398 w 252065"/>
                <a:gd name="connsiteY3" fmla="*/ 142007 h 270029"/>
                <a:gd name="connsiteX4" fmla="*/ 49928 w 252065"/>
                <a:gd name="connsiteY4" fmla="*/ 1443 h 270029"/>
                <a:gd name="connsiteX5" fmla="*/ 47463 w 252065"/>
                <a:gd name="connsiteY5" fmla="*/ 1 h 270029"/>
                <a:gd name="connsiteX6" fmla="*/ 2738 w 252065"/>
                <a:gd name="connsiteY6" fmla="*/ 1 h 270029"/>
                <a:gd name="connsiteX7" fmla="*/ 0 w 252065"/>
                <a:gd name="connsiteY7" fmla="*/ 2739 h 270029"/>
                <a:gd name="connsiteX8" fmla="*/ 0 w 252065"/>
                <a:gd name="connsiteY8" fmla="*/ 267291 h 270029"/>
                <a:gd name="connsiteX9" fmla="*/ 2738 w 252065"/>
                <a:gd name="connsiteY9" fmla="*/ 270029 h 270029"/>
                <a:gd name="connsiteX10" fmla="*/ 45638 w 252065"/>
                <a:gd name="connsiteY10" fmla="*/ 270029 h 270029"/>
                <a:gd name="connsiteX11" fmla="*/ 48376 w 252065"/>
                <a:gd name="connsiteY11" fmla="*/ 267291 h 270029"/>
                <a:gd name="connsiteX12" fmla="*/ 48376 w 252065"/>
                <a:gd name="connsiteY12" fmla="*/ 94690 h 270029"/>
                <a:gd name="connsiteX13" fmla="*/ 115792 w 252065"/>
                <a:gd name="connsiteY13" fmla="*/ 212234 h 270029"/>
                <a:gd name="connsiteX14" fmla="*/ 118165 w 252065"/>
                <a:gd name="connsiteY14" fmla="*/ 213603 h 270029"/>
                <a:gd name="connsiteX15" fmla="*/ 133864 w 252065"/>
                <a:gd name="connsiteY15" fmla="*/ 213603 h 270029"/>
                <a:gd name="connsiteX16" fmla="*/ 136238 w 252065"/>
                <a:gd name="connsiteY16" fmla="*/ 212216 h 270029"/>
                <a:gd name="connsiteX17" fmla="*/ 203307 w 252065"/>
                <a:gd name="connsiteY17" fmla="*/ 94379 h 270029"/>
                <a:gd name="connsiteX18" fmla="*/ 203307 w 252065"/>
                <a:gd name="connsiteY18" fmla="*/ 267291 h 270029"/>
                <a:gd name="connsiteX19" fmla="*/ 206045 w 252065"/>
                <a:gd name="connsiteY19" fmla="*/ 270029 h 270029"/>
                <a:gd name="connsiteX20" fmla="*/ 249328 w 252065"/>
                <a:gd name="connsiteY20" fmla="*/ 270029 h 270029"/>
                <a:gd name="connsiteX21" fmla="*/ 252066 w 252065"/>
                <a:gd name="connsiteY21" fmla="*/ 267291 h 270029"/>
                <a:gd name="connsiteX22" fmla="*/ 252066 w 252065"/>
                <a:gd name="connsiteY22" fmla="*/ 2739 h 270029"/>
                <a:gd name="connsiteX23" fmla="*/ 249346 w 252065"/>
                <a:gd name="connsiteY23" fmla="*/ 1 h 27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065" h="270029">
                  <a:moveTo>
                    <a:pt x="249346" y="1"/>
                  </a:moveTo>
                  <a:lnTo>
                    <a:pt x="204548" y="1"/>
                  </a:lnTo>
                  <a:cubicBezTo>
                    <a:pt x="203540" y="-2"/>
                    <a:pt x="202612" y="553"/>
                    <a:pt x="202138" y="1443"/>
                  </a:cubicBezTo>
                  <a:lnTo>
                    <a:pt x="126398" y="142007"/>
                  </a:lnTo>
                  <a:lnTo>
                    <a:pt x="49928" y="1443"/>
                  </a:lnTo>
                  <a:cubicBezTo>
                    <a:pt x="49445" y="535"/>
                    <a:pt x="48491" y="-23"/>
                    <a:pt x="47463" y="1"/>
                  </a:cubicBezTo>
                  <a:lnTo>
                    <a:pt x="2738" y="1"/>
                  </a:lnTo>
                  <a:cubicBezTo>
                    <a:pt x="1226" y="1"/>
                    <a:pt x="0" y="1227"/>
                    <a:pt x="0" y="2739"/>
                  </a:cubicBezTo>
                  <a:lnTo>
                    <a:pt x="0" y="267291"/>
                  </a:lnTo>
                  <a:cubicBezTo>
                    <a:pt x="0" y="268803"/>
                    <a:pt x="1226" y="270029"/>
                    <a:pt x="2738" y="270029"/>
                  </a:cubicBezTo>
                  <a:lnTo>
                    <a:pt x="45638" y="270029"/>
                  </a:lnTo>
                  <a:cubicBezTo>
                    <a:pt x="47150" y="270029"/>
                    <a:pt x="48376" y="268803"/>
                    <a:pt x="48376" y="267291"/>
                  </a:cubicBezTo>
                  <a:lnTo>
                    <a:pt x="48376" y="94690"/>
                  </a:lnTo>
                  <a:lnTo>
                    <a:pt x="115792" y="212234"/>
                  </a:lnTo>
                  <a:cubicBezTo>
                    <a:pt x="116287" y="213076"/>
                    <a:pt x="117188" y="213596"/>
                    <a:pt x="118165" y="213603"/>
                  </a:cubicBezTo>
                  <a:lnTo>
                    <a:pt x="133864" y="213603"/>
                  </a:lnTo>
                  <a:cubicBezTo>
                    <a:pt x="134849" y="213608"/>
                    <a:pt x="135758" y="213076"/>
                    <a:pt x="136238" y="212216"/>
                  </a:cubicBezTo>
                  <a:lnTo>
                    <a:pt x="203307" y="94379"/>
                  </a:lnTo>
                  <a:lnTo>
                    <a:pt x="203307" y="267291"/>
                  </a:lnTo>
                  <a:cubicBezTo>
                    <a:pt x="203307" y="268803"/>
                    <a:pt x="204533" y="270029"/>
                    <a:pt x="206045" y="270029"/>
                  </a:cubicBezTo>
                  <a:lnTo>
                    <a:pt x="249328" y="270029"/>
                  </a:lnTo>
                  <a:cubicBezTo>
                    <a:pt x="250840" y="270029"/>
                    <a:pt x="252066" y="268803"/>
                    <a:pt x="252066" y="267291"/>
                  </a:cubicBezTo>
                  <a:lnTo>
                    <a:pt x="252066" y="2739"/>
                  </a:lnTo>
                  <a:cubicBezTo>
                    <a:pt x="252066" y="1234"/>
                    <a:pt x="250851" y="11"/>
                    <a:pt x="249346" y="1"/>
                  </a:cubicBezTo>
                  <a:close/>
                </a:path>
              </a:pathLst>
            </a:custGeom>
            <a:solidFill>
              <a:srgbClr val="0C1C2B"/>
            </a:solidFill>
            <a:ln w="1819" cap="flat">
              <a:noFill/>
              <a:prstDash val="solid"/>
              <a:miter/>
            </a:ln>
          </p:spPr>
          <p:txBody>
            <a:bodyPr rtlCol="0" anchor="ctr"/>
            <a:lstStyle/>
            <a:p>
              <a:endParaRPr lang="en-US" sz="1800"/>
            </a:p>
          </p:txBody>
        </p:sp>
        <p:sp>
          <p:nvSpPr>
            <p:cNvPr id="15" name="Freeform 14">
              <a:extLst>
                <a:ext uri="{FF2B5EF4-FFF2-40B4-BE49-F238E27FC236}">
                  <a16:creationId xmlns:a16="http://schemas.microsoft.com/office/drawing/2014/main" id="{2E2FD322-6A42-7C44-A2A2-B22E1403956A}"/>
                </a:ext>
              </a:extLst>
            </p:cNvPr>
            <p:cNvSpPr/>
            <p:nvPr/>
          </p:nvSpPr>
          <p:spPr>
            <a:xfrm>
              <a:off x="6804662" y="-10352"/>
              <a:ext cx="45820" cy="271434"/>
            </a:xfrm>
            <a:custGeom>
              <a:avLst/>
              <a:gdLst>
                <a:gd name="connsiteX0" fmla="*/ 43082 w 45820"/>
                <a:gd name="connsiteY0" fmla="*/ 0 h 271434"/>
                <a:gd name="connsiteX1" fmla="*/ 45820 w 45820"/>
                <a:gd name="connsiteY1" fmla="*/ 0 h 271434"/>
                <a:gd name="connsiteX2" fmla="*/ 45820 w 45820"/>
                <a:gd name="connsiteY2" fmla="*/ 271434 h 271434"/>
                <a:gd name="connsiteX3" fmla="*/ 43082 w 45820"/>
                <a:gd name="connsiteY3" fmla="*/ 271434 h 271434"/>
                <a:gd name="connsiteX4" fmla="*/ 2738 w 45820"/>
                <a:gd name="connsiteY4" fmla="*/ 271434 h 271434"/>
                <a:gd name="connsiteX5" fmla="*/ 0 w 45820"/>
                <a:gd name="connsiteY5" fmla="*/ 271434 h 271434"/>
                <a:gd name="connsiteX6" fmla="*/ 0 w 45820"/>
                <a:gd name="connsiteY6" fmla="*/ 0 h 271434"/>
                <a:gd name="connsiteX7" fmla="*/ 2738 w 45820"/>
                <a:gd name="connsiteY7" fmla="*/ 0 h 27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20" h="271434">
                  <a:moveTo>
                    <a:pt x="43082" y="0"/>
                  </a:moveTo>
                  <a:cubicBezTo>
                    <a:pt x="44594" y="0"/>
                    <a:pt x="45820" y="0"/>
                    <a:pt x="45820" y="0"/>
                  </a:cubicBezTo>
                  <a:lnTo>
                    <a:pt x="45820" y="271434"/>
                  </a:lnTo>
                  <a:cubicBezTo>
                    <a:pt x="45820" y="271434"/>
                    <a:pt x="44594" y="271434"/>
                    <a:pt x="43082" y="271434"/>
                  </a:cubicBezTo>
                  <a:lnTo>
                    <a:pt x="2738" y="271434"/>
                  </a:lnTo>
                  <a:cubicBezTo>
                    <a:pt x="1226" y="271434"/>
                    <a:pt x="0" y="271434"/>
                    <a:pt x="0" y="271434"/>
                  </a:cubicBezTo>
                  <a:lnTo>
                    <a:pt x="0" y="0"/>
                  </a:lnTo>
                  <a:cubicBezTo>
                    <a:pt x="0" y="0"/>
                    <a:pt x="1226" y="0"/>
                    <a:pt x="2738" y="0"/>
                  </a:cubicBezTo>
                  <a:close/>
                </a:path>
              </a:pathLst>
            </a:custGeom>
            <a:solidFill>
              <a:srgbClr val="0C1C2B"/>
            </a:solidFill>
            <a:ln w="1819" cap="flat">
              <a:noFill/>
              <a:prstDash val="solid"/>
              <a:miter/>
            </a:ln>
          </p:spPr>
          <p:txBody>
            <a:bodyPr rtlCol="0" anchor="ctr"/>
            <a:lstStyle/>
            <a:p>
              <a:endParaRPr lang="en-US" sz="1800"/>
            </a:p>
          </p:txBody>
        </p:sp>
        <p:sp>
          <p:nvSpPr>
            <p:cNvPr id="17" name="Freeform 16">
              <a:extLst>
                <a:ext uri="{FF2B5EF4-FFF2-40B4-BE49-F238E27FC236}">
                  <a16:creationId xmlns:a16="http://schemas.microsoft.com/office/drawing/2014/main" id="{1F47F73F-FE5F-BE48-8BC4-C1EBF8EC9E59}"/>
                </a:ext>
              </a:extLst>
            </p:cNvPr>
            <p:cNvSpPr/>
            <p:nvPr/>
          </p:nvSpPr>
          <p:spPr>
            <a:xfrm>
              <a:off x="6495677" y="-11302"/>
              <a:ext cx="242050" cy="273132"/>
            </a:xfrm>
            <a:custGeom>
              <a:avLst/>
              <a:gdLst>
                <a:gd name="connsiteX0" fmla="*/ 241222 w 242050"/>
                <a:gd name="connsiteY0" fmla="*/ 222639 h 273132"/>
                <a:gd name="connsiteX1" fmla="*/ 212014 w 242050"/>
                <a:gd name="connsiteY1" fmla="*/ 193047 h 273132"/>
                <a:gd name="connsiteX2" fmla="*/ 208199 w 242050"/>
                <a:gd name="connsiteY2" fmla="*/ 193047 h 273132"/>
                <a:gd name="connsiteX3" fmla="*/ 135781 w 242050"/>
                <a:gd name="connsiteY3" fmla="*/ 225578 h 273132"/>
                <a:gd name="connsiteX4" fmla="*/ 53122 w 242050"/>
                <a:gd name="connsiteY4" fmla="*/ 136639 h 273132"/>
                <a:gd name="connsiteX5" fmla="*/ 53122 w 242050"/>
                <a:gd name="connsiteY5" fmla="*/ 135891 h 273132"/>
                <a:gd name="connsiteX6" fmla="*/ 76653 w 242050"/>
                <a:gd name="connsiteY6" fmla="*/ 73093 h 273132"/>
                <a:gd name="connsiteX7" fmla="*/ 135781 w 242050"/>
                <a:gd name="connsiteY7" fmla="*/ 47317 h 273132"/>
                <a:gd name="connsiteX8" fmla="*/ 206355 w 242050"/>
                <a:gd name="connsiteY8" fmla="*/ 78752 h 273132"/>
                <a:gd name="connsiteX9" fmla="*/ 210225 w 242050"/>
                <a:gd name="connsiteY9" fmla="*/ 78615 h 273132"/>
                <a:gd name="connsiteX10" fmla="*/ 210298 w 242050"/>
                <a:gd name="connsiteY10" fmla="*/ 78533 h 273132"/>
                <a:gd name="connsiteX11" fmla="*/ 239506 w 242050"/>
                <a:gd name="connsiteY11" fmla="*/ 44889 h 273132"/>
                <a:gd name="connsiteX12" fmla="*/ 239324 w 242050"/>
                <a:gd name="connsiteY12" fmla="*/ 41129 h 273132"/>
                <a:gd name="connsiteX13" fmla="*/ 136183 w 242050"/>
                <a:gd name="connsiteY13" fmla="*/ 0 h 273132"/>
                <a:gd name="connsiteX14" fmla="*/ 0 w 242050"/>
                <a:gd name="connsiteY14" fmla="*/ 136566 h 273132"/>
                <a:gd name="connsiteX15" fmla="*/ 0 w 242050"/>
                <a:gd name="connsiteY15" fmla="*/ 137296 h 273132"/>
                <a:gd name="connsiteX16" fmla="*/ 38336 w 242050"/>
                <a:gd name="connsiteY16" fmla="*/ 233628 h 273132"/>
                <a:gd name="connsiteX17" fmla="*/ 134357 w 242050"/>
                <a:gd name="connsiteY17" fmla="*/ 273132 h 273132"/>
                <a:gd name="connsiteX18" fmla="*/ 241314 w 242050"/>
                <a:gd name="connsiteY18" fmla="*/ 226454 h 273132"/>
                <a:gd name="connsiteX19" fmla="*/ 241222 w 242050"/>
                <a:gd name="connsiteY19" fmla="*/ 222639 h 273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2050" h="273132">
                  <a:moveTo>
                    <a:pt x="241222" y="222639"/>
                  </a:moveTo>
                  <a:lnTo>
                    <a:pt x="212014" y="193047"/>
                  </a:lnTo>
                  <a:cubicBezTo>
                    <a:pt x="210948" y="192025"/>
                    <a:pt x="209265" y="192025"/>
                    <a:pt x="208199" y="193047"/>
                  </a:cubicBezTo>
                  <a:cubicBezTo>
                    <a:pt x="186695" y="213128"/>
                    <a:pt x="167070" y="225578"/>
                    <a:pt x="135781" y="225578"/>
                  </a:cubicBezTo>
                  <a:cubicBezTo>
                    <a:pt x="88665" y="225578"/>
                    <a:pt x="53122" y="187352"/>
                    <a:pt x="53122" y="136639"/>
                  </a:cubicBezTo>
                  <a:lnTo>
                    <a:pt x="53122" y="135891"/>
                  </a:lnTo>
                  <a:cubicBezTo>
                    <a:pt x="53122" y="111867"/>
                    <a:pt x="61483" y="89578"/>
                    <a:pt x="76653" y="73093"/>
                  </a:cubicBezTo>
                  <a:cubicBezTo>
                    <a:pt x="91840" y="56540"/>
                    <a:pt x="113317" y="47178"/>
                    <a:pt x="135781" y="47317"/>
                  </a:cubicBezTo>
                  <a:cubicBezTo>
                    <a:pt x="161192" y="47317"/>
                    <a:pt x="182971" y="57011"/>
                    <a:pt x="206355" y="78752"/>
                  </a:cubicBezTo>
                  <a:cubicBezTo>
                    <a:pt x="207462" y="79783"/>
                    <a:pt x="209195" y="79721"/>
                    <a:pt x="210225" y="78615"/>
                  </a:cubicBezTo>
                  <a:cubicBezTo>
                    <a:pt x="210250" y="78588"/>
                    <a:pt x="210275" y="78561"/>
                    <a:pt x="210298" y="78533"/>
                  </a:cubicBezTo>
                  <a:lnTo>
                    <a:pt x="239506" y="44889"/>
                  </a:lnTo>
                  <a:cubicBezTo>
                    <a:pt x="240463" y="43789"/>
                    <a:pt x="240383" y="42131"/>
                    <a:pt x="239324" y="41129"/>
                  </a:cubicBezTo>
                  <a:cubicBezTo>
                    <a:pt x="218057" y="20756"/>
                    <a:pt x="189122" y="0"/>
                    <a:pt x="136183" y="0"/>
                  </a:cubicBezTo>
                  <a:cubicBezTo>
                    <a:pt x="58544" y="0"/>
                    <a:pt x="0" y="58708"/>
                    <a:pt x="0" y="136566"/>
                  </a:cubicBezTo>
                  <a:lnTo>
                    <a:pt x="0" y="137296"/>
                  </a:lnTo>
                  <a:cubicBezTo>
                    <a:pt x="0" y="174190"/>
                    <a:pt x="13600" y="208491"/>
                    <a:pt x="38336" y="233628"/>
                  </a:cubicBezTo>
                  <a:cubicBezTo>
                    <a:pt x="63071" y="258765"/>
                    <a:pt x="97373" y="273132"/>
                    <a:pt x="134357" y="273132"/>
                  </a:cubicBezTo>
                  <a:cubicBezTo>
                    <a:pt x="165081" y="273132"/>
                    <a:pt x="201901" y="267656"/>
                    <a:pt x="241314" y="226454"/>
                  </a:cubicBezTo>
                  <a:cubicBezTo>
                    <a:pt x="242330" y="225371"/>
                    <a:pt x="242290" y="223672"/>
                    <a:pt x="241222" y="222639"/>
                  </a:cubicBezTo>
                  <a:close/>
                </a:path>
              </a:pathLst>
            </a:custGeom>
            <a:solidFill>
              <a:srgbClr val="0C1C2B"/>
            </a:solidFill>
            <a:ln w="1819" cap="flat">
              <a:noFill/>
              <a:prstDash val="solid"/>
              <a:miter/>
            </a:ln>
          </p:spPr>
          <p:txBody>
            <a:bodyPr rtlCol="0" anchor="ctr"/>
            <a:lstStyle/>
            <a:p>
              <a:endParaRPr lang="en-US" sz="1800"/>
            </a:p>
          </p:txBody>
        </p:sp>
        <p:sp>
          <p:nvSpPr>
            <p:cNvPr id="18" name="Freeform 17">
              <a:extLst>
                <a:ext uri="{FF2B5EF4-FFF2-40B4-BE49-F238E27FC236}">
                  <a16:creationId xmlns:a16="http://schemas.microsoft.com/office/drawing/2014/main" id="{63954ED6-FF9D-E84B-8429-58CF10C26C39}"/>
                </a:ext>
              </a:extLst>
            </p:cNvPr>
            <p:cNvSpPr/>
            <p:nvPr/>
          </p:nvSpPr>
          <p:spPr>
            <a:xfrm>
              <a:off x="6242625" y="-11393"/>
              <a:ext cx="200403" cy="273533"/>
            </a:xfrm>
            <a:custGeom>
              <a:avLst/>
              <a:gdLst>
                <a:gd name="connsiteX0" fmla="*/ 175376 w 200403"/>
                <a:gd name="connsiteY0" fmla="*/ 136822 h 273533"/>
                <a:gd name="connsiteX1" fmla="*/ 122710 w 200403"/>
                <a:gd name="connsiteY1" fmla="*/ 115518 h 273533"/>
                <a:gd name="connsiteX2" fmla="*/ 121396 w 200403"/>
                <a:gd name="connsiteY2" fmla="*/ 115244 h 273533"/>
                <a:gd name="connsiteX3" fmla="*/ 120374 w 200403"/>
                <a:gd name="connsiteY3" fmla="*/ 115043 h 273533"/>
                <a:gd name="connsiteX4" fmla="*/ 107248 w 200403"/>
                <a:gd name="connsiteY4" fmla="*/ 112360 h 273533"/>
                <a:gd name="connsiteX5" fmla="*/ 93374 w 200403"/>
                <a:gd name="connsiteY5" fmla="*/ 109494 h 273533"/>
                <a:gd name="connsiteX6" fmla="*/ 65243 w 200403"/>
                <a:gd name="connsiteY6" fmla="*/ 96715 h 273533"/>
                <a:gd name="connsiteX7" fmla="*/ 57576 w 200403"/>
                <a:gd name="connsiteY7" fmla="*/ 78259 h 273533"/>
                <a:gd name="connsiteX8" fmla="*/ 57576 w 200403"/>
                <a:gd name="connsiteY8" fmla="*/ 77547 h 273533"/>
                <a:gd name="connsiteX9" fmla="*/ 57576 w 200403"/>
                <a:gd name="connsiteY9" fmla="*/ 75357 h 273533"/>
                <a:gd name="connsiteX10" fmla="*/ 91987 w 200403"/>
                <a:gd name="connsiteY10" fmla="*/ 44104 h 273533"/>
                <a:gd name="connsiteX11" fmla="*/ 106938 w 200403"/>
                <a:gd name="connsiteY11" fmla="*/ 43666 h 273533"/>
                <a:gd name="connsiteX12" fmla="*/ 161484 w 200403"/>
                <a:gd name="connsiteY12" fmla="*/ 65262 h 273533"/>
                <a:gd name="connsiteX13" fmla="*/ 164514 w 200403"/>
                <a:gd name="connsiteY13" fmla="*/ 65882 h 273533"/>
                <a:gd name="connsiteX14" fmla="*/ 164697 w 200403"/>
                <a:gd name="connsiteY14" fmla="*/ 65882 h 273533"/>
                <a:gd name="connsiteX15" fmla="*/ 166650 w 200403"/>
                <a:gd name="connsiteY15" fmla="*/ 64915 h 273533"/>
                <a:gd name="connsiteX16" fmla="*/ 191149 w 200403"/>
                <a:gd name="connsiteY16" fmla="*/ 35853 h 273533"/>
                <a:gd name="connsiteX17" fmla="*/ 190838 w 200403"/>
                <a:gd name="connsiteY17" fmla="*/ 32019 h 273533"/>
                <a:gd name="connsiteX18" fmla="*/ 100932 w 200403"/>
                <a:gd name="connsiteY18" fmla="*/ 0 h 273533"/>
                <a:gd name="connsiteX19" fmla="*/ 9657 w 200403"/>
                <a:gd name="connsiteY19" fmla="*/ 79209 h 273533"/>
                <a:gd name="connsiteX20" fmla="*/ 9657 w 200403"/>
                <a:gd name="connsiteY20" fmla="*/ 80030 h 273533"/>
                <a:gd name="connsiteX21" fmla="*/ 29409 w 200403"/>
                <a:gd name="connsiteY21" fmla="*/ 130962 h 273533"/>
                <a:gd name="connsiteX22" fmla="*/ 82239 w 200403"/>
                <a:gd name="connsiteY22" fmla="*/ 154931 h 273533"/>
                <a:gd name="connsiteX23" fmla="*/ 90928 w 200403"/>
                <a:gd name="connsiteY23" fmla="*/ 156756 h 273533"/>
                <a:gd name="connsiteX24" fmla="*/ 96952 w 200403"/>
                <a:gd name="connsiteY24" fmla="*/ 157943 h 273533"/>
                <a:gd name="connsiteX25" fmla="*/ 105697 w 200403"/>
                <a:gd name="connsiteY25" fmla="*/ 159659 h 273533"/>
                <a:gd name="connsiteX26" fmla="*/ 113437 w 200403"/>
                <a:gd name="connsiteY26" fmla="*/ 161192 h 273533"/>
                <a:gd name="connsiteX27" fmla="*/ 141586 w 200403"/>
                <a:gd name="connsiteY27" fmla="*/ 172145 h 273533"/>
                <a:gd name="connsiteX28" fmla="*/ 152174 w 200403"/>
                <a:gd name="connsiteY28" fmla="*/ 195274 h 273533"/>
                <a:gd name="connsiteX29" fmla="*/ 152174 w 200403"/>
                <a:gd name="connsiteY29" fmla="*/ 195986 h 273533"/>
                <a:gd name="connsiteX30" fmla="*/ 112725 w 200403"/>
                <a:gd name="connsiteY30" fmla="*/ 229192 h 273533"/>
                <a:gd name="connsiteX31" fmla="*/ 104218 w 200403"/>
                <a:gd name="connsiteY31" fmla="*/ 229521 h 273533"/>
                <a:gd name="connsiteX32" fmla="*/ 104218 w 200403"/>
                <a:gd name="connsiteY32" fmla="*/ 229521 h 273533"/>
                <a:gd name="connsiteX33" fmla="*/ 96478 w 200403"/>
                <a:gd name="connsiteY33" fmla="*/ 229265 h 273533"/>
                <a:gd name="connsiteX34" fmla="*/ 32202 w 200403"/>
                <a:gd name="connsiteY34" fmla="*/ 201572 h 273533"/>
                <a:gd name="connsiteX35" fmla="*/ 29609 w 200403"/>
                <a:gd name="connsiteY35" fmla="*/ 200787 h 273533"/>
                <a:gd name="connsiteX36" fmla="*/ 29390 w 200403"/>
                <a:gd name="connsiteY36" fmla="*/ 200787 h 273533"/>
                <a:gd name="connsiteX37" fmla="*/ 27455 w 200403"/>
                <a:gd name="connsiteY37" fmla="*/ 201664 h 273533"/>
                <a:gd name="connsiteX38" fmla="*/ 730 w 200403"/>
                <a:gd name="connsiteY38" fmla="*/ 230726 h 273533"/>
                <a:gd name="connsiteX39" fmla="*/ 858 w 200403"/>
                <a:gd name="connsiteY39" fmla="*/ 234577 h 273533"/>
                <a:gd name="connsiteX40" fmla="*/ 103652 w 200403"/>
                <a:gd name="connsiteY40" fmla="*/ 273534 h 273533"/>
                <a:gd name="connsiteX41" fmla="*/ 200404 w 200403"/>
                <a:gd name="connsiteY41" fmla="*/ 193211 h 273533"/>
                <a:gd name="connsiteX42" fmla="*/ 200404 w 200403"/>
                <a:gd name="connsiteY42" fmla="*/ 192426 h 273533"/>
                <a:gd name="connsiteX43" fmla="*/ 175376 w 200403"/>
                <a:gd name="connsiteY43" fmla="*/ 136822 h 27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0403" h="273533">
                  <a:moveTo>
                    <a:pt x="175376" y="136822"/>
                  </a:moveTo>
                  <a:cubicBezTo>
                    <a:pt x="162707" y="126818"/>
                    <a:pt x="146442" y="120228"/>
                    <a:pt x="122710" y="115518"/>
                  </a:cubicBezTo>
                  <a:lnTo>
                    <a:pt x="121396" y="115244"/>
                  </a:lnTo>
                  <a:lnTo>
                    <a:pt x="120374" y="115043"/>
                  </a:lnTo>
                  <a:cubicBezTo>
                    <a:pt x="117946" y="114459"/>
                    <a:pt x="112761" y="113437"/>
                    <a:pt x="107248" y="112360"/>
                  </a:cubicBezTo>
                  <a:cubicBezTo>
                    <a:pt x="101334" y="111191"/>
                    <a:pt x="95200" y="110005"/>
                    <a:pt x="93374" y="109494"/>
                  </a:cubicBezTo>
                  <a:cubicBezTo>
                    <a:pt x="79044" y="105514"/>
                    <a:pt x="70355" y="101589"/>
                    <a:pt x="65243" y="96715"/>
                  </a:cubicBezTo>
                  <a:cubicBezTo>
                    <a:pt x="60132" y="91841"/>
                    <a:pt x="57941" y="86200"/>
                    <a:pt x="57576" y="78259"/>
                  </a:cubicBezTo>
                  <a:lnTo>
                    <a:pt x="57576" y="77547"/>
                  </a:lnTo>
                  <a:cubicBezTo>
                    <a:pt x="57576" y="76817"/>
                    <a:pt x="57576" y="76087"/>
                    <a:pt x="57576" y="75357"/>
                  </a:cubicBezTo>
                  <a:cubicBezTo>
                    <a:pt x="58270" y="58635"/>
                    <a:pt x="71468" y="46660"/>
                    <a:pt x="91987" y="44104"/>
                  </a:cubicBezTo>
                  <a:cubicBezTo>
                    <a:pt x="96946" y="43487"/>
                    <a:pt x="101952" y="43341"/>
                    <a:pt x="106938" y="43666"/>
                  </a:cubicBezTo>
                  <a:cubicBezTo>
                    <a:pt x="126963" y="44839"/>
                    <a:pt x="146083" y="52409"/>
                    <a:pt x="161484" y="65262"/>
                  </a:cubicBezTo>
                  <a:cubicBezTo>
                    <a:pt x="162338" y="65938"/>
                    <a:pt x="163463" y="66168"/>
                    <a:pt x="164514" y="65882"/>
                  </a:cubicBezTo>
                  <a:lnTo>
                    <a:pt x="164697" y="65882"/>
                  </a:lnTo>
                  <a:cubicBezTo>
                    <a:pt x="165454" y="65844"/>
                    <a:pt x="166161" y="65494"/>
                    <a:pt x="166650" y="64915"/>
                  </a:cubicBezTo>
                  <a:lnTo>
                    <a:pt x="191149" y="35853"/>
                  </a:lnTo>
                  <a:cubicBezTo>
                    <a:pt x="192121" y="34709"/>
                    <a:pt x="191982" y="32992"/>
                    <a:pt x="190838" y="32019"/>
                  </a:cubicBezTo>
                  <a:cubicBezTo>
                    <a:pt x="165281" y="9876"/>
                    <a:pt x="137479" y="0"/>
                    <a:pt x="100932" y="0"/>
                  </a:cubicBezTo>
                  <a:cubicBezTo>
                    <a:pt x="46349" y="0"/>
                    <a:pt x="9657" y="31837"/>
                    <a:pt x="9657" y="79209"/>
                  </a:cubicBezTo>
                  <a:lnTo>
                    <a:pt x="9657" y="80030"/>
                  </a:lnTo>
                  <a:cubicBezTo>
                    <a:pt x="9657" y="101936"/>
                    <a:pt x="16192" y="118512"/>
                    <a:pt x="29409" y="130962"/>
                  </a:cubicBezTo>
                  <a:cubicBezTo>
                    <a:pt x="41293" y="142116"/>
                    <a:pt x="58617" y="149965"/>
                    <a:pt x="82239" y="154931"/>
                  </a:cubicBezTo>
                  <a:cubicBezTo>
                    <a:pt x="83663" y="155332"/>
                    <a:pt x="87350" y="156026"/>
                    <a:pt x="90928" y="156756"/>
                  </a:cubicBezTo>
                  <a:cubicBezTo>
                    <a:pt x="93484" y="157231"/>
                    <a:pt x="95912" y="157687"/>
                    <a:pt x="96952" y="157943"/>
                  </a:cubicBezTo>
                  <a:cubicBezTo>
                    <a:pt x="98541" y="158308"/>
                    <a:pt x="102173" y="159001"/>
                    <a:pt x="105697" y="159659"/>
                  </a:cubicBezTo>
                  <a:cubicBezTo>
                    <a:pt x="108946" y="160279"/>
                    <a:pt x="112305" y="160918"/>
                    <a:pt x="113437" y="161192"/>
                  </a:cubicBezTo>
                  <a:cubicBezTo>
                    <a:pt x="126672" y="164405"/>
                    <a:pt x="135069" y="167107"/>
                    <a:pt x="141586" y="172145"/>
                  </a:cubicBezTo>
                  <a:cubicBezTo>
                    <a:pt x="148888" y="177749"/>
                    <a:pt x="152083" y="184924"/>
                    <a:pt x="152174" y="195274"/>
                  </a:cubicBezTo>
                  <a:lnTo>
                    <a:pt x="152174" y="195986"/>
                  </a:lnTo>
                  <a:cubicBezTo>
                    <a:pt x="152174" y="214807"/>
                    <a:pt x="137424" y="227221"/>
                    <a:pt x="112725" y="229192"/>
                  </a:cubicBezTo>
                  <a:cubicBezTo>
                    <a:pt x="109950" y="229411"/>
                    <a:pt x="107084" y="229521"/>
                    <a:pt x="104218" y="229521"/>
                  </a:cubicBezTo>
                  <a:lnTo>
                    <a:pt x="104218" y="229521"/>
                  </a:lnTo>
                  <a:cubicBezTo>
                    <a:pt x="101699" y="229521"/>
                    <a:pt x="99088" y="229429"/>
                    <a:pt x="96478" y="229265"/>
                  </a:cubicBezTo>
                  <a:cubicBezTo>
                    <a:pt x="70921" y="227440"/>
                    <a:pt x="51059" y="218933"/>
                    <a:pt x="32202" y="201572"/>
                  </a:cubicBezTo>
                  <a:cubicBezTo>
                    <a:pt x="31488" y="200954"/>
                    <a:pt x="30546" y="200669"/>
                    <a:pt x="29609" y="200787"/>
                  </a:cubicBezTo>
                  <a:lnTo>
                    <a:pt x="29390" y="200787"/>
                  </a:lnTo>
                  <a:cubicBezTo>
                    <a:pt x="28654" y="200807"/>
                    <a:pt x="27956" y="201123"/>
                    <a:pt x="27455" y="201664"/>
                  </a:cubicBezTo>
                  <a:lnTo>
                    <a:pt x="730" y="230726"/>
                  </a:lnTo>
                  <a:cubicBezTo>
                    <a:pt x="-291" y="231827"/>
                    <a:pt x="-234" y="233546"/>
                    <a:pt x="858" y="234577"/>
                  </a:cubicBezTo>
                  <a:cubicBezTo>
                    <a:pt x="28514" y="260792"/>
                    <a:pt x="62140" y="273534"/>
                    <a:pt x="103652" y="273534"/>
                  </a:cubicBezTo>
                  <a:cubicBezTo>
                    <a:pt x="162360" y="273534"/>
                    <a:pt x="200404" y="242007"/>
                    <a:pt x="200404" y="193211"/>
                  </a:cubicBezTo>
                  <a:lnTo>
                    <a:pt x="200404" y="192426"/>
                  </a:lnTo>
                  <a:cubicBezTo>
                    <a:pt x="200313" y="168585"/>
                    <a:pt x="191897" y="149892"/>
                    <a:pt x="175376" y="136822"/>
                  </a:cubicBezTo>
                  <a:close/>
                </a:path>
              </a:pathLst>
            </a:custGeom>
            <a:solidFill>
              <a:srgbClr val="0C1C2B"/>
            </a:solidFill>
            <a:ln w="1819" cap="flat">
              <a:noFill/>
              <a:prstDash val="solid"/>
              <a:miter/>
            </a:ln>
          </p:spPr>
          <p:txBody>
            <a:bodyPr rtlCol="0" anchor="ctr"/>
            <a:lstStyle/>
            <a:p>
              <a:endParaRPr lang="en-US" sz="1800"/>
            </a:p>
          </p:txBody>
        </p:sp>
        <p:sp>
          <p:nvSpPr>
            <p:cNvPr id="19" name="Freeform 18">
              <a:extLst>
                <a:ext uri="{FF2B5EF4-FFF2-40B4-BE49-F238E27FC236}">
                  <a16:creationId xmlns:a16="http://schemas.microsoft.com/office/drawing/2014/main" id="{FE37F18F-DA9D-A145-B0CD-88E41533520E}"/>
                </a:ext>
              </a:extLst>
            </p:cNvPr>
            <p:cNvSpPr/>
            <p:nvPr/>
          </p:nvSpPr>
          <p:spPr>
            <a:xfrm>
              <a:off x="6990662" y="-67473"/>
              <a:ext cx="388004" cy="387715"/>
            </a:xfrm>
            <a:custGeom>
              <a:avLst/>
              <a:gdLst>
                <a:gd name="connsiteX0" fmla="*/ 353145 w 388004"/>
                <a:gd name="connsiteY0" fmla="*/ 283556 h 387715"/>
                <a:gd name="connsiteX1" fmla="*/ 378026 w 388004"/>
                <a:gd name="connsiteY1" fmla="*/ 200897 h 387715"/>
                <a:gd name="connsiteX2" fmla="*/ 387875 w 388004"/>
                <a:gd name="connsiteY2" fmla="*/ 187599 h 387715"/>
                <a:gd name="connsiteX3" fmla="*/ 378026 w 388004"/>
                <a:gd name="connsiteY3" fmla="*/ 177750 h 387715"/>
                <a:gd name="connsiteX4" fmla="*/ 358621 w 388004"/>
                <a:gd name="connsiteY4" fmla="*/ 104912 h 387715"/>
                <a:gd name="connsiteX5" fmla="*/ 359835 w 388004"/>
                <a:gd name="connsiteY5" fmla="*/ 88382 h 387715"/>
                <a:gd name="connsiteX6" fmla="*/ 350972 w 388004"/>
                <a:gd name="connsiteY6" fmla="*/ 84320 h 387715"/>
                <a:gd name="connsiteX7" fmla="*/ 347084 w 388004"/>
                <a:gd name="connsiteY7" fmla="*/ 84977 h 387715"/>
                <a:gd name="connsiteX8" fmla="*/ 323608 w 388004"/>
                <a:gd name="connsiteY8" fmla="*/ 56116 h 387715"/>
                <a:gd name="connsiteX9" fmla="*/ 323334 w 388004"/>
                <a:gd name="connsiteY9" fmla="*/ 55715 h 387715"/>
                <a:gd name="connsiteX10" fmla="*/ 322987 w 388004"/>
                <a:gd name="connsiteY10" fmla="*/ 55477 h 387715"/>
                <a:gd name="connsiteX11" fmla="*/ 297594 w 388004"/>
                <a:gd name="connsiteY11" fmla="*/ 34174 h 387715"/>
                <a:gd name="connsiteX12" fmla="*/ 298854 w 388004"/>
                <a:gd name="connsiteY12" fmla="*/ 28003 h 387715"/>
                <a:gd name="connsiteX13" fmla="*/ 283029 w 388004"/>
                <a:gd name="connsiteY13" fmla="*/ 12174 h 387715"/>
                <a:gd name="connsiteX14" fmla="*/ 270486 w 388004"/>
                <a:gd name="connsiteY14" fmla="*/ 18346 h 387715"/>
                <a:gd name="connsiteX15" fmla="*/ 189817 w 388004"/>
                <a:gd name="connsiteY15" fmla="*/ 0 h 387715"/>
                <a:gd name="connsiteX16" fmla="*/ 189251 w 388004"/>
                <a:gd name="connsiteY16" fmla="*/ 0 h 387715"/>
                <a:gd name="connsiteX17" fmla="*/ 104876 w 388004"/>
                <a:gd name="connsiteY17" fmla="*/ 19898 h 387715"/>
                <a:gd name="connsiteX18" fmla="*/ 96424 w 388004"/>
                <a:gd name="connsiteY18" fmla="*/ 16247 h 387715"/>
                <a:gd name="connsiteX19" fmla="*/ 84686 w 388004"/>
                <a:gd name="connsiteY19" fmla="*/ 27985 h 387715"/>
                <a:gd name="connsiteX20" fmla="*/ 85160 w 388004"/>
                <a:gd name="connsiteY20" fmla="*/ 31271 h 387715"/>
                <a:gd name="connsiteX21" fmla="*/ 63911 w 388004"/>
                <a:gd name="connsiteY21" fmla="*/ 47591 h 387715"/>
                <a:gd name="connsiteX22" fmla="*/ 47653 w 388004"/>
                <a:gd name="connsiteY22" fmla="*/ 50813 h 387715"/>
                <a:gd name="connsiteX23" fmla="*/ 47646 w 388004"/>
                <a:gd name="connsiteY23" fmla="*/ 63838 h 387715"/>
                <a:gd name="connsiteX24" fmla="*/ 33498 w 388004"/>
                <a:gd name="connsiteY24" fmla="*/ 81892 h 387715"/>
                <a:gd name="connsiteX25" fmla="*/ 26890 w 388004"/>
                <a:gd name="connsiteY25" fmla="*/ 80450 h 387715"/>
                <a:gd name="connsiteX26" fmla="*/ 11045 w 388004"/>
                <a:gd name="connsiteY26" fmla="*/ 96259 h 387715"/>
                <a:gd name="connsiteX27" fmla="*/ 17763 w 388004"/>
                <a:gd name="connsiteY27" fmla="*/ 109220 h 387715"/>
                <a:gd name="connsiteX28" fmla="*/ 19752 w 388004"/>
                <a:gd name="connsiteY28" fmla="*/ 273296 h 387715"/>
                <a:gd name="connsiteX29" fmla="*/ 17788 w 388004"/>
                <a:gd name="connsiteY29" fmla="*/ 289754 h 387715"/>
                <a:gd name="connsiteX30" fmla="*/ 31381 w 388004"/>
                <a:gd name="connsiteY30" fmla="*/ 293377 h 387715"/>
                <a:gd name="connsiteX31" fmla="*/ 55587 w 388004"/>
                <a:gd name="connsiteY31" fmla="*/ 323114 h 387715"/>
                <a:gd name="connsiteX32" fmla="*/ 55733 w 388004"/>
                <a:gd name="connsiteY32" fmla="*/ 323333 h 387715"/>
                <a:gd name="connsiteX33" fmla="*/ 55989 w 388004"/>
                <a:gd name="connsiteY33" fmla="*/ 323498 h 387715"/>
                <a:gd name="connsiteX34" fmla="*/ 178170 w 388004"/>
                <a:gd name="connsiteY34" fmla="*/ 378153 h 387715"/>
                <a:gd name="connsiteX35" fmla="*/ 191849 w 388004"/>
                <a:gd name="connsiteY35" fmla="*/ 387512 h 387715"/>
                <a:gd name="connsiteX36" fmla="*/ 201208 w 388004"/>
                <a:gd name="connsiteY36" fmla="*/ 378153 h 387715"/>
                <a:gd name="connsiteX37" fmla="*/ 270467 w 388004"/>
                <a:gd name="connsiteY37" fmla="*/ 360190 h 387715"/>
                <a:gd name="connsiteX38" fmla="*/ 292668 w 388004"/>
                <a:gd name="connsiteY38" fmla="*/ 363044 h 387715"/>
                <a:gd name="connsiteX39" fmla="*/ 297576 w 388004"/>
                <a:gd name="connsiteY39" fmla="*/ 344363 h 387715"/>
                <a:gd name="connsiteX40" fmla="*/ 322659 w 388004"/>
                <a:gd name="connsiteY40" fmla="*/ 323352 h 387715"/>
                <a:gd name="connsiteX41" fmla="*/ 323006 w 388004"/>
                <a:gd name="connsiteY41" fmla="*/ 323114 h 387715"/>
                <a:gd name="connsiteX42" fmla="*/ 323243 w 388004"/>
                <a:gd name="connsiteY42" fmla="*/ 322786 h 387715"/>
                <a:gd name="connsiteX43" fmla="*/ 352707 w 388004"/>
                <a:gd name="connsiteY43" fmla="*/ 284450 h 387715"/>
                <a:gd name="connsiteX44" fmla="*/ 353145 w 388004"/>
                <a:gd name="connsiteY44" fmla="*/ 283556 h 387715"/>
                <a:gd name="connsiteX45" fmla="*/ 320961 w 388004"/>
                <a:gd name="connsiteY45" fmla="*/ 317109 h 387715"/>
                <a:gd name="connsiteX46" fmla="*/ 289252 w 388004"/>
                <a:gd name="connsiteY46" fmla="*/ 285345 h 387715"/>
                <a:gd name="connsiteX47" fmla="*/ 345843 w 388004"/>
                <a:gd name="connsiteY47" fmla="*/ 285345 h 387715"/>
                <a:gd name="connsiteX48" fmla="*/ 321034 w 388004"/>
                <a:gd name="connsiteY48" fmla="*/ 317109 h 387715"/>
                <a:gd name="connsiteX49" fmla="*/ 35835 w 388004"/>
                <a:gd name="connsiteY49" fmla="*/ 290255 h 387715"/>
                <a:gd name="connsiteX50" fmla="*/ 38299 w 388004"/>
                <a:gd name="connsiteY50" fmla="*/ 285400 h 387715"/>
                <a:gd name="connsiteX51" fmla="*/ 80834 w 388004"/>
                <a:gd name="connsiteY51" fmla="*/ 285400 h 387715"/>
                <a:gd name="connsiteX52" fmla="*/ 83463 w 388004"/>
                <a:gd name="connsiteY52" fmla="*/ 291752 h 387715"/>
                <a:gd name="connsiteX53" fmla="*/ 57759 w 388004"/>
                <a:gd name="connsiteY53" fmla="*/ 317455 h 387715"/>
                <a:gd name="connsiteX54" fmla="*/ 35835 w 388004"/>
                <a:gd name="connsiteY54" fmla="*/ 290255 h 387715"/>
                <a:gd name="connsiteX55" fmla="*/ 321326 w 388004"/>
                <a:gd name="connsiteY55" fmla="*/ 61611 h 387715"/>
                <a:gd name="connsiteX56" fmla="*/ 342484 w 388004"/>
                <a:gd name="connsiteY56" fmla="*/ 87953 h 387715"/>
                <a:gd name="connsiteX57" fmla="*/ 339563 w 388004"/>
                <a:gd name="connsiteY57" fmla="*/ 93302 h 387715"/>
                <a:gd name="connsiteX58" fmla="*/ 289617 w 388004"/>
                <a:gd name="connsiteY58" fmla="*/ 93302 h 387715"/>
                <a:gd name="connsiteX59" fmla="*/ 201116 w 388004"/>
                <a:gd name="connsiteY59" fmla="*/ 279868 h 387715"/>
                <a:gd name="connsiteX60" fmla="*/ 192464 w 388004"/>
                <a:gd name="connsiteY60" fmla="*/ 271215 h 387715"/>
                <a:gd name="connsiteX61" fmla="*/ 192464 w 388004"/>
                <a:gd name="connsiteY61" fmla="*/ 204749 h 387715"/>
                <a:gd name="connsiteX62" fmla="*/ 198451 w 388004"/>
                <a:gd name="connsiteY62" fmla="*/ 202284 h 387715"/>
                <a:gd name="connsiteX63" fmla="*/ 276054 w 388004"/>
                <a:gd name="connsiteY63" fmla="*/ 279868 h 387715"/>
                <a:gd name="connsiteX64" fmla="*/ 109385 w 388004"/>
                <a:gd name="connsiteY64" fmla="*/ 291716 h 387715"/>
                <a:gd name="connsiteX65" fmla="*/ 112013 w 388004"/>
                <a:gd name="connsiteY65" fmla="*/ 285345 h 387715"/>
                <a:gd name="connsiteX66" fmla="*/ 178334 w 388004"/>
                <a:gd name="connsiteY66" fmla="*/ 285345 h 387715"/>
                <a:gd name="connsiteX67" fmla="*/ 186987 w 388004"/>
                <a:gd name="connsiteY67" fmla="*/ 294016 h 387715"/>
                <a:gd name="connsiteX68" fmla="*/ 186987 w 388004"/>
                <a:gd name="connsiteY68" fmla="*/ 364517 h 387715"/>
                <a:gd name="connsiteX69" fmla="*/ 183610 w 388004"/>
                <a:gd name="connsiteY69" fmla="*/ 365923 h 387715"/>
                <a:gd name="connsiteX70" fmla="*/ 187024 w 388004"/>
                <a:gd name="connsiteY70" fmla="*/ 98778 h 387715"/>
                <a:gd name="connsiteX71" fmla="*/ 187024 w 388004"/>
                <a:gd name="connsiteY71" fmla="*/ 173624 h 387715"/>
                <a:gd name="connsiteX72" fmla="*/ 180324 w 388004"/>
                <a:gd name="connsiteY72" fmla="*/ 176399 h 387715"/>
                <a:gd name="connsiteX73" fmla="*/ 106281 w 388004"/>
                <a:gd name="connsiteY73" fmla="*/ 102374 h 387715"/>
                <a:gd name="connsiteX74" fmla="*/ 107815 w 388004"/>
                <a:gd name="connsiteY74" fmla="*/ 98723 h 387715"/>
                <a:gd name="connsiteX75" fmla="*/ 112050 w 388004"/>
                <a:gd name="connsiteY75" fmla="*/ 279868 h 387715"/>
                <a:gd name="connsiteX76" fmla="*/ 109421 w 388004"/>
                <a:gd name="connsiteY76" fmla="*/ 273534 h 387715"/>
                <a:gd name="connsiteX77" fmla="*/ 180616 w 388004"/>
                <a:gd name="connsiteY77" fmla="*/ 202339 h 387715"/>
                <a:gd name="connsiteX78" fmla="*/ 186969 w 388004"/>
                <a:gd name="connsiteY78" fmla="*/ 204858 h 387715"/>
                <a:gd name="connsiteX79" fmla="*/ 186969 w 388004"/>
                <a:gd name="connsiteY79" fmla="*/ 271270 h 387715"/>
                <a:gd name="connsiteX80" fmla="*/ 178316 w 388004"/>
                <a:gd name="connsiteY80" fmla="*/ 279923 h 387715"/>
                <a:gd name="connsiteX81" fmla="*/ 205151 w 388004"/>
                <a:gd name="connsiteY81" fmla="*/ 192061 h 387715"/>
                <a:gd name="connsiteX82" fmla="*/ 271618 w 388004"/>
                <a:gd name="connsiteY82" fmla="*/ 192061 h 387715"/>
                <a:gd name="connsiteX83" fmla="*/ 280325 w 388004"/>
                <a:gd name="connsiteY83" fmla="*/ 200897 h 387715"/>
                <a:gd name="connsiteX84" fmla="*/ 280325 w 388004"/>
                <a:gd name="connsiteY84" fmla="*/ 276382 h 387715"/>
                <a:gd name="connsiteX85" fmla="*/ 202413 w 388004"/>
                <a:gd name="connsiteY85" fmla="*/ 198451 h 387715"/>
                <a:gd name="connsiteX86" fmla="*/ 205114 w 388004"/>
                <a:gd name="connsiteY86" fmla="*/ 192061 h 387715"/>
                <a:gd name="connsiteX87" fmla="*/ 280325 w 388004"/>
                <a:gd name="connsiteY87" fmla="*/ 178096 h 387715"/>
                <a:gd name="connsiteX88" fmla="*/ 271709 w 388004"/>
                <a:gd name="connsiteY88" fmla="*/ 186585 h 387715"/>
                <a:gd name="connsiteX89" fmla="*/ 205151 w 388004"/>
                <a:gd name="connsiteY89" fmla="*/ 186585 h 387715"/>
                <a:gd name="connsiteX90" fmla="*/ 202632 w 388004"/>
                <a:gd name="connsiteY90" fmla="*/ 180287 h 387715"/>
                <a:gd name="connsiteX91" fmla="*/ 280289 w 388004"/>
                <a:gd name="connsiteY91" fmla="*/ 102630 h 387715"/>
                <a:gd name="connsiteX92" fmla="*/ 198835 w 388004"/>
                <a:gd name="connsiteY92" fmla="*/ 176380 h 387715"/>
                <a:gd name="connsiteX93" fmla="*/ 192500 w 388004"/>
                <a:gd name="connsiteY93" fmla="*/ 173660 h 387715"/>
                <a:gd name="connsiteX94" fmla="*/ 192500 w 388004"/>
                <a:gd name="connsiteY94" fmla="*/ 98815 h 387715"/>
                <a:gd name="connsiteX95" fmla="*/ 276473 w 388004"/>
                <a:gd name="connsiteY95" fmla="*/ 98815 h 387715"/>
                <a:gd name="connsiteX96" fmla="*/ 99180 w 388004"/>
                <a:gd name="connsiteY96" fmla="*/ 107413 h 387715"/>
                <a:gd name="connsiteX97" fmla="*/ 102320 w 388004"/>
                <a:gd name="connsiteY97" fmla="*/ 106153 h 387715"/>
                <a:gd name="connsiteX98" fmla="*/ 176454 w 388004"/>
                <a:gd name="connsiteY98" fmla="*/ 180287 h 387715"/>
                <a:gd name="connsiteX99" fmla="*/ 173935 w 388004"/>
                <a:gd name="connsiteY99" fmla="*/ 186585 h 387715"/>
                <a:gd name="connsiteX100" fmla="*/ 99089 w 388004"/>
                <a:gd name="connsiteY100" fmla="*/ 186585 h 387715"/>
                <a:gd name="connsiteX101" fmla="*/ 174026 w 388004"/>
                <a:gd name="connsiteY101" fmla="*/ 192061 h 387715"/>
                <a:gd name="connsiteX102" fmla="*/ 176764 w 388004"/>
                <a:gd name="connsiteY102" fmla="*/ 198451 h 387715"/>
                <a:gd name="connsiteX103" fmla="*/ 105569 w 388004"/>
                <a:gd name="connsiteY103" fmla="*/ 269645 h 387715"/>
                <a:gd name="connsiteX104" fmla="*/ 99253 w 388004"/>
                <a:gd name="connsiteY104" fmla="*/ 267035 h 387715"/>
                <a:gd name="connsiteX105" fmla="*/ 99253 w 388004"/>
                <a:gd name="connsiteY105" fmla="*/ 192061 h 387715"/>
                <a:gd name="connsiteX106" fmla="*/ 285820 w 388004"/>
                <a:gd name="connsiteY106" fmla="*/ 200897 h 387715"/>
                <a:gd name="connsiteX107" fmla="*/ 294509 w 388004"/>
                <a:gd name="connsiteY107" fmla="*/ 192061 h 387715"/>
                <a:gd name="connsiteX108" fmla="*/ 364974 w 388004"/>
                <a:gd name="connsiteY108" fmla="*/ 192061 h 387715"/>
                <a:gd name="connsiteX109" fmla="*/ 366380 w 388004"/>
                <a:gd name="connsiteY109" fmla="*/ 195439 h 387715"/>
                <a:gd name="connsiteX110" fmla="*/ 285820 w 388004"/>
                <a:gd name="connsiteY110" fmla="*/ 275998 h 387715"/>
                <a:gd name="connsiteX111" fmla="*/ 364974 w 388004"/>
                <a:gd name="connsiteY111" fmla="*/ 186585 h 387715"/>
                <a:gd name="connsiteX112" fmla="*/ 294363 w 388004"/>
                <a:gd name="connsiteY112" fmla="*/ 186585 h 387715"/>
                <a:gd name="connsiteX113" fmla="*/ 285765 w 388004"/>
                <a:gd name="connsiteY113" fmla="*/ 178115 h 387715"/>
                <a:gd name="connsiteX114" fmla="*/ 285765 w 388004"/>
                <a:gd name="connsiteY114" fmla="*/ 102648 h 387715"/>
                <a:gd name="connsiteX115" fmla="*/ 366325 w 388004"/>
                <a:gd name="connsiteY115" fmla="*/ 183208 h 387715"/>
                <a:gd name="connsiteX116" fmla="*/ 364919 w 388004"/>
                <a:gd name="connsiteY116" fmla="*/ 186585 h 387715"/>
                <a:gd name="connsiteX117" fmla="*/ 192500 w 388004"/>
                <a:gd name="connsiteY117" fmla="*/ 93302 h 387715"/>
                <a:gd name="connsiteX118" fmla="*/ 192500 w 388004"/>
                <a:gd name="connsiteY118" fmla="*/ 9328 h 387715"/>
                <a:gd name="connsiteX119" fmla="*/ 276473 w 388004"/>
                <a:gd name="connsiteY119" fmla="*/ 93302 h 387715"/>
                <a:gd name="connsiteX120" fmla="*/ 187024 w 388004"/>
                <a:gd name="connsiteY120" fmla="*/ 93302 h 387715"/>
                <a:gd name="connsiteX121" fmla="*/ 107815 w 388004"/>
                <a:gd name="connsiteY121" fmla="*/ 93302 h 387715"/>
                <a:gd name="connsiteX122" fmla="*/ 106409 w 388004"/>
                <a:gd name="connsiteY122" fmla="*/ 89924 h 387715"/>
                <a:gd name="connsiteX123" fmla="*/ 187024 w 388004"/>
                <a:gd name="connsiteY123" fmla="*/ 9347 h 387715"/>
                <a:gd name="connsiteX124" fmla="*/ 90272 w 388004"/>
                <a:gd name="connsiteY124" fmla="*/ 106080 h 387715"/>
                <a:gd name="connsiteX125" fmla="*/ 93667 w 388004"/>
                <a:gd name="connsiteY125" fmla="*/ 107486 h 387715"/>
                <a:gd name="connsiteX126" fmla="*/ 93667 w 388004"/>
                <a:gd name="connsiteY126" fmla="*/ 186640 h 387715"/>
                <a:gd name="connsiteX127" fmla="*/ 9694 w 388004"/>
                <a:gd name="connsiteY127" fmla="*/ 186640 h 387715"/>
                <a:gd name="connsiteX128" fmla="*/ 93667 w 388004"/>
                <a:gd name="connsiteY128" fmla="*/ 192116 h 387715"/>
                <a:gd name="connsiteX129" fmla="*/ 93667 w 388004"/>
                <a:gd name="connsiteY129" fmla="*/ 267108 h 387715"/>
                <a:gd name="connsiteX130" fmla="*/ 87314 w 388004"/>
                <a:gd name="connsiteY130" fmla="*/ 269718 h 387715"/>
                <a:gd name="connsiteX131" fmla="*/ 9712 w 388004"/>
                <a:gd name="connsiteY131" fmla="*/ 192116 h 387715"/>
                <a:gd name="connsiteX132" fmla="*/ 87296 w 388004"/>
                <a:gd name="connsiteY132" fmla="*/ 295641 h 387715"/>
                <a:gd name="connsiteX133" fmla="*/ 93667 w 388004"/>
                <a:gd name="connsiteY133" fmla="*/ 298269 h 387715"/>
                <a:gd name="connsiteX134" fmla="*/ 93667 w 388004"/>
                <a:gd name="connsiteY134" fmla="*/ 346152 h 387715"/>
                <a:gd name="connsiteX135" fmla="*/ 61648 w 388004"/>
                <a:gd name="connsiteY135" fmla="*/ 321289 h 387715"/>
                <a:gd name="connsiteX136" fmla="*/ 99144 w 388004"/>
                <a:gd name="connsiteY136" fmla="*/ 298269 h 387715"/>
                <a:gd name="connsiteX137" fmla="*/ 105478 w 388004"/>
                <a:gd name="connsiteY137" fmla="*/ 295641 h 387715"/>
                <a:gd name="connsiteX138" fmla="*/ 179722 w 388004"/>
                <a:gd name="connsiteY138" fmla="*/ 369793 h 387715"/>
                <a:gd name="connsiteX139" fmla="*/ 178462 w 388004"/>
                <a:gd name="connsiteY139" fmla="*/ 372622 h 387715"/>
                <a:gd name="connsiteX140" fmla="*/ 99180 w 388004"/>
                <a:gd name="connsiteY140" fmla="*/ 349292 h 387715"/>
                <a:gd name="connsiteX141" fmla="*/ 195895 w 388004"/>
                <a:gd name="connsiteY141" fmla="*/ 365977 h 387715"/>
                <a:gd name="connsiteX142" fmla="*/ 192518 w 388004"/>
                <a:gd name="connsiteY142" fmla="*/ 364572 h 387715"/>
                <a:gd name="connsiteX143" fmla="*/ 192518 w 388004"/>
                <a:gd name="connsiteY143" fmla="*/ 294016 h 387715"/>
                <a:gd name="connsiteX144" fmla="*/ 201171 w 388004"/>
                <a:gd name="connsiteY144" fmla="*/ 285345 h 387715"/>
                <a:gd name="connsiteX145" fmla="*/ 276473 w 388004"/>
                <a:gd name="connsiteY145" fmla="*/ 285345 h 387715"/>
                <a:gd name="connsiteX146" fmla="*/ 289690 w 388004"/>
                <a:gd name="connsiteY146" fmla="*/ 279923 h 387715"/>
                <a:gd name="connsiteX147" fmla="*/ 370250 w 388004"/>
                <a:gd name="connsiteY147" fmla="*/ 199363 h 387715"/>
                <a:gd name="connsiteX148" fmla="*/ 372696 w 388004"/>
                <a:gd name="connsiteY148" fmla="*/ 200514 h 387715"/>
                <a:gd name="connsiteX149" fmla="*/ 349074 w 388004"/>
                <a:gd name="connsiteY149" fmla="*/ 279923 h 387715"/>
                <a:gd name="connsiteX150" fmla="*/ 372714 w 388004"/>
                <a:gd name="connsiteY150" fmla="*/ 178242 h 387715"/>
                <a:gd name="connsiteX151" fmla="*/ 370250 w 388004"/>
                <a:gd name="connsiteY151" fmla="*/ 179392 h 387715"/>
                <a:gd name="connsiteX152" fmla="*/ 289635 w 388004"/>
                <a:gd name="connsiteY152" fmla="*/ 98778 h 387715"/>
                <a:gd name="connsiteX153" fmla="*/ 339581 w 388004"/>
                <a:gd name="connsiteY153" fmla="*/ 98778 h 387715"/>
                <a:gd name="connsiteX154" fmla="*/ 353583 w 388004"/>
                <a:gd name="connsiteY154" fmla="*/ 107453 h 387715"/>
                <a:gd name="connsiteX155" fmla="*/ 353747 w 388004"/>
                <a:gd name="connsiteY155" fmla="*/ 107413 h 387715"/>
                <a:gd name="connsiteX156" fmla="*/ 372659 w 388004"/>
                <a:gd name="connsiteY156" fmla="*/ 178188 h 387715"/>
                <a:gd name="connsiteX157" fmla="*/ 317511 w 388004"/>
                <a:gd name="connsiteY157" fmla="*/ 57759 h 387715"/>
                <a:gd name="connsiteX158" fmla="*/ 285765 w 388004"/>
                <a:gd name="connsiteY158" fmla="*/ 89450 h 387715"/>
                <a:gd name="connsiteX159" fmla="*/ 285765 w 388004"/>
                <a:gd name="connsiteY159" fmla="*/ 43575 h 387715"/>
                <a:gd name="connsiteX160" fmla="*/ 294601 w 388004"/>
                <a:gd name="connsiteY160" fmla="*/ 38774 h 387715"/>
                <a:gd name="connsiteX161" fmla="*/ 317456 w 388004"/>
                <a:gd name="connsiteY161" fmla="*/ 57723 h 387715"/>
                <a:gd name="connsiteX162" fmla="*/ 280343 w 388004"/>
                <a:gd name="connsiteY162" fmla="*/ 43611 h 387715"/>
                <a:gd name="connsiteX163" fmla="*/ 280343 w 388004"/>
                <a:gd name="connsiteY163" fmla="*/ 89450 h 387715"/>
                <a:gd name="connsiteX164" fmla="*/ 196553 w 388004"/>
                <a:gd name="connsiteY164" fmla="*/ 5659 h 387715"/>
                <a:gd name="connsiteX165" fmla="*/ 267985 w 388004"/>
                <a:gd name="connsiteY165" fmla="*/ 23221 h 387715"/>
                <a:gd name="connsiteX166" fmla="*/ 267236 w 388004"/>
                <a:gd name="connsiteY166" fmla="*/ 28022 h 387715"/>
                <a:gd name="connsiteX167" fmla="*/ 280289 w 388004"/>
                <a:gd name="connsiteY167" fmla="*/ 43575 h 387715"/>
                <a:gd name="connsiteX168" fmla="*/ 183044 w 388004"/>
                <a:gd name="connsiteY168" fmla="*/ 5641 h 387715"/>
                <a:gd name="connsiteX169" fmla="*/ 102539 w 388004"/>
                <a:gd name="connsiteY169" fmla="*/ 86036 h 387715"/>
                <a:gd name="connsiteX170" fmla="*/ 99180 w 388004"/>
                <a:gd name="connsiteY170" fmla="*/ 84631 h 387715"/>
                <a:gd name="connsiteX171" fmla="*/ 99180 w 388004"/>
                <a:gd name="connsiteY171" fmla="*/ 39376 h 387715"/>
                <a:gd name="connsiteX172" fmla="*/ 108143 w 388004"/>
                <a:gd name="connsiteY172" fmla="*/ 28003 h 387715"/>
                <a:gd name="connsiteX173" fmla="*/ 107650 w 388004"/>
                <a:gd name="connsiteY173" fmla="*/ 24626 h 387715"/>
                <a:gd name="connsiteX174" fmla="*/ 182989 w 388004"/>
                <a:gd name="connsiteY174" fmla="*/ 5604 h 387715"/>
                <a:gd name="connsiteX175" fmla="*/ 93704 w 388004"/>
                <a:gd name="connsiteY175" fmla="*/ 39394 h 387715"/>
                <a:gd name="connsiteX176" fmla="*/ 93704 w 388004"/>
                <a:gd name="connsiteY176" fmla="*/ 84631 h 387715"/>
                <a:gd name="connsiteX177" fmla="*/ 90053 w 388004"/>
                <a:gd name="connsiteY177" fmla="*/ 86164 h 387715"/>
                <a:gd name="connsiteX178" fmla="*/ 67380 w 388004"/>
                <a:gd name="connsiteY178" fmla="*/ 63473 h 387715"/>
                <a:gd name="connsiteX179" fmla="*/ 69205 w 388004"/>
                <a:gd name="connsiteY179" fmla="*/ 57357 h 387715"/>
                <a:gd name="connsiteX180" fmla="*/ 67690 w 388004"/>
                <a:gd name="connsiteY180" fmla="*/ 51625 h 387715"/>
                <a:gd name="connsiteX181" fmla="*/ 87972 w 388004"/>
                <a:gd name="connsiteY181" fmla="*/ 36036 h 387715"/>
                <a:gd name="connsiteX182" fmla="*/ 93704 w 388004"/>
                <a:gd name="connsiteY182" fmla="*/ 39394 h 387715"/>
                <a:gd name="connsiteX183" fmla="*/ 51662 w 388004"/>
                <a:gd name="connsiteY183" fmla="*/ 67544 h 387715"/>
                <a:gd name="connsiteX184" fmla="*/ 63510 w 388004"/>
                <a:gd name="connsiteY184" fmla="*/ 67306 h 387715"/>
                <a:gd name="connsiteX185" fmla="*/ 86292 w 388004"/>
                <a:gd name="connsiteY185" fmla="*/ 90089 h 387715"/>
                <a:gd name="connsiteX186" fmla="*/ 85033 w 388004"/>
                <a:gd name="connsiteY186" fmla="*/ 93265 h 387715"/>
                <a:gd name="connsiteX187" fmla="*/ 42443 w 388004"/>
                <a:gd name="connsiteY187" fmla="*/ 93265 h 387715"/>
                <a:gd name="connsiteX188" fmla="*/ 38007 w 388004"/>
                <a:gd name="connsiteY188" fmla="*/ 84977 h 387715"/>
                <a:gd name="connsiteX189" fmla="*/ 51662 w 388004"/>
                <a:gd name="connsiteY189" fmla="*/ 67544 h 387715"/>
                <a:gd name="connsiteX190" fmla="*/ 26890 w 388004"/>
                <a:gd name="connsiteY190" fmla="*/ 112141 h 387715"/>
                <a:gd name="connsiteX191" fmla="*/ 42535 w 388004"/>
                <a:gd name="connsiteY191" fmla="*/ 98778 h 387715"/>
                <a:gd name="connsiteX192" fmla="*/ 85033 w 388004"/>
                <a:gd name="connsiteY192" fmla="*/ 98778 h 387715"/>
                <a:gd name="connsiteX193" fmla="*/ 86438 w 388004"/>
                <a:gd name="connsiteY193" fmla="*/ 102228 h 387715"/>
                <a:gd name="connsiteX194" fmla="*/ 5623 w 388004"/>
                <a:gd name="connsiteY194" fmla="*/ 183025 h 387715"/>
                <a:gd name="connsiteX195" fmla="*/ 22728 w 388004"/>
                <a:gd name="connsiteY195" fmla="*/ 111575 h 387715"/>
                <a:gd name="connsiteX196" fmla="*/ 26890 w 388004"/>
                <a:gd name="connsiteY196" fmla="*/ 112141 h 387715"/>
                <a:gd name="connsiteX197" fmla="*/ 5641 w 388004"/>
                <a:gd name="connsiteY197" fmla="*/ 195712 h 387715"/>
                <a:gd name="connsiteX198" fmla="*/ 83481 w 388004"/>
                <a:gd name="connsiteY198" fmla="*/ 273534 h 387715"/>
                <a:gd name="connsiteX199" fmla="*/ 80852 w 388004"/>
                <a:gd name="connsiteY199" fmla="*/ 279868 h 387715"/>
                <a:gd name="connsiteX200" fmla="*/ 38300 w 388004"/>
                <a:gd name="connsiteY200" fmla="*/ 279868 h 387715"/>
                <a:gd name="connsiteX201" fmla="*/ 24791 w 388004"/>
                <a:gd name="connsiteY201" fmla="*/ 271088 h 387715"/>
                <a:gd name="connsiteX202" fmla="*/ 5641 w 388004"/>
                <a:gd name="connsiteY202" fmla="*/ 195712 h 387715"/>
                <a:gd name="connsiteX203" fmla="*/ 200970 w 388004"/>
                <a:gd name="connsiteY203" fmla="*/ 372567 h 387715"/>
                <a:gd name="connsiteX204" fmla="*/ 199729 w 388004"/>
                <a:gd name="connsiteY204" fmla="*/ 369811 h 387715"/>
                <a:gd name="connsiteX205" fmla="*/ 280307 w 388004"/>
                <a:gd name="connsiteY205" fmla="*/ 289215 h 387715"/>
                <a:gd name="connsiteX206" fmla="*/ 280307 w 388004"/>
                <a:gd name="connsiteY206" fmla="*/ 334852 h 387715"/>
                <a:gd name="connsiteX207" fmla="*/ 267200 w 388004"/>
                <a:gd name="connsiteY207" fmla="*/ 350442 h 387715"/>
                <a:gd name="connsiteX208" fmla="*/ 267966 w 388004"/>
                <a:gd name="connsiteY208" fmla="*/ 355243 h 387715"/>
                <a:gd name="connsiteX209" fmla="*/ 200952 w 388004"/>
                <a:gd name="connsiteY209" fmla="*/ 372567 h 387715"/>
                <a:gd name="connsiteX210" fmla="*/ 285783 w 388004"/>
                <a:gd name="connsiteY210" fmla="*/ 334834 h 387715"/>
                <a:gd name="connsiteX211" fmla="*/ 285783 w 388004"/>
                <a:gd name="connsiteY211" fmla="*/ 289598 h 387715"/>
                <a:gd name="connsiteX212" fmla="*/ 317182 w 388004"/>
                <a:gd name="connsiteY212" fmla="*/ 320979 h 387715"/>
                <a:gd name="connsiteX213" fmla="*/ 294637 w 388004"/>
                <a:gd name="connsiteY213" fmla="*/ 339654 h 387715"/>
                <a:gd name="connsiteX214" fmla="*/ 285765 w 388004"/>
                <a:gd name="connsiteY214" fmla="*/ 334834 h 387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388004" h="387715">
                  <a:moveTo>
                    <a:pt x="353145" y="283556"/>
                  </a:moveTo>
                  <a:cubicBezTo>
                    <a:pt x="367737" y="258305"/>
                    <a:pt x="376255" y="230007"/>
                    <a:pt x="378026" y="200897"/>
                  </a:cubicBezTo>
                  <a:cubicBezTo>
                    <a:pt x="384418" y="199944"/>
                    <a:pt x="388828" y="193991"/>
                    <a:pt x="387875" y="187599"/>
                  </a:cubicBezTo>
                  <a:cubicBezTo>
                    <a:pt x="387117" y="182506"/>
                    <a:pt x="383119" y="178508"/>
                    <a:pt x="378026" y="177750"/>
                  </a:cubicBezTo>
                  <a:cubicBezTo>
                    <a:pt x="376547" y="152408"/>
                    <a:pt x="369945" y="127630"/>
                    <a:pt x="358621" y="104912"/>
                  </a:cubicBezTo>
                  <a:cubicBezTo>
                    <a:pt x="363521" y="100683"/>
                    <a:pt x="364065" y="93282"/>
                    <a:pt x="359835" y="88382"/>
                  </a:cubicBezTo>
                  <a:cubicBezTo>
                    <a:pt x="357611" y="85805"/>
                    <a:pt x="354376" y="84323"/>
                    <a:pt x="350972" y="84320"/>
                  </a:cubicBezTo>
                  <a:cubicBezTo>
                    <a:pt x="349649" y="84321"/>
                    <a:pt x="348335" y="84544"/>
                    <a:pt x="347084" y="84977"/>
                  </a:cubicBezTo>
                  <a:cubicBezTo>
                    <a:pt x="340216" y="74616"/>
                    <a:pt x="332354" y="64950"/>
                    <a:pt x="323608" y="56116"/>
                  </a:cubicBezTo>
                  <a:cubicBezTo>
                    <a:pt x="323534" y="55971"/>
                    <a:pt x="323442" y="55836"/>
                    <a:pt x="323334" y="55715"/>
                  </a:cubicBezTo>
                  <a:cubicBezTo>
                    <a:pt x="323223" y="55629"/>
                    <a:pt x="323107" y="55550"/>
                    <a:pt x="322987" y="55477"/>
                  </a:cubicBezTo>
                  <a:cubicBezTo>
                    <a:pt x="315154" y="47656"/>
                    <a:pt x="306658" y="40528"/>
                    <a:pt x="297594" y="34174"/>
                  </a:cubicBezTo>
                  <a:cubicBezTo>
                    <a:pt x="298433" y="32225"/>
                    <a:pt x="298861" y="30125"/>
                    <a:pt x="298854" y="28003"/>
                  </a:cubicBezTo>
                  <a:cubicBezTo>
                    <a:pt x="298855" y="19262"/>
                    <a:pt x="291770" y="12175"/>
                    <a:pt x="283029" y="12174"/>
                  </a:cubicBezTo>
                  <a:cubicBezTo>
                    <a:pt x="278117" y="12173"/>
                    <a:pt x="273482" y="14454"/>
                    <a:pt x="270486" y="18346"/>
                  </a:cubicBezTo>
                  <a:cubicBezTo>
                    <a:pt x="245291" y="6318"/>
                    <a:pt x="217735" y="51"/>
                    <a:pt x="189817" y="0"/>
                  </a:cubicBezTo>
                  <a:lnTo>
                    <a:pt x="189251" y="0"/>
                  </a:lnTo>
                  <a:cubicBezTo>
                    <a:pt x="159960" y="-30"/>
                    <a:pt x="131067" y="6784"/>
                    <a:pt x="104876" y="19898"/>
                  </a:cubicBezTo>
                  <a:cubicBezTo>
                    <a:pt x="102682" y="17568"/>
                    <a:pt x="99624" y="16247"/>
                    <a:pt x="96424" y="16247"/>
                  </a:cubicBezTo>
                  <a:cubicBezTo>
                    <a:pt x="89941" y="16247"/>
                    <a:pt x="84686" y="21502"/>
                    <a:pt x="84686" y="27985"/>
                  </a:cubicBezTo>
                  <a:cubicBezTo>
                    <a:pt x="84694" y="29097"/>
                    <a:pt x="84853" y="30202"/>
                    <a:pt x="85160" y="31271"/>
                  </a:cubicBezTo>
                  <a:cubicBezTo>
                    <a:pt x="77698" y="36199"/>
                    <a:pt x="70597" y="41653"/>
                    <a:pt x="63911" y="47591"/>
                  </a:cubicBezTo>
                  <a:cubicBezTo>
                    <a:pt x="58532" y="43991"/>
                    <a:pt x="51253" y="45434"/>
                    <a:pt x="47653" y="50813"/>
                  </a:cubicBezTo>
                  <a:cubicBezTo>
                    <a:pt x="45017" y="54754"/>
                    <a:pt x="45014" y="59895"/>
                    <a:pt x="47646" y="63838"/>
                  </a:cubicBezTo>
                  <a:cubicBezTo>
                    <a:pt x="42571" y="69566"/>
                    <a:pt x="37846" y="75595"/>
                    <a:pt x="33498" y="81892"/>
                  </a:cubicBezTo>
                  <a:cubicBezTo>
                    <a:pt x="31423" y="80947"/>
                    <a:pt x="29170" y="80455"/>
                    <a:pt x="26890" y="80450"/>
                  </a:cubicBezTo>
                  <a:cubicBezTo>
                    <a:pt x="18149" y="80440"/>
                    <a:pt x="11055" y="87518"/>
                    <a:pt x="11045" y="96259"/>
                  </a:cubicBezTo>
                  <a:cubicBezTo>
                    <a:pt x="11039" y="101416"/>
                    <a:pt x="13546" y="106252"/>
                    <a:pt x="17763" y="109220"/>
                  </a:cubicBezTo>
                  <a:cubicBezTo>
                    <a:pt x="-6600" y="161360"/>
                    <a:pt x="-5868" y="221762"/>
                    <a:pt x="19752" y="273296"/>
                  </a:cubicBezTo>
                  <a:cubicBezTo>
                    <a:pt x="14665" y="277299"/>
                    <a:pt x="13786" y="284667"/>
                    <a:pt x="17788" y="289754"/>
                  </a:cubicBezTo>
                  <a:cubicBezTo>
                    <a:pt x="21010" y="293849"/>
                    <a:pt x="26548" y="295325"/>
                    <a:pt x="31381" y="293377"/>
                  </a:cubicBezTo>
                  <a:cubicBezTo>
                    <a:pt x="38434" y="304075"/>
                    <a:pt x="46543" y="314037"/>
                    <a:pt x="55587" y="323114"/>
                  </a:cubicBezTo>
                  <a:cubicBezTo>
                    <a:pt x="55587" y="323114"/>
                    <a:pt x="55587" y="323279"/>
                    <a:pt x="55733" y="323333"/>
                  </a:cubicBezTo>
                  <a:cubicBezTo>
                    <a:pt x="55814" y="323395"/>
                    <a:pt x="55900" y="323450"/>
                    <a:pt x="55989" y="323498"/>
                  </a:cubicBezTo>
                  <a:cubicBezTo>
                    <a:pt x="88661" y="356045"/>
                    <a:pt x="132129" y="375490"/>
                    <a:pt x="178170" y="378153"/>
                  </a:cubicBezTo>
                  <a:cubicBezTo>
                    <a:pt x="179363" y="384515"/>
                    <a:pt x="185487" y="388705"/>
                    <a:pt x="191849" y="387512"/>
                  </a:cubicBezTo>
                  <a:cubicBezTo>
                    <a:pt x="196600" y="386621"/>
                    <a:pt x="200317" y="382905"/>
                    <a:pt x="201208" y="378153"/>
                  </a:cubicBezTo>
                  <a:cubicBezTo>
                    <a:pt x="225231" y="376654"/>
                    <a:pt x="248743" y="370556"/>
                    <a:pt x="270467" y="360190"/>
                  </a:cubicBezTo>
                  <a:cubicBezTo>
                    <a:pt x="275810" y="367109"/>
                    <a:pt x="285749" y="368386"/>
                    <a:pt x="292668" y="363044"/>
                  </a:cubicBezTo>
                  <a:cubicBezTo>
                    <a:pt x="298354" y="358653"/>
                    <a:pt x="300370" y="350983"/>
                    <a:pt x="297576" y="344363"/>
                  </a:cubicBezTo>
                  <a:cubicBezTo>
                    <a:pt x="306521" y="338087"/>
                    <a:pt x="314912" y="331058"/>
                    <a:pt x="322659" y="323352"/>
                  </a:cubicBezTo>
                  <a:cubicBezTo>
                    <a:pt x="322779" y="323279"/>
                    <a:pt x="322894" y="323200"/>
                    <a:pt x="323006" y="323114"/>
                  </a:cubicBezTo>
                  <a:cubicBezTo>
                    <a:pt x="323115" y="323023"/>
                    <a:pt x="323152" y="322895"/>
                    <a:pt x="323243" y="322786"/>
                  </a:cubicBezTo>
                  <a:cubicBezTo>
                    <a:pt x="334648" y="311306"/>
                    <a:pt x="344548" y="298425"/>
                    <a:pt x="352707" y="284450"/>
                  </a:cubicBezTo>
                  <a:cubicBezTo>
                    <a:pt x="352909" y="284183"/>
                    <a:pt x="353057" y="283879"/>
                    <a:pt x="353145" y="283556"/>
                  </a:cubicBezTo>
                  <a:close/>
                  <a:moveTo>
                    <a:pt x="320961" y="317109"/>
                  </a:moveTo>
                  <a:lnTo>
                    <a:pt x="289252" y="285345"/>
                  </a:lnTo>
                  <a:lnTo>
                    <a:pt x="345843" y="285345"/>
                  </a:lnTo>
                  <a:cubicBezTo>
                    <a:pt x="338750" y="296802"/>
                    <a:pt x="330432" y="307452"/>
                    <a:pt x="321034" y="317109"/>
                  </a:cubicBezTo>
                  <a:close/>
                  <a:moveTo>
                    <a:pt x="35835" y="290255"/>
                  </a:moveTo>
                  <a:cubicBezTo>
                    <a:pt x="37035" y="288858"/>
                    <a:pt x="37880" y="287193"/>
                    <a:pt x="38299" y="285400"/>
                  </a:cubicBezTo>
                  <a:lnTo>
                    <a:pt x="80834" y="285400"/>
                  </a:lnTo>
                  <a:cubicBezTo>
                    <a:pt x="81226" y="287686"/>
                    <a:pt x="82124" y="289857"/>
                    <a:pt x="83463" y="291752"/>
                  </a:cubicBezTo>
                  <a:lnTo>
                    <a:pt x="57759" y="317455"/>
                  </a:lnTo>
                  <a:cubicBezTo>
                    <a:pt x="49611" y="309100"/>
                    <a:pt x="42270" y="299992"/>
                    <a:pt x="35835" y="290255"/>
                  </a:cubicBezTo>
                  <a:close/>
                  <a:moveTo>
                    <a:pt x="321326" y="61611"/>
                  </a:moveTo>
                  <a:cubicBezTo>
                    <a:pt x="329167" y="69728"/>
                    <a:pt x="336249" y="78545"/>
                    <a:pt x="342484" y="87953"/>
                  </a:cubicBezTo>
                  <a:cubicBezTo>
                    <a:pt x="341053" y="89445"/>
                    <a:pt x="340045" y="91291"/>
                    <a:pt x="339563" y="93302"/>
                  </a:cubicBezTo>
                  <a:lnTo>
                    <a:pt x="289617" y="93302"/>
                  </a:lnTo>
                  <a:close/>
                  <a:moveTo>
                    <a:pt x="201116" y="279868"/>
                  </a:moveTo>
                  <a:cubicBezTo>
                    <a:pt x="200086" y="275588"/>
                    <a:pt x="196744" y="272245"/>
                    <a:pt x="192464" y="271215"/>
                  </a:cubicBezTo>
                  <a:lnTo>
                    <a:pt x="192464" y="204749"/>
                  </a:lnTo>
                  <a:cubicBezTo>
                    <a:pt x="194609" y="204354"/>
                    <a:pt x="196649" y="203514"/>
                    <a:pt x="198451" y="202284"/>
                  </a:cubicBezTo>
                  <a:lnTo>
                    <a:pt x="276054" y="279868"/>
                  </a:lnTo>
                  <a:close/>
                  <a:moveTo>
                    <a:pt x="109385" y="291716"/>
                  </a:moveTo>
                  <a:cubicBezTo>
                    <a:pt x="110720" y="289812"/>
                    <a:pt x="111618" y="287636"/>
                    <a:pt x="112013" y="285345"/>
                  </a:cubicBezTo>
                  <a:lnTo>
                    <a:pt x="178334" y="285345"/>
                  </a:lnTo>
                  <a:cubicBezTo>
                    <a:pt x="179358" y="289632"/>
                    <a:pt x="182701" y="292983"/>
                    <a:pt x="186987" y="294016"/>
                  </a:cubicBezTo>
                  <a:lnTo>
                    <a:pt x="186987" y="364517"/>
                  </a:lnTo>
                  <a:cubicBezTo>
                    <a:pt x="185793" y="364802"/>
                    <a:pt x="184653" y="365277"/>
                    <a:pt x="183610" y="365923"/>
                  </a:cubicBezTo>
                  <a:close/>
                  <a:moveTo>
                    <a:pt x="187024" y="98778"/>
                  </a:moveTo>
                  <a:lnTo>
                    <a:pt x="187024" y="173624"/>
                  </a:lnTo>
                  <a:cubicBezTo>
                    <a:pt x="184606" y="174017"/>
                    <a:pt x="182312" y="174967"/>
                    <a:pt x="180324" y="176399"/>
                  </a:cubicBezTo>
                  <a:lnTo>
                    <a:pt x="106281" y="102374"/>
                  </a:lnTo>
                  <a:cubicBezTo>
                    <a:pt x="106993" y="101252"/>
                    <a:pt x="107512" y="100018"/>
                    <a:pt x="107815" y="98723"/>
                  </a:cubicBezTo>
                  <a:close/>
                  <a:moveTo>
                    <a:pt x="112050" y="279868"/>
                  </a:moveTo>
                  <a:cubicBezTo>
                    <a:pt x="111638" y="277593"/>
                    <a:pt x="110742" y="275432"/>
                    <a:pt x="109421" y="273534"/>
                  </a:cubicBezTo>
                  <a:lnTo>
                    <a:pt x="180616" y="202339"/>
                  </a:lnTo>
                  <a:cubicBezTo>
                    <a:pt x="182520" y="203641"/>
                    <a:pt x="184690" y="204502"/>
                    <a:pt x="186969" y="204858"/>
                  </a:cubicBezTo>
                  <a:lnTo>
                    <a:pt x="186969" y="271270"/>
                  </a:lnTo>
                  <a:cubicBezTo>
                    <a:pt x="182688" y="272300"/>
                    <a:pt x="179346" y="275642"/>
                    <a:pt x="178316" y="279923"/>
                  </a:cubicBezTo>
                  <a:close/>
                  <a:moveTo>
                    <a:pt x="205151" y="192061"/>
                  </a:moveTo>
                  <a:lnTo>
                    <a:pt x="271618" y="192061"/>
                  </a:lnTo>
                  <a:cubicBezTo>
                    <a:pt x="272596" y="196427"/>
                    <a:pt x="275974" y="199855"/>
                    <a:pt x="280325" y="200897"/>
                  </a:cubicBezTo>
                  <a:lnTo>
                    <a:pt x="280325" y="276382"/>
                  </a:lnTo>
                  <a:lnTo>
                    <a:pt x="202413" y="198451"/>
                  </a:lnTo>
                  <a:cubicBezTo>
                    <a:pt x="203776" y="196548"/>
                    <a:pt x="204698" y="194365"/>
                    <a:pt x="205114" y="192061"/>
                  </a:cubicBezTo>
                  <a:close/>
                  <a:moveTo>
                    <a:pt x="280325" y="178096"/>
                  </a:moveTo>
                  <a:cubicBezTo>
                    <a:pt x="276102" y="179111"/>
                    <a:pt x="272786" y="182377"/>
                    <a:pt x="271709" y="186585"/>
                  </a:cubicBezTo>
                  <a:lnTo>
                    <a:pt x="205151" y="186585"/>
                  </a:lnTo>
                  <a:cubicBezTo>
                    <a:pt x="204774" y="184329"/>
                    <a:pt x="203915" y="182181"/>
                    <a:pt x="202632" y="180287"/>
                  </a:cubicBezTo>
                  <a:lnTo>
                    <a:pt x="280289" y="102630"/>
                  </a:lnTo>
                  <a:close/>
                  <a:moveTo>
                    <a:pt x="198835" y="176380"/>
                  </a:moveTo>
                  <a:cubicBezTo>
                    <a:pt x="196948" y="175021"/>
                    <a:pt x="194785" y="174092"/>
                    <a:pt x="192500" y="173660"/>
                  </a:cubicBezTo>
                  <a:lnTo>
                    <a:pt x="192500" y="98815"/>
                  </a:lnTo>
                  <a:lnTo>
                    <a:pt x="276473" y="98815"/>
                  </a:lnTo>
                  <a:close/>
                  <a:moveTo>
                    <a:pt x="99180" y="107413"/>
                  </a:moveTo>
                  <a:cubicBezTo>
                    <a:pt x="100282" y="107146"/>
                    <a:pt x="101340" y="106722"/>
                    <a:pt x="102320" y="106153"/>
                  </a:cubicBezTo>
                  <a:lnTo>
                    <a:pt x="176454" y="180287"/>
                  </a:lnTo>
                  <a:cubicBezTo>
                    <a:pt x="175171" y="182181"/>
                    <a:pt x="174312" y="184329"/>
                    <a:pt x="173935" y="186585"/>
                  </a:cubicBezTo>
                  <a:lnTo>
                    <a:pt x="99089" y="186585"/>
                  </a:lnTo>
                  <a:close/>
                  <a:moveTo>
                    <a:pt x="174026" y="192061"/>
                  </a:moveTo>
                  <a:cubicBezTo>
                    <a:pt x="174453" y="194368"/>
                    <a:pt x="175388" y="196551"/>
                    <a:pt x="176764" y="198451"/>
                  </a:cubicBezTo>
                  <a:lnTo>
                    <a:pt x="105569" y="269645"/>
                  </a:lnTo>
                  <a:cubicBezTo>
                    <a:pt x="103682" y="268320"/>
                    <a:pt x="101525" y="267428"/>
                    <a:pt x="99253" y="267035"/>
                  </a:cubicBezTo>
                  <a:lnTo>
                    <a:pt x="99253" y="192061"/>
                  </a:lnTo>
                  <a:close/>
                  <a:moveTo>
                    <a:pt x="285820" y="200897"/>
                  </a:moveTo>
                  <a:cubicBezTo>
                    <a:pt x="290164" y="199849"/>
                    <a:pt x="293534" y="196422"/>
                    <a:pt x="294509" y="192061"/>
                  </a:cubicBezTo>
                  <a:lnTo>
                    <a:pt x="364974" y="192061"/>
                  </a:lnTo>
                  <a:cubicBezTo>
                    <a:pt x="365256" y="193256"/>
                    <a:pt x="365731" y="194397"/>
                    <a:pt x="366380" y="195439"/>
                  </a:cubicBezTo>
                  <a:lnTo>
                    <a:pt x="285820" y="275998"/>
                  </a:lnTo>
                  <a:close/>
                  <a:moveTo>
                    <a:pt x="364974" y="186585"/>
                  </a:moveTo>
                  <a:lnTo>
                    <a:pt x="294363" y="186585"/>
                  </a:lnTo>
                  <a:cubicBezTo>
                    <a:pt x="293291" y="182385"/>
                    <a:pt x="289981" y="179124"/>
                    <a:pt x="285765" y="178115"/>
                  </a:cubicBezTo>
                  <a:lnTo>
                    <a:pt x="285765" y="102648"/>
                  </a:lnTo>
                  <a:lnTo>
                    <a:pt x="366325" y="183208"/>
                  </a:lnTo>
                  <a:cubicBezTo>
                    <a:pt x="365682" y="184253"/>
                    <a:pt x="365208" y="185392"/>
                    <a:pt x="364919" y="186585"/>
                  </a:cubicBezTo>
                  <a:close/>
                  <a:moveTo>
                    <a:pt x="192500" y="93302"/>
                  </a:moveTo>
                  <a:lnTo>
                    <a:pt x="192500" y="9328"/>
                  </a:lnTo>
                  <a:lnTo>
                    <a:pt x="276473" y="93302"/>
                  </a:lnTo>
                  <a:close/>
                  <a:moveTo>
                    <a:pt x="187024" y="93302"/>
                  </a:moveTo>
                  <a:lnTo>
                    <a:pt x="107815" y="93302"/>
                  </a:lnTo>
                  <a:cubicBezTo>
                    <a:pt x="107529" y="92108"/>
                    <a:pt x="107055" y="90968"/>
                    <a:pt x="106409" y="89924"/>
                  </a:cubicBezTo>
                  <a:lnTo>
                    <a:pt x="187024" y="9347"/>
                  </a:lnTo>
                  <a:close/>
                  <a:moveTo>
                    <a:pt x="90272" y="106080"/>
                  </a:moveTo>
                  <a:cubicBezTo>
                    <a:pt x="91322" y="106726"/>
                    <a:pt x="92468" y="107201"/>
                    <a:pt x="93667" y="107486"/>
                  </a:cubicBezTo>
                  <a:lnTo>
                    <a:pt x="93667" y="186640"/>
                  </a:lnTo>
                  <a:lnTo>
                    <a:pt x="9694" y="186640"/>
                  </a:lnTo>
                  <a:close/>
                  <a:moveTo>
                    <a:pt x="93667" y="192116"/>
                  </a:moveTo>
                  <a:lnTo>
                    <a:pt x="93667" y="267108"/>
                  </a:lnTo>
                  <a:cubicBezTo>
                    <a:pt x="91384" y="267501"/>
                    <a:pt x="89215" y="268393"/>
                    <a:pt x="87314" y="269718"/>
                  </a:cubicBezTo>
                  <a:lnTo>
                    <a:pt x="9712" y="192116"/>
                  </a:lnTo>
                  <a:close/>
                  <a:moveTo>
                    <a:pt x="87296" y="295641"/>
                  </a:moveTo>
                  <a:cubicBezTo>
                    <a:pt x="89198" y="296980"/>
                    <a:pt x="91374" y="297878"/>
                    <a:pt x="93667" y="298269"/>
                  </a:cubicBezTo>
                  <a:lnTo>
                    <a:pt x="93667" y="346152"/>
                  </a:lnTo>
                  <a:cubicBezTo>
                    <a:pt x="82120" y="339056"/>
                    <a:pt x="71383" y="330719"/>
                    <a:pt x="61648" y="321289"/>
                  </a:cubicBezTo>
                  <a:close/>
                  <a:moveTo>
                    <a:pt x="99144" y="298269"/>
                  </a:moveTo>
                  <a:cubicBezTo>
                    <a:pt x="101425" y="297878"/>
                    <a:pt x="103590" y="296979"/>
                    <a:pt x="105478" y="295641"/>
                  </a:cubicBezTo>
                  <a:lnTo>
                    <a:pt x="179722" y="369793"/>
                  </a:lnTo>
                  <a:cubicBezTo>
                    <a:pt x="179188" y="370681"/>
                    <a:pt x="178766" y="371631"/>
                    <a:pt x="178462" y="372622"/>
                  </a:cubicBezTo>
                  <a:cubicBezTo>
                    <a:pt x="150599" y="371008"/>
                    <a:pt x="123476" y="363027"/>
                    <a:pt x="99180" y="349292"/>
                  </a:cubicBezTo>
                  <a:close/>
                  <a:moveTo>
                    <a:pt x="195895" y="365977"/>
                  </a:moveTo>
                  <a:cubicBezTo>
                    <a:pt x="194854" y="365328"/>
                    <a:pt x="193713" y="364854"/>
                    <a:pt x="192518" y="364572"/>
                  </a:cubicBezTo>
                  <a:lnTo>
                    <a:pt x="192518" y="294016"/>
                  </a:lnTo>
                  <a:cubicBezTo>
                    <a:pt x="196808" y="292991"/>
                    <a:pt x="200155" y="289637"/>
                    <a:pt x="201171" y="285345"/>
                  </a:cubicBezTo>
                  <a:lnTo>
                    <a:pt x="276473" y="285345"/>
                  </a:lnTo>
                  <a:close/>
                  <a:moveTo>
                    <a:pt x="289690" y="279923"/>
                  </a:moveTo>
                  <a:lnTo>
                    <a:pt x="370250" y="199363"/>
                  </a:lnTo>
                  <a:cubicBezTo>
                    <a:pt x="371019" y="199838"/>
                    <a:pt x="371840" y="200224"/>
                    <a:pt x="372696" y="200514"/>
                  </a:cubicBezTo>
                  <a:cubicBezTo>
                    <a:pt x="371016" y="228445"/>
                    <a:pt x="362933" y="255615"/>
                    <a:pt x="349074" y="279923"/>
                  </a:cubicBezTo>
                  <a:close/>
                  <a:moveTo>
                    <a:pt x="372714" y="178242"/>
                  </a:moveTo>
                  <a:cubicBezTo>
                    <a:pt x="371847" y="178521"/>
                    <a:pt x="371020" y="178907"/>
                    <a:pt x="370250" y="179392"/>
                  </a:cubicBezTo>
                  <a:lnTo>
                    <a:pt x="289635" y="98778"/>
                  </a:lnTo>
                  <a:lnTo>
                    <a:pt x="339581" y="98778"/>
                  </a:lnTo>
                  <a:cubicBezTo>
                    <a:pt x="341052" y="105040"/>
                    <a:pt x="347321" y="108924"/>
                    <a:pt x="353583" y="107453"/>
                  </a:cubicBezTo>
                  <a:cubicBezTo>
                    <a:pt x="353638" y="107440"/>
                    <a:pt x="353692" y="107426"/>
                    <a:pt x="353747" y="107413"/>
                  </a:cubicBezTo>
                  <a:cubicBezTo>
                    <a:pt x="364769" y="129484"/>
                    <a:pt x="371202" y="153560"/>
                    <a:pt x="372659" y="178188"/>
                  </a:cubicBezTo>
                  <a:close/>
                  <a:moveTo>
                    <a:pt x="317511" y="57759"/>
                  </a:moveTo>
                  <a:lnTo>
                    <a:pt x="285765" y="89450"/>
                  </a:lnTo>
                  <a:lnTo>
                    <a:pt x="285765" y="43575"/>
                  </a:lnTo>
                  <a:cubicBezTo>
                    <a:pt x="289157" y="42985"/>
                    <a:pt x="292261" y="41299"/>
                    <a:pt x="294601" y="38774"/>
                  </a:cubicBezTo>
                  <a:cubicBezTo>
                    <a:pt x="302715" y="44467"/>
                    <a:pt x="310358" y="50804"/>
                    <a:pt x="317456" y="57723"/>
                  </a:cubicBezTo>
                  <a:close/>
                  <a:moveTo>
                    <a:pt x="280343" y="43611"/>
                  </a:moveTo>
                  <a:lnTo>
                    <a:pt x="280343" y="89450"/>
                  </a:lnTo>
                  <a:lnTo>
                    <a:pt x="196553" y="5659"/>
                  </a:lnTo>
                  <a:cubicBezTo>
                    <a:pt x="221310" y="6593"/>
                    <a:pt x="245616" y="12569"/>
                    <a:pt x="267985" y="23221"/>
                  </a:cubicBezTo>
                  <a:cubicBezTo>
                    <a:pt x="267492" y="24773"/>
                    <a:pt x="267240" y="26392"/>
                    <a:pt x="267236" y="28022"/>
                  </a:cubicBezTo>
                  <a:cubicBezTo>
                    <a:pt x="267258" y="35679"/>
                    <a:pt x="272751" y="42225"/>
                    <a:pt x="280289" y="43575"/>
                  </a:cubicBezTo>
                  <a:close/>
                  <a:moveTo>
                    <a:pt x="183044" y="5641"/>
                  </a:moveTo>
                  <a:lnTo>
                    <a:pt x="102539" y="86036"/>
                  </a:lnTo>
                  <a:cubicBezTo>
                    <a:pt x="101502" y="85391"/>
                    <a:pt x="100368" y="84916"/>
                    <a:pt x="99180" y="84631"/>
                  </a:cubicBezTo>
                  <a:lnTo>
                    <a:pt x="99180" y="39376"/>
                  </a:lnTo>
                  <a:cubicBezTo>
                    <a:pt x="104436" y="38111"/>
                    <a:pt x="108142" y="33410"/>
                    <a:pt x="108143" y="28003"/>
                  </a:cubicBezTo>
                  <a:cubicBezTo>
                    <a:pt x="108147" y="26859"/>
                    <a:pt x="107981" y="25721"/>
                    <a:pt x="107650" y="24626"/>
                  </a:cubicBezTo>
                  <a:cubicBezTo>
                    <a:pt x="131103" y="12941"/>
                    <a:pt x="156800" y="6453"/>
                    <a:pt x="182989" y="5604"/>
                  </a:cubicBezTo>
                  <a:close/>
                  <a:moveTo>
                    <a:pt x="93704" y="39394"/>
                  </a:moveTo>
                  <a:lnTo>
                    <a:pt x="93704" y="84631"/>
                  </a:lnTo>
                  <a:cubicBezTo>
                    <a:pt x="92409" y="84932"/>
                    <a:pt x="91175" y="85451"/>
                    <a:pt x="90053" y="86164"/>
                  </a:cubicBezTo>
                  <a:lnTo>
                    <a:pt x="67380" y="63473"/>
                  </a:lnTo>
                  <a:cubicBezTo>
                    <a:pt x="68545" y="61644"/>
                    <a:pt x="69177" y="59526"/>
                    <a:pt x="69205" y="57357"/>
                  </a:cubicBezTo>
                  <a:cubicBezTo>
                    <a:pt x="69208" y="55347"/>
                    <a:pt x="68686" y="53371"/>
                    <a:pt x="67690" y="51625"/>
                  </a:cubicBezTo>
                  <a:cubicBezTo>
                    <a:pt x="74087" y="45972"/>
                    <a:pt x="80863" y="40763"/>
                    <a:pt x="87972" y="36036"/>
                  </a:cubicBezTo>
                  <a:cubicBezTo>
                    <a:pt x="89523" y="37678"/>
                    <a:pt x="91512" y="38844"/>
                    <a:pt x="93704" y="39394"/>
                  </a:cubicBezTo>
                  <a:close/>
                  <a:moveTo>
                    <a:pt x="51662" y="67544"/>
                  </a:moveTo>
                  <a:cubicBezTo>
                    <a:pt x="55361" y="69622"/>
                    <a:pt x="59897" y="69531"/>
                    <a:pt x="63510" y="67306"/>
                  </a:cubicBezTo>
                  <a:lnTo>
                    <a:pt x="86292" y="90089"/>
                  </a:lnTo>
                  <a:cubicBezTo>
                    <a:pt x="85715" y="91078"/>
                    <a:pt x="85291" y="92149"/>
                    <a:pt x="85033" y="93265"/>
                  </a:cubicBezTo>
                  <a:lnTo>
                    <a:pt x="42443" y="93265"/>
                  </a:lnTo>
                  <a:cubicBezTo>
                    <a:pt x="41832" y="90119"/>
                    <a:pt x="40286" y="87231"/>
                    <a:pt x="38007" y="84977"/>
                  </a:cubicBezTo>
                  <a:cubicBezTo>
                    <a:pt x="42207" y="78899"/>
                    <a:pt x="46767" y="73077"/>
                    <a:pt x="51662" y="67544"/>
                  </a:cubicBezTo>
                  <a:close/>
                  <a:moveTo>
                    <a:pt x="26890" y="112141"/>
                  </a:moveTo>
                  <a:cubicBezTo>
                    <a:pt x="34678" y="112131"/>
                    <a:pt x="41307" y="106469"/>
                    <a:pt x="42535" y="98778"/>
                  </a:cubicBezTo>
                  <a:lnTo>
                    <a:pt x="85033" y="98778"/>
                  </a:lnTo>
                  <a:cubicBezTo>
                    <a:pt x="85314" y="99996"/>
                    <a:pt x="85788" y="101161"/>
                    <a:pt x="86438" y="102228"/>
                  </a:cubicBezTo>
                  <a:lnTo>
                    <a:pt x="5623" y="183025"/>
                  </a:lnTo>
                  <a:cubicBezTo>
                    <a:pt x="6427" y="158296"/>
                    <a:pt x="12246" y="133987"/>
                    <a:pt x="22728" y="111575"/>
                  </a:cubicBezTo>
                  <a:cubicBezTo>
                    <a:pt x="24085" y="111941"/>
                    <a:pt x="25484" y="112131"/>
                    <a:pt x="26890" y="112141"/>
                  </a:cubicBezTo>
                  <a:close/>
                  <a:moveTo>
                    <a:pt x="5641" y="195712"/>
                  </a:moveTo>
                  <a:lnTo>
                    <a:pt x="83481" y="273534"/>
                  </a:lnTo>
                  <a:cubicBezTo>
                    <a:pt x="82145" y="275424"/>
                    <a:pt x="81247" y="277588"/>
                    <a:pt x="80852" y="279868"/>
                  </a:cubicBezTo>
                  <a:lnTo>
                    <a:pt x="38300" y="279868"/>
                  </a:lnTo>
                  <a:cubicBezTo>
                    <a:pt x="36866" y="273802"/>
                    <a:pt x="30917" y="269935"/>
                    <a:pt x="24791" y="271088"/>
                  </a:cubicBezTo>
                  <a:cubicBezTo>
                    <a:pt x="13071" y="247628"/>
                    <a:pt x="6540" y="221921"/>
                    <a:pt x="5641" y="195712"/>
                  </a:cubicBezTo>
                  <a:close/>
                  <a:moveTo>
                    <a:pt x="200970" y="372567"/>
                  </a:moveTo>
                  <a:cubicBezTo>
                    <a:pt x="200685" y="371596"/>
                    <a:pt x="200267" y="370669"/>
                    <a:pt x="199729" y="369811"/>
                  </a:cubicBezTo>
                  <a:lnTo>
                    <a:pt x="280307" y="289215"/>
                  </a:lnTo>
                  <a:lnTo>
                    <a:pt x="280307" y="334852"/>
                  </a:lnTo>
                  <a:cubicBezTo>
                    <a:pt x="272730" y="336174"/>
                    <a:pt x="267201" y="342751"/>
                    <a:pt x="267200" y="350442"/>
                  </a:cubicBezTo>
                  <a:cubicBezTo>
                    <a:pt x="267202" y="352073"/>
                    <a:pt x="267461" y="353693"/>
                    <a:pt x="267966" y="355243"/>
                  </a:cubicBezTo>
                  <a:cubicBezTo>
                    <a:pt x="246936" y="365235"/>
                    <a:pt x="224190" y="371115"/>
                    <a:pt x="200952" y="372567"/>
                  </a:cubicBezTo>
                  <a:close/>
                  <a:moveTo>
                    <a:pt x="285783" y="334834"/>
                  </a:moveTo>
                  <a:lnTo>
                    <a:pt x="285783" y="289598"/>
                  </a:lnTo>
                  <a:lnTo>
                    <a:pt x="317182" y="320979"/>
                  </a:lnTo>
                  <a:cubicBezTo>
                    <a:pt x="310171" y="327788"/>
                    <a:pt x="302632" y="334032"/>
                    <a:pt x="294637" y="339654"/>
                  </a:cubicBezTo>
                  <a:cubicBezTo>
                    <a:pt x="292292" y="337113"/>
                    <a:pt x="289173" y="335419"/>
                    <a:pt x="285765" y="334834"/>
                  </a:cubicBezTo>
                  <a:close/>
                </a:path>
              </a:pathLst>
            </a:custGeom>
            <a:solidFill>
              <a:srgbClr val="213A8F"/>
            </a:solidFill>
            <a:ln w="1819" cap="flat">
              <a:noFill/>
              <a:prstDash val="solid"/>
              <a:miter/>
            </a:ln>
          </p:spPr>
          <p:txBody>
            <a:bodyPr rtlCol="0" anchor="ctr"/>
            <a:lstStyle/>
            <a:p>
              <a:endParaRPr lang="en-US" sz="1800"/>
            </a:p>
          </p:txBody>
        </p:sp>
      </p:grpSp>
    </p:spTree>
    <p:extLst>
      <p:ext uri="{BB962C8B-B14F-4D97-AF65-F5344CB8AC3E}">
        <p14:creationId xmlns:p14="http://schemas.microsoft.com/office/powerpoint/2010/main" val="23250036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er_Sub Head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A5735-061F-9F42-B3AD-2999EFE33347}"/>
              </a:ext>
            </a:extLst>
          </p:cNvPr>
          <p:cNvSpPr>
            <a:spLocks noGrp="1"/>
          </p:cNvSpPr>
          <p:nvPr>
            <p:ph type="title" hasCustomPrompt="1"/>
          </p:nvPr>
        </p:nvSpPr>
        <p:spPr>
          <a:xfrm>
            <a:off x="285751" y="240362"/>
            <a:ext cx="8568191" cy="552570"/>
          </a:xfrm>
        </p:spPr>
        <p:txBody>
          <a:bodyPr anchor="ctr"/>
          <a:lstStyle>
            <a:lvl1pPr algn="l">
              <a:defRPr sz="2400"/>
            </a:lvl1pPr>
          </a:lstStyle>
          <a:p>
            <a:r>
              <a:rPr lang="en-GB" dirty="0"/>
              <a:t>Slide Header</a:t>
            </a:r>
            <a:endParaRPr lang="en-US" dirty="0"/>
          </a:p>
        </p:txBody>
      </p:sp>
      <p:sp>
        <p:nvSpPr>
          <p:cNvPr id="7" name="Text Placeholder 6">
            <a:extLst>
              <a:ext uri="{FF2B5EF4-FFF2-40B4-BE49-F238E27FC236}">
                <a16:creationId xmlns:a16="http://schemas.microsoft.com/office/drawing/2014/main" id="{78E29CF5-4649-A14E-809F-9526E6346119}"/>
              </a:ext>
            </a:extLst>
          </p:cNvPr>
          <p:cNvSpPr>
            <a:spLocks noGrp="1"/>
          </p:cNvSpPr>
          <p:nvPr>
            <p:ph type="body" sz="quarter" idx="18" hasCustomPrompt="1"/>
          </p:nvPr>
        </p:nvSpPr>
        <p:spPr>
          <a:xfrm>
            <a:off x="285751" y="809966"/>
            <a:ext cx="8568770" cy="291766"/>
          </a:xfrm>
        </p:spPr>
        <p:txBody>
          <a:bodyPr>
            <a:noAutofit/>
          </a:bodyPr>
          <a:lstStyle>
            <a:lvl1pPr marL="0" marR="0" indent="0" algn="l" defTabSz="685815" rtl="0" eaLnBrk="1" fontAlgn="auto" latinLnBrk="0" hangingPunct="1">
              <a:lnSpc>
                <a:spcPct val="90000"/>
              </a:lnSpc>
              <a:spcBef>
                <a:spcPts val="750"/>
              </a:spcBef>
              <a:spcAft>
                <a:spcPts val="0"/>
              </a:spcAft>
              <a:buClr>
                <a:srgbClr val="0626A9"/>
              </a:buClr>
              <a:buSzPct val="125000"/>
              <a:buFont typeface="Arial" panose="020B0604020202020204" pitchFamily="34" charset="0"/>
              <a:buNone/>
              <a:tabLst/>
              <a:defRPr sz="1501"/>
            </a:lvl1pPr>
            <a:lvl2pPr marL="342908" indent="0" algn="ctr">
              <a:buNone/>
              <a:defRPr sz="1501"/>
            </a:lvl2pPr>
            <a:lvl3pPr marL="685815" indent="0" algn="ctr">
              <a:buNone/>
              <a:defRPr sz="1501"/>
            </a:lvl3pPr>
            <a:lvl4pPr marL="1028723" indent="0" algn="ctr">
              <a:buNone/>
              <a:defRPr sz="1501"/>
            </a:lvl4pPr>
            <a:lvl5pPr marL="1371631" indent="0" algn="ctr">
              <a:buNone/>
              <a:defRPr sz="1501"/>
            </a:lvl5pPr>
          </a:lstStyle>
          <a:p>
            <a:pPr marL="0" marR="0" lvl="0" indent="0" algn="ctr" defTabSz="685815" rtl="0" eaLnBrk="1" fontAlgn="auto" latinLnBrk="0" hangingPunct="1">
              <a:lnSpc>
                <a:spcPct val="90000"/>
              </a:lnSpc>
              <a:spcBef>
                <a:spcPts val="750"/>
              </a:spcBef>
              <a:spcAft>
                <a:spcPts val="0"/>
              </a:spcAft>
              <a:buClr>
                <a:schemeClr val="accent1"/>
              </a:buClr>
              <a:buSzPct val="125000"/>
              <a:buFont typeface="Arial" panose="020B0604020202020204" pitchFamily="34" charset="0"/>
              <a:buNone/>
              <a:tabLst/>
              <a:defRPr/>
            </a:pPr>
            <a:r>
              <a:rPr kumimoji="0" lang="en-US" sz="1501" b="0" i="0" u="none" strike="noStrike" kern="1200" cap="none" spc="0" normalizeH="0" baseline="0" noProof="0" dirty="0">
                <a:ln>
                  <a:noFill/>
                </a:ln>
                <a:solidFill>
                  <a:srgbClr val="011B2B"/>
                </a:solidFill>
                <a:effectLst/>
                <a:uLnTx/>
                <a:uFillTx/>
                <a:latin typeface="+mn-lt"/>
                <a:ea typeface="+mn-ea"/>
                <a:cs typeface="+mn-cs"/>
              </a:rPr>
              <a:t>Subhead for the table below</a:t>
            </a:r>
          </a:p>
        </p:txBody>
      </p:sp>
      <p:sp>
        <p:nvSpPr>
          <p:cNvPr id="9" name="Slide Number Placeholder 5">
            <a:extLst>
              <a:ext uri="{FF2B5EF4-FFF2-40B4-BE49-F238E27FC236}">
                <a16:creationId xmlns:a16="http://schemas.microsoft.com/office/drawing/2014/main" id="{60B074A6-3BE4-D848-B752-6080B6B9CCE5}"/>
              </a:ext>
            </a:extLst>
          </p:cNvPr>
          <p:cNvSpPr>
            <a:spLocks noGrp="1"/>
          </p:cNvSpPr>
          <p:nvPr>
            <p:ph type="sldNum" sz="quarter" idx="4"/>
          </p:nvPr>
        </p:nvSpPr>
        <p:spPr>
          <a:xfrm>
            <a:off x="8589365" y="4831499"/>
            <a:ext cx="517361" cy="274097"/>
          </a:xfrm>
          <a:prstGeom prst="rect">
            <a:avLst/>
          </a:prstGeom>
        </p:spPr>
        <p:txBody>
          <a:bodyPr vert="horz" lIns="91440" tIns="45720" rIns="91440" bIns="45720" rtlCol="0" anchor="ctr"/>
          <a:lstStyle>
            <a:lvl1pPr algn="r">
              <a:defRPr sz="899">
                <a:solidFill>
                  <a:schemeClr val="tx1"/>
                </a:solidFill>
              </a:defRPr>
            </a:lvl1pPr>
          </a:lstStyle>
          <a:p>
            <a:fld id="{93AC2C76-E6AA-46CB-A2DE-F6E097F7C440}" type="slidenum">
              <a:rPr lang="en-GB" smtClean="0"/>
              <a:pPr/>
              <a:t>‹#›</a:t>
            </a:fld>
            <a:endParaRPr lang="en-GB" dirty="0"/>
          </a:p>
        </p:txBody>
      </p:sp>
      <p:sp>
        <p:nvSpPr>
          <p:cNvPr id="11" name="Text Placeholder 3">
            <a:extLst>
              <a:ext uri="{FF2B5EF4-FFF2-40B4-BE49-F238E27FC236}">
                <a16:creationId xmlns:a16="http://schemas.microsoft.com/office/drawing/2014/main" id="{F39A005C-4B56-2548-B571-019683119957}"/>
              </a:ext>
            </a:extLst>
          </p:cNvPr>
          <p:cNvSpPr>
            <a:spLocks noGrp="1"/>
          </p:cNvSpPr>
          <p:nvPr>
            <p:ph type="body" sz="quarter" idx="12" hasCustomPrompt="1"/>
          </p:nvPr>
        </p:nvSpPr>
        <p:spPr>
          <a:xfrm>
            <a:off x="1278734" y="4758074"/>
            <a:ext cx="7310631" cy="274097"/>
          </a:xfrm>
        </p:spPr>
        <p:txBody>
          <a:bodyPr anchor="ctr">
            <a:normAutofit/>
          </a:bodyPr>
          <a:lstStyle>
            <a:lvl1pPr marL="0" indent="0">
              <a:lnSpc>
                <a:spcPct val="100000"/>
              </a:lnSpc>
              <a:spcBef>
                <a:spcPts val="0"/>
              </a:spcBef>
              <a:buNone/>
              <a:defRPr sz="601"/>
            </a:lvl1pPr>
            <a:lvl2pPr marL="211941" indent="0">
              <a:buNone/>
              <a:defRPr/>
            </a:lvl2pPr>
            <a:lvl3pPr marL="469128" indent="0">
              <a:buNone/>
              <a:defRPr/>
            </a:lvl3pPr>
            <a:lvl4pPr marL="646540" indent="0">
              <a:buNone/>
              <a:defRPr/>
            </a:lvl4pPr>
            <a:lvl5pPr marL="903727" indent="0">
              <a:buNone/>
              <a:defRPr/>
            </a:lvl5pPr>
          </a:lstStyle>
          <a:p>
            <a:pPr lvl="0"/>
            <a:r>
              <a:rPr lang="en-US" dirty="0"/>
              <a:t>Click to add footnotes and sources</a:t>
            </a:r>
          </a:p>
        </p:txBody>
      </p:sp>
      <p:grpSp>
        <p:nvGrpSpPr>
          <p:cNvPr id="8" name="Graphic 11">
            <a:extLst>
              <a:ext uri="{FF2B5EF4-FFF2-40B4-BE49-F238E27FC236}">
                <a16:creationId xmlns:a16="http://schemas.microsoft.com/office/drawing/2014/main" id="{A82A2ADE-C173-1E49-AE45-5F309A3F039C}"/>
              </a:ext>
            </a:extLst>
          </p:cNvPr>
          <p:cNvGrpSpPr>
            <a:grpSpLocks noChangeAspect="1"/>
          </p:cNvGrpSpPr>
          <p:nvPr userDrawn="1"/>
        </p:nvGrpSpPr>
        <p:grpSpPr>
          <a:xfrm>
            <a:off x="188060" y="4731065"/>
            <a:ext cx="972000" cy="259563"/>
            <a:chOff x="5925389" y="-67473"/>
            <a:chExt cx="1453278" cy="387715"/>
          </a:xfrm>
        </p:grpSpPr>
        <p:sp>
          <p:nvSpPr>
            <p:cNvPr id="10" name="Freeform 9">
              <a:extLst>
                <a:ext uri="{FF2B5EF4-FFF2-40B4-BE49-F238E27FC236}">
                  <a16:creationId xmlns:a16="http://schemas.microsoft.com/office/drawing/2014/main" id="{A1E1A230-7513-5248-9220-DE89AB71A436}"/>
                </a:ext>
              </a:extLst>
            </p:cNvPr>
            <p:cNvSpPr/>
            <p:nvPr/>
          </p:nvSpPr>
          <p:spPr>
            <a:xfrm>
              <a:off x="5925389" y="-9659"/>
              <a:ext cx="252065" cy="270029"/>
            </a:xfrm>
            <a:custGeom>
              <a:avLst/>
              <a:gdLst>
                <a:gd name="connsiteX0" fmla="*/ 249346 w 252065"/>
                <a:gd name="connsiteY0" fmla="*/ 1 h 270029"/>
                <a:gd name="connsiteX1" fmla="*/ 204548 w 252065"/>
                <a:gd name="connsiteY1" fmla="*/ 1 h 270029"/>
                <a:gd name="connsiteX2" fmla="*/ 202138 w 252065"/>
                <a:gd name="connsiteY2" fmla="*/ 1443 h 270029"/>
                <a:gd name="connsiteX3" fmla="*/ 126398 w 252065"/>
                <a:gd name="connsiteY3" fmla="*/ 142007 h 270029"/>
                <a:gd name="connsiteX4" fmla="*/ 49928 w 252065"/>
                <a:gd name="connsiteY4" fmla="*/ 1443 h 270029"/>
                <a:gd name="connsiteX5" fmla="*/ 47463 w 252065"/>
                <a:gd name="connsiteY5" fmla="*/ 1 h 270029"/>
                <a:gd name="connsiteX6" fmla="*/ 2738 w 252065"/>
                <a:gd name="connsiteY6" fmla="*/ 1 h 270029"/>
                <a:gd name="connsiteX7" fmla="*/ 0 w 252065"/>
                <a:gd name="connsiteY7" fmla="*/ 2739 h 270029"/>
                <a:gd name="connsiteX8" fmla="*/ 0 w 252065"/>
                <a:gd name="connsiteY8" fmla="*/ 267291 h 270029"/>
                <a:gd name="connsiteX9" fmla="*/ 2738 w 252065"/>
                <a:gd name="connsiteY9" fmla="*/ 270029 h 270029"/>
                <a:gd name="connsiteX10" fmla="*/ 45638 w 252065"/>
                <a:gd name="connsiteY10" fmla="*/ 270029 h 270029"/>
                <a:gd name="connsiteX11" fmla="*/ 48376 w 252065"/>
                <a:gd name="connsiteY11" fmla="*/ 267291 h 270029"/>
                <a:gd name="connsiteX12" fmla="*/ 48376 w 252065"/>
                <a:gd name="connsiteY12" fmla="*/ 94690 h 270029"/>
                <a:gd name="connsiteX13" fmla="*/ 115792 w 252065"/>
                <a:gd name="connsiteY13" fmla="*/ 212234 h 270029"/>
                <a:gd name="connsiteX14" fmla="*/ 118165 w 252065"/>
                <a:gd name="connsiteY14" fmla="*/ 213603 h 270029"/>
                <a:gd name="connsiteX15" fmla="*/ 133864 w 252065"/>
                <a:gd name="connsiteY15" fmla="*/ 213603 h 270029"/>
                <a:gd name="connsiteX16" fmla="*/ 136238 w 252065"/>
                <a:gd name="connsiteY16" fmla="*/ 212216 h 270029"/>
                <a:gd name="connsiteX17" fmla="*/ 203307 w 252065"/>
                <a:gd name="connsiteY17" fmla="*/ 94379 h 270029"/>
                <a:gd name="connsiteX18" fmla="*/ 203307 w 252065"/>
                <a:gd name="connsiteY18" fmla="*/ 267291 h 270029"/>
                <a:gd name="connsiteX19" fmla="*/ 206045 w 252065"/>
                <a:gd name="connsiteY19" fmla="*/ 270029 h 270029"/>
                <a:gd name="connsiteX20" fmla="*/ 249328 w 252065"/>
                <a:gd name="connsiteY20" fmla="*/ 270029 h 270029"/>
                <a:gd name="connsiteX21" fmla="*/ 252066 w 252065"/>
                <a:gd name="connsiteY21" fmla="*/ 267291 h 270029"/>
                <a:gd name="connsiteX22" fmla="*/ 252066 w 252065"/>
                <a:gd name="connsiteY22" fmla="*/ 2739 h 270029"/>
                <a:gd name="connsiteX23" fmla="*/ 249346 w 252065"/>
                <a:gd name="connsiteY23" fmla="*/ 1 h 27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065" h="270029">
                  <a:moveTo>
                    <a:pt x="249346" y="1"/>
                  </a:moveTo>
                  <a:lnTo>
                    <a:pt x="204548" y="1"/>
                  </a:lnTo>
                  <a:cubicBezTo>
                    <a:pt x="203540" y="-2"/>
                    <a:pt x="202612" y="553"/>
                    <a:pt x="202138" y="1443"/>
                  </a:cubicBezTo>
                  <a:lnTo>
                    <a:pt x="126398" y="142007"/>
                  </a:lnTo>
                  <a:lnTo>
                    <a:pt x="49928" y="1443"/>
                  </a:lnTo>
                  <a:cubicBezTo>
                    <a:pt x="49445" y="535"/>
                    <a:pt x="48491" y="-23"/>
                    <a:pt x="47463" y="1"/>
                  </a:cubicBezTo>
                  <a:lnTo>
                    <a:pt x="2738" y="1"/>
                  </a:lnTo>
                  <a:cubicBezTo>
                    <a:pt x="1226" y="1"/>
                    <a:pt x="0" y="1227"/>
                    <a:pt x="0" y="2739"/>
                  </a:cubicBezTo>
                  <a:lnTo>
                    <a:pt x="0" y="267291"/>
                  </a:lnTo>
                  <a:cubicBezTo>
                    <a:pt x="0" y="268803"/>
                    <a:pt x="1226" y="270029"/>
                    <a:pt x="2738" y="270029"/>
                  </a:cubicBezTo>
                  <a:lnTo>
                    <a:pt x="45638" y="270029"/>
                  </a:lnTo>
                  <a:cubicBezTo>
                    <a:pt x="47150" y="270029"/>
                    <a:pt x="48376" y="268803"/>
                    <a:pt x="48376" y="267291"/>
                  </a:cubicBezTo>
                  <a:lnTo>
                    <a:pt x="48376" y="94690"/>
                  </a:lnTo>
                  <a:lnTo>
                    <a:pt x="115792" y="212234"/>
                  </a:lnTo>
                  <a:cubicBezTo>
                    <a:pt x="116287" y="213076"/>
                    <a:pt x="117188" y="213596"/>
                    <a:pt x="118165" y="213603"/>
                  </a:cubicBezTo>
                  <a:lnTo>
                    <a:pt x="133864" y="213603"/>
                  </a:lnTo>
                  <a:cubicBezTo>
                    <a:pt x="134849" y="213608"/>
                    <a:pt x="135758" y="213076"/>
                    <a:pt x="136238" y="212216"/>
                  </a:cubicBezTo>
                  <a:lnTo>
                    <a:pt x="203307" y="94379"/>
                  </a:lnTo>
                  <a:lnTo>
                    <a:pt x="203307" y="267291"/>
                  </a:lnTo>
                  <a:cubicBezTo>
                    <a:pt x="203307" y="268803"/>
                    <a:pt x="204533" y="270029"/>
                    <a:pt x="206045" y="270029"/>
                  </a:cubicBezTo>
                  <a:lnTo>
                    <a:pt x="249328" y="270029"/>
                  </a:lnTo>
                  <a:cubicBezTo>
                    <a:pt x="250840" y="270029"/>
                    <a:pt x="252066" y="268803"/>
                    <a:pt x="252066" y="267291"/>
                  </a:cubicBezTo>
                  <a:lnTo>
                    <a:pt x="252066" y="2739"/>
                  </a:lnTo>
                  <a:cubicBezTo>
                    <a:pt x="252066" y="1234"/>
                    <a:pt x="250851" y="11"/>
                    <a:pt x="249346" y="1"/>
                  </a:cubicBezTo>
                  <a:close/>
                </a:path>
              </a:pathLst>
            </a:custGeom>
            <a:solidFill>
              <a:srgbClr val="0C1C2B"/>
            </a:solidFill>
            <a:ln w="1819" cap="flat">
              <a:noFill/>
              <a:prstDash val="solid"/>
              <a:miter/>
            </a:ln>
          </p:spPr>
          <p:txBody>
            <a:bodyPr rtlCol="0" anchor="ctr"/>
            <a:lstStyle/>
            <a:p>
              <a:endParaRPr lang="en-US" sz="1800"/>
            </a:p>
          </p:txBody>
        </p:sp>
        <p:sp>
          <p:nvSpPr>
            <p:cNvPr id="12" name="Freeform 11">
              <a:extLst>
                <a:ext uri="{FF2B5EF4-FFF2-40B4-BE49-F238E27FC236}">
                  <a16:creationId xmlns:a16="http://schemas.microsoft.com/office/drawing/2014/main" id="{FF9315BD-3FBE-2749-A825-D2FA7F544195}"/>
                </a:ext>
              </a:extLst>
            </p:cNvPr>
            <p:cNvSpPr/>
            <p:nvPr/>
          </p:nvSpPr>
          <p:spPr>
            <a:xfrm>
              <a:off x="6804662" y="-10352"/>
              <a:ext cx="45820" cy="271434"/>
            </a:xfrm>
            <a:custGeom>
              <a:avLst/>
              <a:gdLst>
                <a:gd name="connsiteX0" fmla="*/ 43082 w 45820"/>
                <a:gd name="connsiteY0" fmla="*/ 0 h 271434"/>
                <a:gd name="connsiteX1" fmla="*/ 45820 w 45820"/>
                <a:gd name="connsiteY1" fmla="*/ 0 h 271434"/>
                <a:gd name="connsiteX2" fmla="*/ 45820 w 45820"/>
                <a:gd name="connsiteY2" fmla="*/ 271434 h 271434"/>
                <a:gd name="connsiteX3" fmla="*/ 43082 w 45820"/>
                <a:gd name="connsiteY3" fmla="*/ 271434 h 271434"/>
                <a:gd name="connsiteX4" fmla="*/ 2738 w 45820"/>
                <a:gd name="connsiteY4" fmla="*/ 271434 h 271434"/>
                <a:gd name="connsiteX5" fmla="*/ 0 w 45820"/>
                <a:gd name="connsiteY5" fmla="*/ 271434 h 271434"/>
                <a:gd name="connsiteX6" fmla="*/ 0 w 45820"/>
                <a:gd name="connsiteY6" fmla="*/ 0 h 271434"/>
                <a:gd name="connsiteX7" fmla="*/ 2738 w 45820"/>
                <a:gd name="connsiteY7" fmla="*/ 0 h 27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20" h="271434">
                  <a:moveTo>
                    <a:pt x="43082" y="0"/>
                  </a:moveTo>
                  <a:cubicBezTo>
                    <a:pt x="44594" y="0"/>
                    <a:pt x="45820" y="0"/>
                    <a:pt x="45820" y="0"/>
                  </a:cubicBezTo>
                  <a:lnTo>
                    <a:pt x="45820" y="271434"/>
                  </a:lnTo>
                  <a:cubicBezTo>
                    <a:pt x="45820" y="271434"/>
                    <a:pt x="44594" y="271434"/>
                    <a:pt x="43082" y="271434"/>
                  </a:cubicBezTo>
                  <a:lnTo>
                    <a:pt x="2738" y="271434"/>
                  </a:lnTo>
                  <a:cubicBezTo>
                    <a:pt x="1226" y="271434"/>
                    <a:pt x="0" y="271434"/>
                    <a:pt x="0" y="271434"/>
                  </a:cubicBezTo>
                  <a:lnTo>
                    <a:pt x="0" y="0"/>
                  </a:lnTo>
                  <a:cubicBezTo>
                    <a:pt x="0" y="0"/>
                    <a:pt x="1226" y="0"/>
                    <a:pt x="2738" y="0"/>
                  </a:cubicBezTo>
                  <a:close/>
                </a:path>
              </a:pathLst>
            </a:custGeom>
            <a:solidFill>
              <a:srgbClr val="0C1C2B"/>
            </a:solidFill>
            <a:ln w="1819" cap="flat">
              <a:noFill/>
              <a:prstDash val="solid"/>
              <a:miter/>
            </a:ln>
          </p:spPr>
          <p:txBody>
            <a:bodyPr rtlCol="0" anchor="ctr"/>
            <a:lstStyle/>
            <a:p>
              <a:endParaRPr lang="en-US" sz="1800"/>
            </a:p>
          </p:txBody>
        </p:sp>
        <p:sp>
          <p:nvSpPr>
            <p:cNvPr id="13" name="Freeform 12">
              <a:extLst>
                <a:ext uri="{FF2B5EF4-FFF2-40B4-BE49-F238E27FC236}">
                  <a16:creationId xmlns:a16="http://schemas.microsoft.com/office/drawing/2014/main" id="{A8BF3D5A-3A6E-B143-95C6-0D770F8C6881}"/>
                </a:ext>
              </a:extLst>
            </p:cNvPr>
            <p:cNvSpPr/>
            <p:nvPr/>
          </p:nvSpPr>
          <p:spPr>
            <a:xfrm>
              <a:off x="6495677" y="-11302"/>
              <a:ext cx="242050" cy="273132"/>
            </a:xfrm>
            <a:custGeom>
              <a:avLst/>
              <a:gdLst>
                <a:gd name="connsiteX0" fmla="*/ 241222 w 242050"/>
                <a:gd name="connsiteY0" fmla="*/ 222639 h 273132"/>
                <a:gd name="connsiteX1" fmla="*/ 212014 w 242050"/>
                <a:gd name="connsiteY1" fmla="*/ 193047 h 273132"/>
                <a:gd name="connsiteX2" fmla="*/ 208199 w 242050"/>
                <a:gd name="connsiteY2" fmla="*/ 193047 h 273132"/>
                <a:gd name="connsiteX3" fmla="*/ 135781 w 242050"/>
                <a:gd name="connsiteY3" fmla="*/ 225578 h 273132"/>
                <a:gd name="connsiteX4" fmla="*/ 53122 w 242050"/>
                <a:gd name="connsiteY4" fmla="*/ 136639 h 273132"/>
                <a:gd name="connsiteX5" fmla="*/ 53122 w 242050"/>
                <a:gd name="connsiteY5" fmla="*/ 135891 h 273132"/>
                <a:gd name="connsiteX6" fmla="*/ 76653 w 242050"/>
                <a:gd name="connsiteY6" fmla="*/ 73093 h 273132"/>
                <a:gd name="connsiteX7" fmla="*/ 135781 w 242050"/>
                <a:gd name="connsiteY7" fmla="*/ 47317 h 273132"/>
                <a:gd name="connsiteX8" fmla="*/ 206355 w 242050"/>
                <a:gd name="connsiteY8" fmla="*/ 78752 h 273132"/>
                <a:gd name="connsiteX9" fmla="*/ 210225 w 242050"/>
                <a:gd name="connsiteY9" fmla="*/ 78615 h 273132"/>
                <a:gd name="connsiteX10" fmla="*/ 210298 w 242050"/>
                <a:gd name="connsiteY10" fmla="*/ 78533 h 273132"/>
                <a:gd name="connsiteX11" fmla="*/ 239506 w 242050"/>
                <a:gd name="connsiteY11" fmla="*/ 44889 h 273132"/>
                <a:gd name="connsiteX12" fmla="*/ 239324 w 242050"/>
                <a:gd name="connsiteY12" fmla="*/ 41129 h 273132"/>
                <a:gd name="connsiteX13" fmla="*/ 136183 w 242050"/>
                <a:gd name="connsiteY13" fmla="*/ 0 h 273132"/>
                <a:gd name="connsiteX14" fmla="*/ 0 w 242050"/>
                <a:gd name="connsiteY14" fmla="*/ 136566 h 273132"/>
                <a:gd name="connsiteX15" fmla="*/ 0 w 242050"/>
                <a:gd name="connsiteY15" fmla="*/ 137296 h 273132"/>
                <a:gd name="connsiteX16" fmla="*/ 38336 w 242050"/>
                <a:gd name="connsiteY16" fmla="*/ 233628 h 273132"/>
                <a:gd name="connsiteX17" fmla="*/ 134357 w 242050"/>
                <a:gd name="connsiteY17" fmla="*/ 273132 h 273132"/>
                <a:gd name="connsiteX18" fmla="*/ 241314 w 242050"/>
                <a:gd name="connsiteY18" fmla="*/ 226454 h 273132"/>
                <a:gd name="connsiteX19" fmla="*/ 241222 w 242050"/>
                <a:gd name="connsiteY19" fmla="*/ 222639 h 273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2050" h="273132">
                  <a:moveTo>
                    <a:pt x="241222" y="222639"/>
                  </a:moveTo>
                  <a:lnTo>
                    <a:pt x="212014" y="193047"/>
                  </a:lnTo>
                  <a:cubicBezTo>
                    <a:pt x="210948" y="192025"/>
                    <a:pt x="209265" y="192025"/>
                    <a:pt x="208199" y="193047"/>
                  </a:cubicBezTo>
                  <a:cubicBezTo>
                    <a:pt x="186695" y="213128"/>
                    <a:pt x="167070" y="225578"/>
                    <a:pt x="135781" y="225578"/>
                  </a:cubicBezTo>
                  <a:cubicBezTo>
                    <a:pt x="88665" y="225578"/>
                    <a:pt x="53122" y="187352"/>
                    <a:pt x="53122" y="136639"/>
                  </a:cubicBezTo>
                  <a:lnTo>
                    <a:pt x="53122" y="135891"/>
                  </a:lnTo>
                  <a:cubicBezTo>
                    <a:pt x="53122" y="111867"/>
                    <a:pt x="61483" y="89578"/>
                    <a:pt x="76653" y="73093"/>
                  </a:cubicBezTo>
                  <a:cubicBezTo>
                    <a:pt x="91840" y="56540"/>
                    <a:pt x="113317" y="47178"/>
                    <a:pt x="135781" y="47317"/>
                  </a:cubicBezTo>
                  <a:cubicBezTo>
                    <a:pt x="161192" y="47317"/>
                    <a:pt x="182971" y="57011"/>
                    <a:pt x="206355" y="78752"/>
                  </a:cubicBezTo>
                  <a:cubicBezTo>
                    <a:pt x="207462" y="79783"/>
                    <a:pt x="209195" y="79721"/>
                    <a:pt x="210225" y="78615"/>
                  </a:cubicBezTo>
                  <a:cubicBezTo>
                    <a:pt x="210250" y="78588"/>
                    <a:pt x="210275" y="78561"/>
                    <a:pt x="210298" y="78533"/>
                  </a:cubicBezTo>
                  <a:lnTo>
                    <a:pt x="239506" y="44889"/>
                  </a:lnTo>
                  <a:cubicBezTo>
                    <a:pt x="240463" y="43789"/>
                    <a:pt x="240383" y="42131"/>
                    <a:pt x="239324" y="41129"/>
                  </a:cubicBezTo>
                  <a:cubicBezTo>
                    <a:pt x="218057" y="20756"/>
                    <a:pt x="189122" y="0"/>
                    <a:pt x="136183" y="0"/>
                  </a:cubicBezTo>
                  <a:cubicBezTo>
                    <a:pt x="58544" y="0"/>
                    <a:pt x="0" y="58708"/>
                    <a:pt x="0" y="136566"/>
                  </a:cubicBezTo>
                  <a:lnTo>
                    <a:pt x="0" y="137296"/>
                  </a:lnTo>
                  <a:cubicBezTo>
                    <a:pt x="0" y="174190"/>
                    <a:pt x="13600" y="208491"/>
                    <a:pt x="38336" y="233628"/>
                  </a:cubicBezTo>
                  <a:cubicBezTo>
                    <a:pt x="63071" y="258765"/>
                    <a:pt x="97373" y="273132"/>
                    <a:pt x="134357" y="273132"/>
                  </a:cubicBezTo>
                  <a:cubicBezTo>
                    <a:pt x="165081" y="273132"/>
                    <a:pt x="201901" y="267656"/>
                    <a:pt x="241314" y="226454"/>
                  </a:cubicBezTo>
                  <a:cubicBezTo>
                    <a:pt x="242330" y="225371"/>
                    <a:pt x="242290" y="223672"/>
                    <a:pt x="241222" y="222639"/>
                  </a:cubicBezTo>
                  <a:close/>
                </a:path>
              </a:pathLst>
            </a:custGeom>
            <a:solidFill>
              <a:srgbClr val="0C1C2B"/>
            </a:solidFill>
            <a:ln w="1819" cap="flat">
              <a:noFill/>
              <a:prstDash val="solid"/>
              <a:miter/>
            </a:ln>
          </p:spPr>
          <p:txBody>
            <a:bodyPr rtlCol="0" anchor="ctr"/>
            <a:lstStyle/>
            <a:p>
              <a:endParaRPr lang="en-US" sz="1800"/>
            </a:p>
          </p:txBody>
        </p:sp>
        <p:sp>
          <p:nvSpPr>
            <p:cNvPr id="14" name="Freeform 13">
              <a:extLst>
                <a:ext uri="{FF2B5EF4-FFF2-40B4-BE49-F238E27FC236}">
                  <a16:creationId xmlns:a16="http://schemas.microsoft.com/office/drawing/2014/main" id="{601A6A0E-80F0-9D4C-9AEE-83D3A2019974}"/>
                </a:ext>
              </a:extLst>
            </p:cNvPr>
            <p:cNvSpPr/>
            <p:nvPr/>
          </p:nvSpPr>
          <p:spPr>
            <a:xfrm>
              <a:off x="6242625" y="-11393"/>
              <a:ext cx="200403" cy="273533"/>
            </a:xfrm>
            <a:custGeom>
              <a:avLst/>
              <a:gdLst>
                <a:gd name="connsiteX0" fmla="*/ 175376 w 200403"/>
                <a:gd name="connsiteY0" fmla="*/ 136822 h 273533"/>
                <a:gd name="connsiteX1" fmla="*/ 122710 w 200403"/>
                <a:gd name="connsiteY1" fmla="*/ 115518 h 273533"/>
                <a:gd name="connsiteX2" fmla="*/ 121396 w 200403"/>
                <a:gd name="connsiteY2" fmla="*/ 115244 h 273533"/>
                <a:gd name="connsiteX3" fmla="*/ 120374 w 200403"/>
                <a:gd name="connsiteY3" fmla="*/ 115043 h 273533"/>
                <a:gd name="connsiteX4" fmla="*/ 107248 w 200403"/>
                <a:gd name="connsiteY4" fmla="*/ 112360 h 273533"/>
                <a:gd name="connsiteX5" fmla="*/ 93374 w 200403"/>
                <a:gd name="connsiteY5" fmla="*/ 109494 h 273533"/>
                <a:gd name="connsiteX6" fmla="*/ 65243 w 200403"/>
                <a:gd name="connsiteY6" fmla="*/ 96715 h 273533"/>
                <a:gd name="connsiteX7" fmla="*/ 57576 w 200403"/>
                <a:gd name="connsiteY7" fmla="*/ 78259 h 273533"/>
                <a:gd name="connsiteX8" fmla="*/ 57576 w 200403"/>
                <a:gd name="connsiteY8" fmla="*/ 77547 h 273533"/>
                <a:gd name="connsiteX9" fmla="*/ 57576 w 200403"/>
                <a:gd name="connsiteY9" fmla="*/ 75357 h 273533"/>
                <a:gd name="connsiteX10" fmla="*/ 91987 w 200403"/>
                <a:gd name="connsiteY10" fmla="*/ 44104 h 273533"/>
                <a:gd name="connsiteX11" fmla="*/ 106938 w 200403"/>
                <a:gd name="connsiteY11" fmla="*/ 43666 h 273533"/>
                <a:gd name="connsiteX12" fmla="*/ 161484 w 200403"/>
                <a:gd name="connsiteY12" fmla="*/ 65262 h 273533"/>
                <a:gd name="connsiteX13" fmla="*/ 164514 w 200403"/>
                <a:gd name="connsiteY13" fmla="*/ 65882 h 273533"/>
                <a:gd name="connsiteX14" fmla="*/ 164697 w 200403"/>
                <a:gd name="connsiteY14" fmla="*/ 65882 h 273533"/>
                <a:gd name="connsiteX15" fmla="*/ 166650 w 200403"/>
                <a:gd name="connsiteY15" fmla="*/ 64915 h 273533"/>
                <a:gd name="connsiteX16" fmla="*/ 191149 w 200403"/>
                <a:gd name="connsiteY16" fmla="*/ 35853 h 273533"/>
                <a:gd name="connsiteX17" fmla="*/ 190838 w 200403"/>
                <a:gd name="connsiteY17" fmla="*/ 32019 h 273533"/>
                <a:gd name="connsiteX18" fmla="*/ 100932 w 200403"/>
                <a:gd name="connsiteY18" fmla="*/ 0 h 273533"/>
                <a:gd name="connsiteX19" fmla="*/ 9657 w 200403"/>
                <a:gd name="connsiteY19" fmla="*/ 79209 h 273533"/>
                <a:gd name="connsiteX20" fmla="*/ 9657 w 200403"/>
                <a:gd name="connsiteY20" fmla="*/ 80030 h 273533"/>
                <a:gd name="connsiteX21" fmla="*/ 29409 w 200403"/>
                <a:gd name="connsiteY21" fmla="*/ 130962 h 273533"/>
                <a:gd name="connsiteX22" fmla="*/ 82239 w 200403"/>
                <a:gd name="connsiteY22" fmla="*/ 154931 h 273533"/>
                <a:gd name="connsiteX23" fmla="*/ 90928 w 200403"/>
                <a:gd name="connsiteY23" fmla="*/ 156756 h 273533"/>
                <a:gd name="connsiteX24" fmla="*/ 96952 w 200403"/>
                <a:gd name="connsiteY24" fmla="*/ 157943 h 273533"/>
                <a:gd name="connsiteX25" fmla="*/ 105697 w 200403"/>
                <a:gd name="connsiteY25" fmla="*/ 159659 h 273533"/>
                <a:gd name="connsiteX26" fmla="*/ 113437 w 200403"/>
                <a:gd name="connsiteY26" fmla="*/ 161192 h 273533"/>
                <a:gd name="connsiteX27" fmla="*/ 141586 w 200403"/>
                <a:gd name="connsiteY27" fmla="*/ 172145 h 273533"/>
                <a:gd name="connsiteX28" fmla="*/ 152174 w 200403"/>
                <a:gd name="connsiteY28" fmla="*/ 195274 h 273533"/>
                <a:gd name="connsiteX29" fmla="*/ 152174 w 200403"/>
                <a:gd name="connsiteY29" fmla="*/ 195986 h 273533"/>
                <a:gd name="connsiteX30" fmla="*/ 112725 w 200403"/>
                <a:gd name="connsiteY30" fmla="*/ 229192 h 273533"/>
                <a:gd name="connsiteX31" fmla="*/ 104218 w 200403"/>
                <a:gd name="connsiteY31" fmla="*/ 229521 h 273533"/>
                <a:gd name="connsiteX32" fmla="*/ 104218 w 200403"/>
                <a:gd name="connsiteY32" fmla="*/ 229521 h 273533"/>
                <a:gd name="connsiteX33" fmla="*/ 96478 w 200403"/>
                <a:gd name="connsiteY33" fmla="*/ 229265 h 273533"/>
                <a:gd name="connsiteX34" fmla="*/ 32202 w 200403"/>
                <a:gd name="connsiteY34" fmla="*/ 201572 h 273533"/>
                <a:gd name="connsiteX35" fmla="*/ 29609 w 200403"/>
                <a:gd name="connsiteY35" fmla="*/ 200787 h 273533"/>
                <a:gd name="connsiteX36" fmla="*/ 29390 w 200403"/>
                <a:gd name="connsiteY36" fmla="*/ 200787 h 273533"/>
                <a:gd name="connsiteX37" fmla="*/ 27455 w 200403"/>
                <a:gd name="connsiteY37" fmla="*/ 201664 h 273533"/>
                <a:gd name="connsiteX38" fmla="*/ 730 w 200403"/>
                <a:gd name="connsiteY38" fmla="*/ 230726 h 273533"/>
                <a:gd name="connsiteX39" fmla="*/ 858 w 200403"/>
                <a:gd name="connsiteY39" fmla="*/ 234577 h 273533"/>
                <a:gd name="connsiteX40" fmla="*/ 103652 w 200403"/>
                <a:gd name="connsiteY40" fmla="*/ 273534 h 273533"/>
                <a:gd name="connsiteX41" fmla="*/ 200404 w 200403"/>
                <a:gd name="connsiteY41" fmla="*/ 193211 h 273533"/>
                <a:gd name="connsiteX42" fmla="*/ 200404 w 200403"/>
                <a:gd name="connsiteY42" fmla="*/ 192426 h 273533"/>
                <a:gd name="connsiteX43" fmla="*/ 175376 w 200403"/>
                <a:gd name="connsiteY43" fmla="*/ 136822 h 27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0403" h="273533">
                  <a:moveTo>
                    <a:pt x="175376" y="136822"/>
                  </a:moveTo>
                  <a:cubicBezTo>
                    <a:pt x="162707" y="126818"/>
                    <a:pt x="146442" y="120228"/>
                    <a:pt x="122710" y="115518"/>
                  </a:cubicBezTo>
                  <a:lnTo>
                    <a:pt x="121396" y="115244"/>
                  </a:lnTo>
                  <a:lnTo>
                    <a:pt x="120374" y="115043"/>
                  </a:lnTo>
                  <a:cubicBezTo>
                    <a:pt x="117946" y="114459"/>
                    <a:pt x="112761" y="113437"/>
                    <a:pt x="107248" y="112360"/>
                  </a:cubicBezTo>
                  <a:cubicBezTo>
                    <a:pt x="101334" y="111191"/>
                    <a:pt x="95200" y="110005"/>
                    <a:pt x="93374" y="109494"/>
                  </a:cubicBezTo>
                  <a:cubicBezTo>
                    <a:pt x="79044" y="105514"/>
                    <a:pt x="70355" y="101589"/>
                    <a:pt x="65243" y="96715"/>
                  </a:cubicBezTo>
                  <a:cubicBezTo>
                    <a:pt x="60132" y="91841"/>
                    <a:pt x="57941" y="86200"/>
                    <a:pt x="57576" y="78259"/>
                  </a:cubicBezTo>
                  <a:lnTo>
                    <a:pt x="57576" y="77547"/>
                  </a:lnTo>
                  <a:cubicBezTo>
                    <a:pt x="57576" y="76817"/>
                    <a:pt x="57576" y="76087"/>
                    <a:pt x="57576" y="75357"/>
                  </a:cubicBezTo>
                  <a:cubicBezTo>
                    <a:pt x="58270" y="58635"/>
                    <a:pt x="71468" y="46660"/>
                    <a:pt x="91987" y="44104"/>
                  </a:cubicBezTo>
                  <a:cubicBezTo>
                    <a:pt x="96946" y="43487"/>
                    <a:pt x="101952" y="43341"/>
                    <a:pt x="106938" y="43666"/>
                  </a:cubicBezTo>
                  <a:cubicBezTo>
                    <a:pt x="126963" y="44839"/>
                    <a:pt x="146083" y="52409"/>
                    <a:pt x="161484" y="65262"/>
                  </a:cubicBezTo>
                  <a:cubicBezTo>
                    <a:pt x="162338" y="65938"/>
                    <a:pt x="163463" y="66168"/>
                    <a:pt x="164514" y="65882"/>
                  </a:cubicBezTo>
                  <a:lnTo>
                    <a:pt x="164697" y="65882"/>
                  </a:lnTo>
                  <a:cubicBezTo>
                    <a:pt x="165454" y="65844"/>
                    <a:pt x="166161" y="65494"/>
                    <a:pt x="166650" y="64915"/>
                  </a:cubicBezTo>
                  <a:lnTo>
                    <a:pt x="191149" y="35853"/>
                  </a:lnTo>
                  <a:cubicBezTo>
                    <a:pt x="192121" y="34709"/>
                    <a:pt x="191982" y="32992"/>
                    <a:pt x="190838" y="32019"/>
                  </a:cubicBezTo>
                  <a:cubicBezTo>
                    <a:pt x="165281" y="9876"/>
                    <a:pt x="137479" y="0"/>
                    <a:pt x="100932" y="0"/>
                  </a:cubicBezTo>
                  <a:cubicBezTo>
                    <a:pt x="46349" y="0"/>
                    <a:pt x="9657" y="31837"/>
                    <a:pt x="9657" y="79209"/>
                  </a:cubicBezTo>
                  <a:lnTo>
                    <a:pt x="9657" y="80030"/>
                  </a:lnTo>
                  <a:cubicBezTo>
                    <a:pt x="9657" y="101936"/>
                    <a:pt x="16192" y="118512"/>
                    <a:pt x="29409" y="130962"/>
                  </a:cubicBezTo>
                  <a:cubicBezTo>
                    <a:pt x="41293" y="142116"/>
                    <a:pt x="58617" y="149965"/>
                    <a:pt x="82239" y="154931"/>
                  </a:cubicBezTo>
                  <a:cubicBezTo>
                    <a:pt x="83663" y="155332"/>
                    <a:pt x="87350" y="156026"/>
                    <a:pt x="90928" y="156756"/>
                  </a:cubicBezTo>
                  <a:cubicBezTo>
                    <a:pt x="93484" y="157231"/>
                    <a:pt x="95912" y="157687"/>
                    <a:pt x="96952" y="157943"/>
                  </a:cubicBezTo>
                  <a:cubicBezTo>
                    <a:pt x="98541" y="158308"/>
                    <a:pt x="102173" y="159001"/>
                    <a:pt x="105697" y="159659"/>
                  </a:cubicBezTo>
                  <a:cubicBezTo>
                    <a:pt x="108946" y="160279"/>
                    <a:pt x="112305" y="160918"/>
                    <a:pt x="113437" y="161192"/>
                  </a:cubicBezTo>
                  <a:cubicBezTo>
                    <a:pt x="126672" y="164405"/>
                    <a:pt x="135069" y="167107"/>
                    <a:pt x="141586" y="172145"/>
                  </a:cubicBezTo>
                  <a:cubicBezTo>
                    <a:pt x="148888" y="177749"/>
                    <a:pt x="152083" y="184924"/>
                    <a:pt x="152174" y="195274"/>
                  </a:cubicBezTo>
                  <a:lnTo>
                    <a:pt x="152174" y="195986"/>
                  </a:lnTo>
                  <a:cubicBezTo>
                    <a:pt x="152174" y="214807"/>
                    <a:pt x="137424" y="227221"/>
                    <a:pt x="112725" y="229192"/>
                  </a:cubicBezTo>
                  <a:cubicBezTo>
                    <a:pt x="109950" y="229411"/>
                    <a:pt x="107084" y="229521"/>
                    <a:pt x="104218" y="229521"/>
                  </a:cubicBezTo>
                  <a:lnTo>
                    <a:pt x="104218" y="229521"/>
                  </a:lnTo>
                  <a:cubicBezTo>
                    <a:pt x="101699" y="229521"/>
                    <a:pt x="99088" y="229429"/>
                    <a:pt x="96478" y="229265"/>
                  </a:cubicBezTo>
                  <a:cubicBezTo>
                    <a:pt x="70921" y="227440"/>
                    <a:pt x="51059" y="218933"/>
                    <a:pt x="32202" y="201572"/>
                  </a:cubicBezTo>
                  <a:cubicBezTo>
                    <a:pt x="31488" y="200954"/>
                    <a:pt x="30546" y="200669"/>
                    <a:pt x="29609" y="200787"/>
                  </a:cubicBezTo>
                  <a:lnTo>
                    <a:pt x="29390" y="200787"/>
                  </a:lnTo>
                  <a:cubicBezTo>
                    <a:pt x="28654" y="200807"/>
                    <a:pt x="27956" y="201123"/>
                    <a:pt x="27455" y="201664"/>
                  </a:cubicBezTo>
                  <a:lnTo>
                    <a:pt x="730" y="230726"/>
                  </a:lnTo>
                  <a:cubicBezTo>
                    <a:pt x="-291" y="231827"/>
                    <a:pt x="-234" y="233546"/>
                    <a:pt x="858" y="234577"/>
                  </a:cubicBezTo>
                  <a:cubicBezTo>
                    <a:pt x="28514" y="260792"/>
                    <a:pt x="62140" y="273534"/>
                    <a:pt x="103652" y="273534"/>
                  </a:cubicBezTo>
                  <a:cubicBezTo>
                    <a:pt x="162360" y="273534"/>
                    <a:pt x="200404" y="242007"/>
                    <a:pt x="200404" y="193211"/>
                  </a:cubicBezTo>
                  <a:lnTo>
                    <a:pt x="200404" y="192426"/>
                  </a:lnTo>
                  <a:cubicBezTo>
                    <a:pt x="200313" y="168585"/>
                    <a:pt x="191897" y="149892"/>
                    <a:pt x="175376" y="136822"/>
                  </a:cubicBezTo>
                  <a:close/>
                </a:path>
              </a:pathLst>
            </a:custGeom>
            <a:solidFill>
              <a:srgbClr val="0C1C2B"/>
            </a:solidFill>
            <a:ln w="1819" cap="flat">
              <a:noFill/>
              <a:prstDash val="solid"/>
              <a:miter/>
            </a:ln>
          </p:spPr>
          <p:txBody>
            <a:bodyPr rtlCol="0" anchor="ctr"/>
            <a:lstStyle/>
            <a:p>
              <a:endParaRPr lang="en-US" sz="1800"/>
            </a:p>
          </p:txBody>
        </p:sp>
        <p:sp>
          <p:nvSpPr>
            <p:cNvPr id="15" name="Freeform 14">
              <a:extLst>
                <a:ext uri="{FF2B5EF4-FFF2-40B4-BE49-F238E27FC236}">
                  <a16:creationId xmlns:a16="http://schemas.microsoft.com/office/drawing/2014/main" id="{645D734E-CB77-C147-8AC2-7EBA0B43B515}"/>
                </a:ext>
              </a:extLst>
            </p:cNvPr>
            <p:cNvSpPr/>
            <p:nvPr/>
          </p:nvSpPr>
          <p:spPr>
            <a:xfrm>
              <a:off x="6990662" y="-67473"/>
              <a:ext cx="388004" cy="387715"/>
            </a:xfrm>
            <a:custGeom>
              <a:avLst/>
              <a:gdLst>
                <a:gd name="connsiteX0" fmla="*/ 353145 w 388004"/>
                <a:gd name="connsiteY0" fmla="*/ 283556 h 387715"/>
                <a:gd name="connsiteX1" fmla="*/ 378026 w 388004"/>
                <a:gd name="connsiteY1" fmla="*/ 200897 h 387715"/>
                <a:gd name="connsiteX2" fmla="*/ 387875 w 388004"/>
                <a:gd name="connsiteY2" fmla="*/ 187599 h 387715"/>
                <a:gd name="connsiteX3" fmla="*/ 378026 w 388004"/>
                <a:gd name="connsiteY3" fmla="*/ 177750 h 387715"/>
                <a:gd name="connsiteX4" fmla="*/ 358621 w 388004"/>
                <a:gd name="connsiteY4" fmla="*/ 104912 h 387715"/>
                <a:gd name="connsiteX5" fmla="*/ 359835 w 388004"/>
                <a:gd name="connsiteY5" fmla="*/ 88382 h 387715"/>
                <a:gd name="connsiteX6" fmla="*/ 350972 w 388004"/>
                <a:gd name="connsiteY6" fmla="*/ 84320 h 387715"/>
                <a:gd name="connsiteX7" fmla="*/ 347084 w 388004"/>
                <a:gd name="connsiteY7" fmla="*/ 84977 h 387715"/>
                <a:gd name="connsiteX8" fmla="*/ 323608 w 388004"/>
                <a:gd name="connsiteY8" fmla="*/ 56116 h 387715"/>
                <a:gd name="connsiteX9" fmla="*/ 323334 w 388004"/>
                <a:gd name="connsiteY9" fmla="*/ 55715 h 387715"/>
                <a:gd name="connsiteX10" fmla="*/ 322987 w 388004"/>
                <a:gd name="connsiteY10" fmla="*/ 55477 h 387715"/>
                <a:gd name="connsiteX11" fmla="*/ 297594 w 388004"/>
                <a:gd name="connsiteY11" fmla="*/ 34174 h 387715"/>
                <a:gd name="connsiteX12" fmla="*/ 298854 w 388004"/>
                <a:gd name="connsiteY12" fmla="*/ 28003 h 387715"/>
                <a:gd name="connsiteX13" fmla="*/ 283029 w 388004"/>
                <a:gd name="connsiteY13" fmla="*/ 12174 h 387715"/>
                <a:gd name="connsiteX14" fmla="*/ 270486 w 388004"/>
                <a:gd name="connsiteY14" fmla="*/ 18346 h 387715"/>
                <a:gd name="connsiteX15" fmla="*/ 189817 w 388004"/>
                <a:gd name="connsiteY15" fmla="*/ 0 h 387715"/>
                <a:gd name="connsiteX16" fmla="*/ 189251 w 388004"/>
                <a:gd name="connsiteY16" fmla="*/ 0 h 387715"/>
                <a:gd name="connsiteX17" fmla="*/ 104876 w 388004"/>
                <a:gd name="connsiteY17" fmla="*/ 19898 h 387715"/>
                <a:gd name="connsiteX18" fmla="*/ 96424 w 388004"/>
                <a:gd name="connsiteY18" fmla="*/ 16247 h 387715"/>
                <a:gd name="connsiteX19" fmla="*/ 84686 w 388004"/>
                <a:gd name="connsiteY19" fmla="*/ 27985 h 387715"/>
                <a:gd name="connsiteX20" fmla="*/ 85160 w 388004"/>
                <a:gd name="connsiteY20" fmla="*/ 31271 h 387715"/>
                <a:gd name="connsiteX21" fmla="*/ 63911 w 388004"/>
                <a:gd name="connsiteY21" fmla="*/ 47591 h 387715"/>
                <a:gd name="connsiteX22" fmla="*/ 47653 w 388004"/>
                <a:gd name="connsiteY22" fmla="*/ 50813 h 387715"/>
                <a:gd name="connsiteX23" fmla="*/ 47646 w 388004"/>
                <a:gd name="connsiteY23" fmla="*/ 63838 h 387715"/>
                <a:gd name="connsiteX24" fmla="*/ 33498 w 388004"/>
                <a:gd name="connsiteY24" fmla="*/ 81892 h 387715"/>
                <a:gd name="connsiteX25" fmla="*/ 26890 w 388004"/>
                <a:gd name="connsiteY25" fmla="*/ 80450 h 387715"/>
                <a:gd name="connsiteX26" fmla="*/ 11045 w 388004"/>
                <a:gd name="connsiteY26" fmla="*/ 96259 h 387715"/>
                <a:gd name="connsiteX27" fmla="*/ 17763 w 388004"/>
                <a:gd name="connsiteY27" fmla="*/ 109220 h 387715"/>
                <a:gd name="connsiteX28" fmla="*/ 19752 w 388004"/>
                <a:gd name="connsiteY28" fmla="*/ 273296 h 387715"/>
                <a:gd name="connsiteX29" fmla="*/ 17788 w 388004"/>
                <a:gd name="connsiteY29" fmla="*/ 289754 h 387715"/>
                <a:gd name="connsiteX30" fmla="*/ 31381 w 388004"/>
                <a:gd name="connsiteY30" fmla="*/ 293377 h 387715"/>
                <a:gd name="connsiteX31" fmla="*/ 55587 w 388004"/>
                <a:gd name="connsiteY31" fmla="*/ 323114 h 387715"/>
                <a:gd name="connsiteX32" fmla="*/ 55733 w 388004"/>
                <a:gd name="connsiteY32" fmla="*/ 323333 h 387715"/>
                <a:gd name="connsiteX33" fmla="*/ 55989 w 388004"/>
                <a:gd name="connsiteY33" fmla="*/ 323498 h 387715"/>
                <a:gd name="connsiteX34" fmla="*/ 178170 w 388004"/>
                <a:gd name="connsiteY34" fmla="*/ 378153 h 387715"/>
                <a:gd name="connsiteX35" fmla="*/ 191849 w 388004"/>
                <a:gd name="connsiteY35" fmla="*/ 387512 h 387715"/>
                <a:gd name="connsiteX36" fmla="*/ 201208 w 388004"/>
                <a:gd name="connsiteY36" fmla="*/ 378153 h 387715"/>
                <a:gd name="connsiteX37" fmla="*/ 270467 w 388004"/>
                <a:gd name="connsiteY37" fmla="*/ 360190 h 387715"/>
                <a:gd name="connsiteX38" fmla="*/ 292668 w 388004"/>
                <a:gd name="connsiteY38" fmla="*/ 363044 h 387715"/>
                <a:gd name="connsiteX39" fmla="*/ 297576 w 388004"/>
                <a:gd name="connsiteY39" fmla="*/ 344363 h 387715"/>
                <a:gd name="connsiteX40" fmla="*/ 322659 w 388004"/>
                <a:gd name="connsiteY40" fmla="*/ 323352 h 387715"/>
                <a:gd name="connsiteX41" fmla="*/ 323006 w 388004"/>
                <a:gd name="connsiteY41" fmla="*/ 323114 h 387715"/>
                <a:gd name="connsiteX42" fmla="*/ 323243 w 388004"/>
                <a:gd name="connsiteY42" fmla="*/ 322786 h 387715"/>
                <a:gd name="connsiteX43" fmla="*/ 352707 w 388004"/>
                <a:gd name="connsiteY43" fmla="*/ 284450 h 387715"/>
                <a:gd name="connsiteX44" fmla="*/ 353145 w 388004"/>
                <a:gd name="connsiteY44" fmla="*/ 283556 h 387715"/>
                <a:gd name="connsiteX45" fmla="*/ 320961 w 388004"/>
                <a:gd name="connsiteY45" fmla="*/ 317109 h 387715"/>
                <a:gd name="connsiteX46" fmla="*/ 289252 w 388004"/>
                <a:gd name="connsiteY46" fmla="*/ 285345 h 387715"/>
                <a:gd name="connsiteX47" fmla="*/ 345843 w 388004"/>
                <a:gd name="connsiteY47" fmla="*/ 285345 h 387715"/>
                <a:gd name="connsiteX48" fmla="*/ 321034 w 388004"/>
                <a:gd name="connsiteY48" fmla="*/ 317109 h 387715"/>
                <a:gd name="connsiteX49" fmla="*/ 35835 w 388004"/>
                <a:gd name="connsiteY49" fmla="*/ 290255 h 387715"/>
                <a:gd name="connsiteX50" fmla="*/ 38299 w 388004"/>
                <a:gd name="connsiteY50" fmla="*/ 285400 h 387715"/>
                <a:gd name="connsiteX51" fmla="*/ 80834 w 388004"/>
                <a:gd name="connsiteY51" fmla="*/ 285400 h 387715"/>
                <a:gd name="connsiteX52" fmla="*/ 83463 w 388004"/>
                <a:gd name="connsiteY52" fmla="*/ 291752 h 387715"/>
                <a:gd name="connsiteX53" fmla="*/ 57759 w 388004"/>
                <a:gd name="connsiteY53" fmla="*/ 317455 h 387715"/>
                <a:gd name="connsiteX54" fmla="*/ 35835 w 388004"/>
                <a:gd name="connsiteY54" fmla="*/ 290255 h 387715"/>
                <a:gd name="connsiteX55" fmla="*/ 321326 w 388004"/>
                <a:gd name="connsiteY55" fmla="*/ 61611 h 387715"/>
                <a:gd name="connsiteX56" fmla="*/ 342484 w 388004"/>
                <a:gd name="connsiteY56" fmla="*/ 87953 h 387715"/>
                <a:gd name="connsiteX57" fmla="*/ 339563 w 388004"/>
                <a:gd name="connsiteY57" fmla="*/ 93302 h 387715"/>
                <a:gd name="connsiteX58" fmla="*/ 289617 w 388004"/>
                <a:gd name="connsiteY58" fmla="*/ 93302 h 387715"/>
                <a:gd name="connsiteX59" fmla="*/ 201116 w 388004"/>
                <a:gd name="connsiteY59" fmla="*/ 279868 h 387715"/>
                <a:gd name="connsiteX60" fmla="*/ 192464 w 388004"/>
                <a:gd name="connsiteY60" fmla="*/ 271215 h 387715"/>
                <a:gd name="connsiteX61" fmla="*/ 192464 w 388004"/>
                <a:gd name="connsiteY61" fmla="*/ 204749 h 387715"/>
                <a:gd name="connsiteX62" fmla="*/ 198451 w 388004"/>
                <a:gd name="connsiteY62" fmla="*/ 202284 h 387715"/>
                <a:gd name="connsiteX63" fmla="*/ 276054 w 388004"/>
                <a:gd name="connsiteY63" fmla="*/ 279868 h 387715"/>
                <a:gd name="connsiteX64" fmla="*/ 109385 w 388004"/>
                <a:gd name="connsiteY64" fmla="*/ 291716 h 387715"/>
                <a:gd name="connsiteX65" fmla="*/ 112013 w 388004"/>
                <a:gd name="connsiteY65" fmla="*/ 285345 h 387715"/>
                <a:gd name="connsiteX66" fmla="*/ 178334 w 388004"/>
                <a:gd name="connsiteY66" fmla="*/ 285345 h 387715"/>
                <a:gd name="connsiteX67" fmla="*/ 186987 w 388004"/>
                <a:gd name="connsiteY67" fmla="*/ 294016 h 387715"/>
                <a:gd name="connsiteX68" fmla="*/ 186987 w 388004"/>
                <a:gd name="connsiteY68" fmla="*/ 364517 h 387715"/>
                <a:gd name="connsiteX69" fmla="*/ 183610 w 388004"/>
                <a:gd name="connsiteY69" fmla="*/ 365923 h 387715"/>
                <a:gd name="connsiteX70" fmla="*/ 187024 w 388004"/>
                <a:gd name="connsiteY70" fmla="*/ 98778 h 387715"/>
                <a:gd name="connsiteX71" fmla="*/ 187024 w 388004"/>
                <a:gd name="connsiteY71" fmla="*/ 173624 h 387715"/>
                <a:gd name="connsiteX72" fmla="*/ 180324 w 388004"/>
                <a:gd name="connsiteY72" fmla="*/ 176399 h 387715"/>
                <a:gd name="connsiteX73" fmla="*/ 106281 w 388004"/>
                <a:gd name="connsiteY73" fmla="*/ 102374 h 387715"/>
                <a:gd name="connsiteX74" fmla="*/ 107815 w 388004"/>
                <a:gd name="connsiteY74" fmla="*/ 98723 h 387715"/>
                <a:gd name="connsiteX75" fmla="*/ 112050 w 388004"/>
                <a:gd name="connsiteY75" fmla="*/ 279868 h 387715"/>
                <a:gd name="connsiteX76" fmla="*/ 109421 w 388004"/>
                <a:gd name="connsiteY76" fmla="*/ 273534 h 387715"/>
                <a:gd name="connsiteX77" fmla="*/ 180616 w 388004"/>
                <a:gd name="connsiteY77" fmla="*/ 202339 h 387715"/>
                <a:gd name="connsiteX78" fmla="*/ 186969 w 388004"/>
                <a:gd name="connsiteY78" fmla="*/ 204858 h 387715"/>
                <a:gd name="connsiteX79" fmla="*/ 186969 w 388004"/>
                <a:gd name="connsiteY79" fmla="*/ 271270 h 387715"/>
                <a:gd name="connsiteX80" fmla="*/ 178316 w 388004"/>
                <a:gd name="connsiteY80" fmla="*/ 279923 h 387715"/>
                <a:gd name="connsiteX81" fmla="*/ 205151 w 388004"/>
                <a:gd name="connsiteY81" fmla="*/ 192061 h 387715"/>
                <a:gd name="connsiteX82" fmla="*/ 271618 w 388004"/>
                <a:gd name="connsiteY82" fmla="*/ 192061 h 387715"/>
                <a:gd name="connsiteX83" fmla="*/ 280325 w 388004"/>
                <a:gd name="connsiteY83" fmla="*/ 200897 h 387715"/>
                <a:gd name="connsiteX84" fmla="*/ 280325 w 388004"/>
                <a:gd name="connsiteY84" fmla="*/ 276382 h 387715"/>
                <a:gd name="connsiteX85" fmla="*/ 202413 w 388004"/>
                <a:gd name="connsiteY85" fmla="*/ 198451 h 387715"/>
                <a:gd name="connsiteX86" fmla="*/ 205114 w 388004"/>
                <a:gd name="connsiteY86" fmla="*/ 192061 h 387715"/>
                <a:gd name="connsiteX87" fmla="*/ 280325 w 388004"/>
                <a:gd name="connsiteY87" fmla="*/ 178096 h 387715"/>
                <a:gd name="connsiteX88" fmla="*/ 271709 w 388004"/>
                <a:gd name="connsiteY88" fmla="*/ 186585 h 387715"/>
                <a:gd name="connsiteX89" fmla="*/ 205151 w 388004"/>
                <a:gd name="connsiteY89" fmla="*/ 186585 h 387715"/>
                <a:gd name="connsiteX90" fmla="*/ 202632 w 388004"/>
                <a:gd name="connsiteY90" fmla="*/ 180287 h 387715"/>
                <a:gd name="connsiteX91" fmla="*/ 280289 w 388004"/>
                <a:gd name="connsiteY91" fmla="*/ 102630 h 387715"/>
                <a:gd name="connsiteX92" fmla="*/ 198835 w 388004"/>
                <a:gd name="connsiteY92" fmla="*/ 176380 h 387715"/>
                <a:gd name="connsiteX93" fmla="*/ 192500 w 388004"/>
                <a:gd name="connsiteY93" fmla="*/ 173660 h 387715"/>
                <a:gd name="connsiteX94" fmla="*/ 192500 w 388004"/>
                <a:gd name="connsiteY94" fmla="*/ 98815 h 387715"/>
                <a:gd name="connsiteX95" fmla="*/ 276473 w 388004"/>
                <a:gd name="connsiteY95" fmla="*/ 98815 h 387715"/>
                <a:gd name="connsiteX96" fmla="*/ 99180 w 388004"/>
                <a:gd name="connsiteY96" fmla="*/ 107413 h 387715"/>
                <a:gd name="connsiteX97" fmla="*/ 102320 w 388004"/>
                <a:gd name="connsiteY97" fmla="*/ 106153 h 387715"/>
                <a:gd name="connsiteX98" fmla="*/ 176454 w 388004"/>
                <a:gd name="connsiteY98" fmla="*/ 180287 h 387715"/>
                <a:gd name="connsiteX99" fmla="*/ 173935 w 388004"/>
                <a:gd name="connsiteY99" fmla="*/ 186585 h 387715"/>
                <a:gd name="connsiteX100" fmla="*/ 99089 w 388004"/>
                <a:gd name="connsiteY100" fmla="*/ 186585 h 387715"/>
                <a:gd name="connsiteX101" fmla="*/ 174026 w 388004"/>
                <a:gd name="connsiteY101" fmla="*/ 192061 h 387715"/>
                <a:gd name="connsiteX102" fmla="*/ 176764 w 388004"/>
                <a:gd name="connsiteY102" fmla="*/ 198451 h 387715"/>
                <a:gd name="connsiteX103" fmla="*/ 105569 w 388004"/>
                <a:gd name="connsiteY103" fmla="*/ 269645 h 387715"/>
                <a:gd name="connsiteX104" fmla="*/ 99253 w 388004"/>
                <a:gd name="connsiteY104" fmla="*/ 267035 h 387715"/>
                <a:gd name="connsiteX105" fmla="*/ 99253 w 388004"/>
                <a:gd name="connsiteY105" fmla="*/ 192061 h 387715"/>
                <a:gd name="connsiteX106" fmla="*/ 285820 w 388004"/>
                <a:gd name="connsiteY106" fmla="*/ 200897 h 387715"/>
                <a:gd name="connsiteX107" fmla="*/ 294509 w 388004"/>
                <a:gd name="connsiteY107" fmla="*/ 192061 h 387715"/>
                <a:gd name="connsiteX108" fmla="*/ 364974 w 388004"/>
                <a:gd name="connsiteY108" fmla="*/ 192061 h 387715"/>
                <a:gd name="connsiteX109" fmla="*/ 366380 w 388004"/>
                <a:gd name="connsiteY109" fmla="*/ 195439 h 387715"/>
                <a:gd name="connsiteX110" fmla="*/ 285820 w 388004"/>
                <a:gd name="connsiteY110" fmla="*/ 275998 h 387715"/>
                <a:gd name="connsiteX111" fmla="*/ 364974 w 388004"/>
                <a:gd name="connsiteY111" fmla="*/ 186585 h 387715"/>
                <a:gd name="connsiteX112" fmla="*/ 294363 w 388004"/>
                <a:gd name="connsiteY112" fmla="*/ 186585 h 387715"/>
                <a:gd name="connsiteX113" fmla="*/ 285765 w 388004"/>
                <a:gd name="connsiteY113" fmla="*/ 178115 h 387715"/>
                <a:gd name="connsiteX114" fmla="*/ 285765 w 388004"/>
                <a:gd name="connsiteY114" fmla="*/ 102648 h 387715"/>
                <a:gd name="connsiteX115" fmla="*/ 366325 w 388004"/>
                <a:gd name="connsiteY115" fmla="*/ 183208 h 387715"/>
                <a:gd name="connsiteX116" fmla="*/ 364919 w 388004"/>
                <a:gd name="connsiteY116" fmla="*/ 186585 h 387715"/>
                <a:gd name="connsiteX117" fmla="*/ 192500 w 388004"/>
                <a:gd name="connsiteY117" fmla="*/ 93302 h 387715"/>
                <a:gd name="connsiteX118" fmla="*/ 192500 w 388004"/>
                <a:gd name="connsiteY118" fmla="*/ 9328 h 387715"/>
                <a:gd name="connsiteX119" fmla="*/ 276473 w 388004"/>
                <a:gd name="connsiteY119" fmla="*/ 93302 h 387715"/>
                <a:gd name="connsiteX120" fmla="*/ 187024 w 388004"/>
                <a:gd name="connsiteY120" fmla="*/ 93302 h 387715"/>
                <a:gd name="connsiteX121" fmla="*/ 107815 w 388004"/>
                <a:gd name="connsiteY121" fmla="*/ 93302 h 387715"/>
                <a:gd name="connsiteX122" fmla="*/ 106409 w 388004"/>
                <a:gd name="connsiteY122" fmla="*/ 89924 h 387715"/>
                <a:gd name="connsiteX123" fmla="*/ 187024 w 388004"/>
                <a:gd name="connsiteY123" fmla="*/ 9347 h 387715"/>
                <a:gd name="connsiteX124" fmla="*/ 90272 w 388004"/>
                <a:gd name="connsiteY124" fmla="*/ 106080 h 387715"/>
                <a:gd name="connsiteX125" fmla="*/ 93667 w 388004"/>
                <a:gd name="connsiteY125" fmla="*/ 107486 h 387715"/>
                <a:gd name="connsiteX126" fmla="*/ 93667 w 388004"/>
                <a:gd name="connsiteY126" fmla="*/ 186640 h 387715"/>
                <a:gd name="connsiteX127" fmla="*/ 9694 w 388004"/>
                <a:gd name="connsiteY127" fmla="*/ 186640 h 387715"/>
                <a:gd name="connsiteX128" fmla="*/ 93667 w 388004"/>
                <a:gd name="connsiteY128" fmla="*/ 192116 h 387715"/>
                <a:gd name="connsiteX129" fmla="*/ 93667 w 388004"/>
                <a:gd name="connsiteY129" fmla="*/ 267108 h 387715"/>
                <a:gd name="connsiteX130" fmla="*/ 87314 w 388004"/>
                <a:gd name="connsiteY130" fmla="*/ 269718 h 387715"/>
                <a:gd name="connsiteX131" fmla="*/ 9712 w 388004"/>
                <a:gd name="connsiteY131" fmla="*/ 192116 h 387715"/>
                <a:gd name="connsiteX132" fmla="*/ 87296 w 388004"/>
                <a:gd name="connsiteY132" fmla="*/ 295641 h 387715"/>
                <a:gd name="connsiteX133" fmla="*/ 93667 w 388004"/>
                <a:gd name="connsiteY133" fmla="*/ 298269 h 387715"/>
                <a:gd name="connsiteX134" fmla="*/ 93667 w 388004"/>
                <a:gd name="connsiteY134" fmla="*/ 346152 h 387715"/>
                <a:gd name="connsiteX135" fmla="*/ 61648 w 388004"/>
                <a:gd name="connsiteY135" fmla="*/ 321289 h 387715"/>
                <a:gd name="connsiteX136" fmla="*/ 99144 w 388004"/>
                <a:gd name="connsiteY136" fmla="*/ 298269 h 387715"/>
                <a:gd name="connsiteX137" fmla="*/ 105478 w 388004"/>
                <a:gd name="connsiteY137" fmla="*/ 295641 h 387715"/>
                <a:gd name="connsiteX138" fmla="*/ 179722 w 388004"/>
                <a:gd name="connsiteY138" fmla="*/ 369793 h 387715"/>
                <a:gd name="connsiteX139" fmla="*/ 178462 w 388004"/>
                <a:gd name="connsiteY139" fmla="*/ 372622 h 387715"/>
                <a:gd name="connsiteX140" fmla="*/ 99180 w 388004"/>
                <a:gd name="connsiteY140" fmla="*/ 349292 h 387715"/>
                <a:gd name="connsiteX141" fmla="*/ 195895 w 388004"/>
                <a:gd name="connsiteY141" fmla="*/ 365977 h 387715"/>
                <a:gd name="connsiteX142" fmla="*/ 192518 w 388004"/>
                <a:gd name="connsiteY142" fmla="*/ 364572 h 387715"/>
                <a:gd name="connsiteX143" fmla="*/ 192518 w 388004"/>
                <a:gd name="connsiteY143" fmla="*/ 294016 h 387715"/>
                <a:gd name="connsiteX144" fmla="*/ 201171 w 388004"/>
                <a:gd name="connsiteY144" fmla="*/ 285345 h 387715"/>
                <a:gd name="connsiteX145" fmla="*/ 276473 w 388004"/>
                <a:gd name="connsiteY145" fmla="*/ 285345 h 387715"/>
                <a:gd name="connsiteX146" fmla="*/ 289690 w 388004"/>
                <a:gd name="connsiteY146" fmla="*/ 279923 h 387715"/>
                <a:gd name="connsiteX147" fmla="*/ 370250 w 388004"/>
                <a:gd name="connsiteY147" fmla="*/ 199363 h 387715"/>
                <a:gd name="connsiteX148" fmla="*/ 372696 w 388004"/>
                <a:gd name="connsiteY148" fmla="*/ 200514 h 387715"/>
                <a:gd name="connsiteX149" fmla="*/ 349074 w 388004"/>
                <a:gd name="connsiteY149" fmla="*/ 279923 h 387715"/>
                <a:gd name="connsiteX150" fmla="*/ 372714 w 388004"/>
                <a:gd name="connsiteY150" fmla="*/ 178242 h 387715"/>
                <a:gd name="connsiteX151" fmla="*/ 370250 w 388004"/>
                <a:gd name="connsiteY151" fmla="*/ 179392 h 387715"/>
                <a:gd name="connsiteX152" fmla="*/ 289635 w 388004"/>
                <a:gd name="connsiteY152" fmla="*/ 98778 h 387715"/>
                <a:gd name="connsiteX153" fmla="*/ 339581 w 388004"/>
                <a:gd name="connsiteY153" fmla="*/ 98778 h 387715"/>
                <a:gd name="connsiteX154" fmla="*/ 353583 w 388004"/>
                <a:gd name="connsiteY154" fmla="*/ 107453 h 387715"/>
                <a:gd name="connsiteX155" fmla="*/ 353747 w 388004"/>
                <a:gd name="connsiteY155" fmla="*/ 107413 h 387715"/>
                <a:gd name="connsiteX156" fmla="*/ 372659 w 388004"/>
                <a:gd name="connsiteY156" fmla="*/ 178188 h 387715"/>
                <a:gd name="connsiteX157" fmla="*/ 317511 w 388004"/>
                <a:gd name="connsiteY157" fmla="*/ 57759 h 387715"/>
                <a:gd name="connsiteX158" fmla="*/ 285765 w 388004"/>
                <a:gd name="connsiteY158" fmla="*/ 89450 h 387715"/>
                <a:gd name="connsiteX159" fmla="*/ 285765 w 388004"/>
                <a:gd name="connsiteY159" fmla="*/ 43575 h 387715"/>
                <a:gd name="connsiteX160" fmla="*/ 294601 w 388004"/>
                <a:gd name="connsiteY160" fmla="*/ 38774 h 387715"/>
                <a:gd name="connsiteX161" fmla="*/ 317456 w 388004"/>
                <a:gd name="connsiteY161" fmla="*/ 57723 h 387715"/>
                <a:gd name="connsiteX162" fmla="*/ 280343 w 388004"/>
                <a:gd name="connsiteY162" fmla="*/ 43611 h 387715"/>
                <a:gd name="connsiteX163" fmla="*/ 280343 w 388004"/>
                <a:gd name="connsiteY163" fmla="*/ 89450 h 387715"/>
                <a:gd name="connsiteX164" fmla="*/ 196553 w 388004"/>
                <a:gd name="connsiteY164" fmla="*/ 5659 h 387715"/>
                <a:gd name="connsiteX165" fmla="*/ 267985 w 388004"/>
                <a:gd name="connsiteY165" fmla="*/ 23221 h 387715"/>
                <a:gd name="connsiteX166" fmla="*/ 267236 w 388004"/>
                <a:gd name="connsiteY166" fmla="*/ 28022 h 387715"/>
                <a:gd name="connsiteX167" fmla="*/ 280289 w 388004"/>
                <a:gd name="connsiteY167" fmla="*/ 43575 h 387715"/>
                <a:gd name="connsiteX168" fmla="*/ 183044 w 388004"/>
                <a:gd name="connsiteY168" fmla="*/ 5641 h 387715"/>
                <a:gd name="connsiteX169" fmla="*/ 102539 w 388004"/>
                <a:gd name="connsiteY169" fmla="*/ 86036 h 387715"/>
                <a:gd name="connsiteX170" fmla="*/ 99180 w 388004"/>
                <a:gd name="connsiteY170" fmla="*/ 84631 h 387715"/>
                <a:gd name="connsiteX171" fmla="*/ 99180 w 388004"/>
                <a:gd name="connsiteY171" fmla="*/ 39376 h 387715"/>
                <a:gd name="connsiteX172" fmla="*/ 108143 w 388004"/>
                <a:gd name="connsiteY172" fmla="*/ 28003 h 387715"/>
                <a:gd name="connsiteX173" fmla="*/ 107650 w 388004"/>
                <a:gd name="connsiteY173" fmla="*/ 24626 h 387715"/>
                <a:gd name="connsiteX174" fmla="*/ 182989 w 388004"/>
                <a:gd name="connsiteY174" fmla="*/ 5604 h 387715"/>
                <a:gd name="connsiteX175" fmla="*/ 93704 w 388004"/>
                <a:gd name="connsiteY175" fmla="*/ 39394 h 387715"/>
                <a:gd name="connsiteX176" fmla="*/ 93704 w 388004"/>
                <a:gd name="connsiteY176" fmla="*/ 84631 h 387715"/>
                <a:gd name="connsiteX177" fmla="*/ 90053 w 388004"/>
                <a:gd name="connsiteY177" fmla="*/ 86164 h 387715"/>
                <a:gd name="connsiteX178" fmla="*/ 67380 w 388004"/>
                <a:gd name="connsiteY178" fmla="*/ 63473 h 387715"/>
                <a:gd name="connsiteX179" fmla="*/ 69205 w 388004"/>
                <a:gd name="connsiteY179" fmla="*/ 57357 h 387715"/>
                <a:gd name="connsiteX180" fmla="*/ 67690 w 388004"/>
                <a:gd name="connsiteY180" fmla="*/ 51625 h 387715"/>
                <a:gd name="connsiteX181" fmla="*/ 87972 w 388004"/>
                <a:gd name="connsiteY181" fmla="*/ 36036 h 387715"/>
                <a:gd name="connsiteX182" fmla="*/ 93704 w 388004"/>
                <a:gd name="connsiteY182" fmla="*/ 39394 h 387715"/>
                <a:gd name="connsiteX183" fmla="*/ 51662 w 388004"/>
                <a:gd name="connsiteY183" fmla="*/ 67544 h 387715"/>
                <a:gd name="connsiteX184" fmla="*/ 63510 w 388004"/>
                <a:gd name="connsiteY184" fmla="*/ 67306 h 387715"/>
                <a:gd name="connsiteX185" fmla="*/ 86292 w 388004"/>
                <a:gd name="connsiteY185" fmla="*/ 90089 h 387715"/>
                <a:gd name="connsiteX186" fmla="*/ 85033 w 388004"/>
                <a:gd name="connsiteY186" fmla="*/ 93265 h 387715"/>
                <a:gd name="connsiteX187" fmla="*/ 42443 w 388004"/>
                <a:gd name="connsiteY187" fmla="*/ 93265 h 387715"/>
                <a:gd name="connsiteX188" fmla="*/ 38007 w 388004"/>
                <a:gd name="connsiteY188" fmla="*/ 84977 h 387715"/>
                <a:gd name="connsiteX189" fmla="*/ 51662 w 388004"/>
                <a:gd name="connsiteY189" fmla="*/ 67544 h 387715"/>
                <a:gd name="connsiteX190" fmla="*/ 26890 w 388004"/>
                <a:gd name="connsiteY190" fmla="*/ 112141 h 387715"/>
                <a:gd name="connsiteX191" fmla="*/ 42535 w 388004"/>
                <a:gd name="connsiteY191" fmla="*/ 98778 h 387715"/>
                <a:gd name="connsiteX192" fmla="*/ 85033 w 388004"/>
                <a:gd name="connsiteY192" fmla="*/ 98778 h 387715"/>
                <a:gd name="connsiteX193" fmla="*/ 86438 w 388004"/>
                <a:gd name="connsiteY193" fmla="*/ 102228 h 387715"/>
                <a:gd name="connsiteX194" fmla="*/ 5623 w 388004"/>
                <a:gd name="connsiteY194" fmla="*/ 183025 h 387715"/>
                <a:gd name="connsiteX195" fmla="*/ 22728 w 388004"/>
                <a:gd name="connsiteY195" fmla="*/ 111575 h 387715"/>
                <a:gd name="connsiteX196" fmla="*/ 26890 w 388004"/>
                <a:gd name="connsiteY196" fmla="*/ 112141 h 387715"/>
                <a:gd name="connsiteX197" fmla="*/ 5641 w 388004"/>
                <a:gd name="connsiteY197" fmla="*/ 195712 h 387715"/>
                <a:gd name="connsiteX198" fmla="*/ 83481 w 388004"/>
                <a:gd name="connsiteY198" fmla="*/ 273534 h 387715"/>
                <a:gd name="connsiteX199" fmla="*/ 80852 w 388004"/>
                <a:gd name="connsiteY199" fmla="*/ 279868 h 387715"/>
                <a:gd name="connsiteX200" fmla="*/ 38300 w 388004"/>
                <a:gd name="connsiteY200" fmla="*/ 279868 h 387715"/>
                <a:gd name="connsiteX201" fmla="*/ 24791 w 388004"/>
                <a:gd name="connsiteY201" fmla="*/ 271088 h 387715"/>
                <a:gd name="connsiteX202" fmla="*/ 5641 w 388004"/>
                <a:gd name="connsiteY202" fmla="*/ 195712 h 387715"/>
                <a:gd name="connsiteX203" fmla="*/ 200970 w 388004"/>
                <a:gd name="connsiteY203" fmla="*/ 372567 h 387715"/>
                <a:gd name="connsiteX204" fmla="*/ 199729 w 388004"/>
                <a:gd name="connsiteY204" fmla="*/ 369811 h 387715"/>
                <a:gd name="connsiteX205" fmla="*/ 280307 w 388004"/>
                <a:gd name="connsiteY205" fmla="*/ 289215 h 387715"/>
                <a:gd name="connsiteX206" fmla="*/ 280307 w 388004"/>
                <a:gd name="connsiteY206" fmla="*/ 334852 h 387715"/>
                <a:gd name="connsiteX207" fmla="*/ 267200 w 388004"/>
                <a:gd name="connsiteY207" fmla="*/ 350442 h 387715"/>
                <a:gd name="connsiteX208" fmla="*/ 267966 w 388004"/>
                <a:gd name="connsiteY208" fmla="*/ 355243 h 387715"/>
                <a:gd name="connsiteX209" fmla="*/ 200952 w 388004"/>
                <a:gd name="connsiteY209" fmla="*/ 372567 h 387715"/>
                <a:gd name="connsiteX210" fmla="*/ 285783 w 388004"/>
                <a:gd name="connsiteY210" fmla="*/ 334834 h 387715"/>
                <a:gd name="connsiteX211" fmla="*/ 285783 w 388004"/>
                <a:gd name="connsiteY211" fmla="*/ 289598 h 387715"/>
                <a:gd name="connsiteX212" fmla="*/ 317182 w 388004"/>
                <a:gd name="connsiteY212" fmla="*/ 320979 h 387715"/>
                <a:gd name="connsiteX213" fmla="*/ 294637 w 388004"/>
                <a:gd name="connsiteY213" fmla="*/ 339654 h 387715"/>
                <a:gd name="connsiteX214" fmla="*/ 285765 w 388004"/>
                <a:gd name="connsiteY214" fmla="*/ 334834 h 387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388004" h="387715">
                  <a:moveTo>
                    <a:pt x="353145" y="283556"/>
                  </a:moveTo>
                  <a:cubicBezTo>
                    <a:pt x="367737" y="258305"/>
                    <a:pt x="376255" y="230007"/>
                    <a:pt x="378026" y="200897"/>
                  </a:cubicBezTo>
                  <a:cubicBezTo>
                    <a:pt x="384418" y="199944"/>
                    <a:pt x="388828" y="193991"/>
                    <a:pt x="387875" y="187599"/>
                  </a:cubicBezTo>
                  <a:cubicBezTo>
                    <a:pt x="387117" y="182506"/>
                    <a:pt x="383119" y="178508"/>
                    <a:pt x="378026" y="177750"/>
                  </a:cubicBezTo>
                  <a:cubicBezTo>
                    <a:pt x="376547" y="152408"/>
                    <a:pt x="369945" y="127630"/>
                    <a:pt x="358621" y="104912"/>
                  </a:cubicBezTo>
                  <a:cubicBezTo>
                    <a:pt x="363521" y="100683"/>
                    <a:pt x="364065" y="93282"/>
                    <a:pt x="359835" y="88382"/>
                  </a:cubicBezTo>
                  <a:cubicBezTo>
                    <a:pt x="357611" y="85805"/>
                    <a:pt x="354376" y="84323"/>
                    <a:pt x="350972" y="84320"/>
                  </a:cubicBezTo>
                  <a:cubicBezTo>
                    <a:pt x="349649" y="84321"/>
                    <a:pt x="348335" y="84544"/>
                    <a:pt x="347084" y="84977"/>
                  </a:cubicBezTo>
                  <a:cubicBezTo>
                    <a:pt x="340216" y="74616"/>
                    <a:pt x="332354" y="64950"/>
                    <a:pt x="323608" y="56116"/>
                  </a:cubicBezTo>
                  <a:cubicBezTo>
                    <a:pt x="323534" y="55971"/>
                    <a:pt x="323442" y="55836"/>
                    <a:pt x="323334" y="55715"/>
                  </a:cubicBezTo>
                  <a:cubicBezTo>
                    <a:pt x="323223" y="55629"/>
                    <a:pt x="323107" y="55550"/>
                    <a:pt x="322987" y="55477"/>
                  </a:cubicBezTo>
                  <a:cubicBezTo>
                    <a:pt x="315154" y="47656"/>
                    <a:pt x="306658" y="40528"/>
                    <a:pt x="297594" y="34174"/>
                  </a:cubicBezTo>
                  <a:cubicBezTo>
                    <a:pt x="298433" y="32225"/>
                    <a:pt x="298861" y="30125"/>
                    <a:pt x="298854" y="28003"/>
                  </a:cubicBezTo>
                  <a:cubicBezTo>
                    <a:pt x="298855" y="19262"/>
                    <a:pt x="291770" y="12175"/>
                    <a:pt x="283029" y="12174"/>
                  </a:cubicBezTo>
                  <a:cubicBezTo>
                    <a:pt x="278117" y="12173"/>
                    <a:pt x="273482" y="14454"/>
                    <a:pt x="270486" y="18346"/>
                  </a:cubicBezTo>
                  <a:cubicBezTo>
                    <a:pt x="245291" y="6318"/>
                    <a:pt x="217735" y="51"/>
                    <a:pt x="189817" y="0"/>
                  </a:cubicBezTo>
                  <a:lnTo>
                    <a:pt x="189251" y="0"/>
                  </a:lnTo>
                  <a:cubicBezTo>
                    <a:pt x="159960" y="-30"/>
                    <a:pt x="131067" y="6784"/>
                    <a:pt x="104876" y="19898"/>
                  </a:cubicBezTo>
                  <a:cubicBezTo>
                    <a:pt x="102682" y="17568"/>
                    <a:pt x="99624" y="16247"/>
                    <a:pt x="96424" y="16247"/>
                  </a:cubicBezTo>
                  <a:cubicBezTo>
                    <a:pt x="89941" y="16247"/>
                    <a:pt x="84686" y="21502"/>
                    <a:pt x="84686" y="27985"/>
                  </a:cubicBezTo>
                  <a:cubicBezTo>
                    <a:pt x="84694" y="29097"/>
                    <a:pt x="84853" y="30202"/>
                    <a:pt x="85160" y="31271"/>
                  </a:cubicBezTo>
                  <a:cubicBezTo>
                    <a:pt x="77698" y="36199"/>
                    <a:pt x="70597" y="41653"/>
                    <a:pt x="63911" y="47591"/>
                  </a:cubicBezTo>
                  <a:cubicBezTo>
                    <a:pt x="58532" y="43991"/>
                    <a:pt x="51253" y="45434"/>
                    <a:pt x="47653" y="50813"/>
                  </a:cubicBezTo>
                  <a:cubicBezTo>
                    <a:pt x="45017" y="54754"/>
                    <a:pt x="45014" y="59895"/>
                    <a:pt x="47646" y="63838"/>
                  </a:cubicBezTo>
                  <a:cubicBezTo>
                    <a:pt x="42571" y="69566"/>
                    <a:pt x="37846" y="75595"/>
                    <a:pt x="33498" y="81892"/>
                  </a:cubicBezTo>
                  <a:cubicBezTo>
                    <a:pt x="31423" y="80947"/>
                    <a:pt x="29170" y="80455"/>
                    <a:pt x="26890" y="80450"/>
                  </a:cubicBezTo>
                  <a:cubicBezTo>
                    <a:pt x="18149" y="80440"/>
                    <a:pt x="11055" y="87518"/>
                    <a:pt x="11045" y="96259"/>
                  </a:cubicBezTo>
                  <a:cubicBezTo>
                    <a:pt x="11039" y="101416"/>
                    <a:pt x="13546" y="106252"/>
                    <a:pt x="17763" y="109220"/>
                  </a:cubicBezTo>
                  <a:cubicBezTo>
                    <a:pt x="-6600" y="161360"/>
                    <a:pt x="-5868" y="221762"/>
                    <a:pt x="19752" y="273296"/>
                  </a:cubicBezTo>
                  <a:cubicBezTo>
                    <a:pt x="14665" y="277299"/>
                    <a:pt x="13786" y="284667"/>
                    <a:pt x="17788" y="289754"/>
                  </a:cubicBezTo>
                  <a:cubicBezTo>
                    <a:pt x="21010" y="293849"/>
                    <a:pt x="26548" y="295325"/>
                    <a:pt x="31381" y="293377"/>
                  </a:cubicBezTo>
                  <a:cubicBezTo>
                    <a:pt x="38434" y="304075"/>
                    <a:pt x="46543" y="314037"/>
                    <a:pt x="55587" y="323114"/>
                  </a:cubicBezTo>
                  <a:cubicBezTo>
                    <a:pt x="55587" y="323114"/>
                    <a:pt x="55587" y="323279"/>
                    <a:pt x="55733" y="323333"/>
                  </a:cubicBezTo>
                  <a:cubicBezTo>
                    <a:pt x="55814" y="323395"/>
                    <a:pt x="55900" y="323450"/>
                    <a:pt x="55989" y="323498"/>
                  </a:cubicBezTo>
                  <a:cubicBezTo>
                    <a:pt x="88661" y="356045"/>
                    <a:pt x="132129" y="375490"/>
                    <a:pt x="178170" y="378153"/>
                  </a:cubicBezTo>
                  <a:cubicBezTo>
                    <a:pt x="179363" y="384515"/>
                    <a:pt x="185487" y="388705"/>
                    <a:pt x="191849" y="387512"/>
                  </a:cubicBezTo>
                  <a:cubicBezTo>
                    <a:pt x="196600" y="386621"/>
                    <a:pt x="200317" y="382905"/>
                    <a:pt x="201208" y="378153"/>
                  </a:cubicBezTo>
                  <a:cubicBezTo>
                    <a:pt x="225231" y="376654"/>
                    <a:pt x="248743" y="370556"/>
                    <a:pt x="270467" y="360190"/>
                  </a:cubicBezTo>
                  <a:cubicBezTo>
                    <a:pt x="275810" y="367109"/>
                    <a:pt x="285749" y="368386"/>
                    <a:pt x="292668" y="363044"/>
                  </a:cubicBezTo>
                  <a:cubicBezTo>
                    <a:pt x="298354" y="358653"/>
                    <a:pt x="300370" y="350983"/>
                    <a:pt x="297576" y="344363"/>
                  </a:cubicBezTo>
                  <a:cubicBezTo>
                    <a:pt x="306521" y="338087"/>
                    <a:pt x="314912" y="331058"/>
                    <a:pt x="322659" y="323352"/>
                  </a:cubicBezTo>
                  <a:cubicBezTo>
                    <a:pt x="322779" y="323279"/>
                    <a:pt x="322894" y="323200"/>
                    <a:pt x="323006" y="323114"/>
                  </a:cubicBezTo>
                  <a:cubicBezTo>
                    <a:pt x="323115" y="323023"/>
                    <a:pt x="323152" y="322895"/>
                    <a:pt x="323243" y="322786"/>
                  </a:cubicBezTo>
                  <a:cubicBezTo>
                    <a:pt x="334648" y="311306"/>
                    <a:pt x="344548" y="298425"/>
                    <a:pt x="352707" y="284450"/>
                  </a:cubicBezTo>
                  <a:cubicBezTo>
                    <a:pt x="352909" y="284183"/>
                    <a:pt x="353057" y="283879"/>
                    <a:pt x="353145" y="283556"/>
                  </a:cubicBezTo>
                  <a:close/>
                  <a:moveTo>
                    <a:pt x="320961" y="317109"/>
                  </a:moveTo>
                  <a:lnTo>
                    <a:pt x="289252" y="285345"/>
                  </a:lnTo>
                  <a:lnTo>
                    <a:pt x="345843" y="285345"/>
                  </a:lnTo>
                  <a:cubicBezTo>
                    <a:pt x="338750" y="296802"/>
                    <a:pt x="330432" y="307452"/>
                    <a:pt x="321034" y="317109"/>
                  </a:cubicBezTo>
                  <a:close/>
                  <a:moveTo>
                    <a:pt x="35835" y="290255"/>
                  </a:moveTo>
                  <a:cubicBezTo>
                    <a:pt x="37035" y="288858"/>
                    <a:pt x="37880" y="287193"/>
                    <a:pt x="38299" y="285400"/>
                  </a:cubicBezTo>
                  <a:lnTo>
                    <a:pt x="80834" y="285400"/>
                  </a:lnTo>
                  <a:cubicBezTo>
                    <a:pt x="81226" y="287686"/>
                    <a:pt x="82124" y="289857"/>
                    <a:pt x="83463" y="291752"/>
                  </a:cubicBezTo>
                  <a:lnTo>
                    <a:pt x="57759" y="317455"/>
                  </a:lnTo>
                  <a:cubicBezTo>
                    <a:pt x="49611" y="309100"/>
                    <a:pt x="42270" y="299992"/>
                    <a:pt x="35835" y="290255"/>
                  </a:cubicBezTo>
                  <a:close/>
                  <a:moveTo>
                    <a:pt x="321326" y="61611"/>
                  </a:moveTo>
                  <a:cubicBezTo>
                    <a:pt x="329167" y="69728"/>
                    <a:pt x="336249" y="78545"/>
                    <a:pt x="342484" y="87953"/>
                  </a:cubicBezTo>
                  <a:cubicBezTo>
                    <a:pt x="341053" y="89445"/>
                    <a:pt x="340045" y="91291"/>
                    <a:pt x="339563" y="93302"/>
                  </a:cubicBezTo>
                  <a:lnTo>
                    <a:pt x="289617" y="93302"/>
                  </a:lnTo>
                  <a:close/>
                  <a:moveTo>
                    <a:pt x="201116" y="279868"/>
                  </a:moveTo>
                  <a:cubicBezTo>
                    <a:pt x="200086" y="275588"/>
                    <a:pt x="196744" y="272245"/>
                    <a:pt x="192464" y="271215"/>
                  </a:cubicBezTo>
                  <a:lnTo>
                    <a:pt x="192464" y="204749"/>
                  </a:lnTo>
                  <a:cubicBezTo>
                    <a:pt x="194609" y="204354"/>
                    <a:pt x="196649" y="203514"/>
                    <a:pt x="198451" y="202284"/>
                  </a:cubicBezTo>
                  <a:lnTo>
                    <a:pt x="276054" y="279868"/>
                  </a:lnTo>
                  <a:close/>
                  <a:moveTo>
                    <a:pt x="109385" y="291716"/>
                  </a:moveTo>
                  <a:cubicBezTo>
                    <a:pt x="110720" y="289812"/>
                    <a:pt x="111618" y="287636"/>
                    <a:pt x="112013" y="285345"/>
                  </a:cubicBezTo>
                  <a:lnTo>
                    <a:pt x="178334" y="285345"/>
                  </a:lnTo>
                  <a:cubicBezTo>
                    <a:pt x="179358" y="289632"/>
                    <a:pt x="182701" y="292983"/>
                    <a:pt x="186987" y="294016"/>
                  </a:cubicBezTo>
                  <a:lnTo>
                    <a:pt x="186987" y="364517"/>
                  </a:lnTo>
                  <a:cubicBezTo>
                    <a:pt x="185793" y="364802"/>
                    <a:pt x="184653" y="365277"/>
                    <a:pt x="183610" y="365923"/>
                  </a:cubicBezTo>
                  <a:close/>
                  <a:moveTo>
                    <a:pt x="187024" y="98778"/>
                  </a:moveTo>
                  <a:lnTo>
                    <a:pt x="187024" y="173624"/>
                  </a:lnTo>
                  <a:cubicBezTo>
                    <a:pt x="184606" y="174017"/>
                    <a:pt x="182312" y="174967"/>
                    <a:pt x="180324" y="176399"/>
                  </a:cubicBezTo>
                  <a:lnTo>
                    <a:pt x="106281" y="102374"/>
                  </a:lnTo>
                  <a:cubicBezTo>
                    <a:pt x="106993" y="101252"/>
                    <a:pt x="107512" y="100018"/>
                    <a:pt x="107815" y="98723"/>
                  </a:cubicBezTo>
                  <a:close/>
                  <a:moveTo>
                    <a:pt x="112050" y="279868"/>
                  </a:moveTo>
                  <a:cubicBezTo>
                    <a:pt x="111638" y="277593"/>
                    <a:pt x="110742" y="275432"/>
                    <a:pt x="109421" y="273534"/>
                  </a:cubicBezTo>
                  <a:lnTo>
                    <a:pt x="180616" y="202339"/>
                  </a:lnTo>
                  <a:cubicBezTo>
                    <a:pt x="182520" y="203641"/>
                    <a:pt x="184690" y="204502"/>
                    <a:pt x="186969" y="204858"/>
                  </a:cubicBezTo>
                  <a:lnTo>
                    <a:pt x="186969" y="271270"/>
                  </a:lnTo>
                  <a:cubicBezTo>
                    <a:pt x="182688" y="272300"/>
                    <a:pt x="179346" y="275642"/>
                    <a:pt x="178316" y="279923"/>
                  </a:cubicBezTo>
                  <a:close/>
                  <a:moveTo>
                    <a:pt x="205151" y="192061"/>
                  </a:moveTo>
                  <a:lnTo>
                    <a:pt x="271618" y="192061"/>
                  </a:lnTo>
                  <a:cubicBezTo>
                    <a:pt x="272596" y="196427"/>
                    <a:pt x="275974" y="199855"/>
                    <a:pt x="280325" y="200897"/>
                  </a:cubicBezTo>
                  <a:lnTo>
                    <a:pt x="280325" y="276382"/>
                  </a:lnTo>
                  <a:lnTo>
                    <a:pt x="202413" y="198451"/>
                  </a:lnTo>
                  <a:cubicBezTo>
                    <a:pt x="203776" y="196548"/>
                    <a:pt x="204698" y="194365"/>
                    <a:pt x="205114" y="192061"/>
                  </a:cubicBezTo>
                  <a:close/>
                  <a:moveTo>
                    <a:pt x="280325" y="178096"/>
                  </a:moveTo>
                  <a:cubicBezTo>
                    <a:pt x="276102" y="179111"/>
                    <a:pt x="272786" y="182377"/>
                    <a:pt x="271709" y="186585"/>
                  </a:cubicBezTo>
                  <a:lnTo>
                    <a:pt x="205151" y="186585"/>
                  </a:lnTo>
                  <a:cubicBezTo>
                    <a:pt x="204774" y="184329"/>
                    <a:pt x="203915" y="182181"/>
                    <a:pt x="202632" y="180287"/>
                  </a:cubicBezTo>
                  <a:lnTo>
                    <a:pt x="280289" y="102630"/>
                  </a:lnTo>
                  <a:close/>
                  <a:moveTo>
                    <a:pt x="198835" y="176380"/>
                  </a:moveTo>
                  <a:cubicBezTo>
                    <a:pt x="196948" y="175021"/>
                    <a:pt x="194785" y="174092"/>
                    <a:pt x="192500" y="173660"/>
                  </a:cubicBezTo>
                  <a:lnTo>
                    <a:pt x="192500" y="98815"/>
                  </a:lnTo>
                  <a:lnTo>
                    <a:pt x="276473" y="98815"/>
                  </a:lnTo>
                  <a:close/>
                  <a:moveTo>
                    <a:pt x="99180" y="107413"/>
                  </a:moveTo>
                  <a:cubicBezTo>
                    <a:pt x="100282" y="107146"/>
                    <a:pt x="101340" y="106722"/>
                    <a:pt x="102320" y="106153"/>
                  </a:cubicBezTo>
                  <a:lnTo>
                    <a:pt x="176454" y="180287"/>
                  </a:lnTo>
                  <a:cubicBezTo>
                    <a:pt x="175171" y="182181"/>
                    <a:pt x="174312" y="184329"/>
                    <a:pt x="173935" y="186585"/>
                  </a:cubicBezTo>
                  <a:lnTo>
                    <a:pt x="99089" y="186585"/>
                  </a:lnTo>
                  <a:close/>
                  <a:moveTo>
                    <a:pt x="174026" y="192061"/>
                  </a:moveTo>
                  <a:cubicBezTo>
                    <a:pt x="174453" y="194368"/>
                    <a:pt x="175388" y="196551"/>
                    <a:pt x="176764" y="198451"/>
                  </a:cubicBezTo>
                  <a:lnTo>
                    <a:pt x="105569" y="269645"/>
                  </a:lnTo>
                  <a:cubicBezTo>
                    <a:pt x="103682" y="268320"/>
                    <a:pt x="101525" y="267428"/>
                    <a:pt x="99253" y="267035"/>
                  </a:cubicBezTo>
                  <a:lnTo>
                    <a:pt x="99253" y="192061"/>
                  </a:lnTo>
                  <a:close/>
                  <a:moveTo>
                    <a:pt x="285820" y="200897"/>
                  </a:moveTo>
                  <a:cubicBezTo>
                    <a:pt x="290164" y="199849"/>
                    <a:pt x="293534" y="196422"/>
                    <a:pt x="294509" y="192061"/>
                  </a:cubicBezTo>
                  <a:lnTo>
                    <a:pt x="364974" y="192061"/>
                  </a:lnTo>
                  <a:cubicBezTo>
                    <a:pt x="365256" y="193256"/>
                    <a:pt x="365731" y="194397"/>
                    <a:pt x="366380" y="195439"/>
                  </a:cubicBezTo>
                  <a:lnTo>
                    <a:pt x="285820" y="275998"/>
                  </a:lnTo>
                  <a:close/>
                  <a:moveTo>
                    <a:pt x="364974" y="186585"/>
                  </a:moveTo>
                  <a:lnTo>
                    <a:pt x="294363" y="186585"/>
                  </a:lnTo>
                  <a:cubicBezTo>
                    <a:pt x="293291" y="182385"/>
                    <a:pt x="289981" y="179124"/>
                    <a:pt x="285765" y="178115"/>
                  </a:cubicBezTo>
                  <a:lnTo>
                    <a:pt x="285765" y="102648"/>
                  </a:lnTo>
                  <a:lnTo>
                    <a:pt x="366325" y="183208"/>
                  </a:lnTo>
                  <a:cubicBezTo>
                    <a:pt x="365682" y="184253"/>
                    <a:pt x="365208" y="185392"/>
                    <a:pt x="364919" y="186585"/>
                  </a:cubicBezTo>
                  <a:close/>
                  <a:moveTo>
                    <a:pt x="192500" y="93302"/>
                  </a:moveTo>
                  <a:lnTo>
                    <a:pt x="192500" y="9328"/>
                  </a:lnTo>
                  <a:lnTo>
                    <a:pt x="276473" y="93302"/>
                  </a:lnTo>
                  <a:close/>
                  <a:moveTo>
                    <a:pt x="187024" y="93302"/>
                  </a:moveTo>
                  <a:lnTo>
                    <a:pt x="107815" y="93302"/>
                  </a:lnTo>
                  <a:cubicBezTo>
                    <a:pt x="107529" y="92108"/>
                    <a:pt x="107055" y="90968"/>
                    <a:pt x="106409" y="89924"/>
                  </a:cubicBezTo>
                  <a:lnTo>
                    <a:pt x="187024" y="9347"/>
                  </a:lnTo>
                  <a:close/>
                  <a:moveTo>
                    <a:pt x="90272" y="106080"/>
                  </a:moveTo>
                  <a:cubicBezTo>
                    <a:pt x="91322" y="106726"/>
                    <a:pt x="92468" y="107201"/>
                    <a:pt x="93667" y="107486"/>
                  </a:cubicBezTo>
                  <a:lnTo>
                    <a:pt x="93667" y="186640"/>
                  </a:lnTo>
                  <a:lnTo>
                    <a:pt x="9694" y="186640"/>
                  </a:lnTo>
                  <a:close/>
                  <a:moveTo>
                    <a:pt x="93667" y="192116"/>
                  </a:moveTo>
                  <a:lnTo>
                    <a:pt x="93667" y="267108"/>
                  </a:lnTo>
                  <a:cubicBezTo>
                    <a:pt x="91384" y="267501"/>
                    <a:pt x="89215" y="268393"/>
                    <a:pt x="87314" y="269718"/>
                  </a:cubicBezTo>
                  <a:lnTo>
                    <a:pt x="9712" y="192116"/>
                  </a:lnTo>
                  <a:close/>
                  <a:moveTo>
                    <a:pt x="87296" y="295641"/>
                  </a:moveTo>
                  <a:cubicBezTo>
                    <a:pt x="89198" y="296980"/>
                    <a:pt x="91374" y="297878"/>
                    <a:pt x="93667" y="298269"/>
                  </a:cubicBezTo>
                  <a:lnTo>
                    <a:pt x="93667" y="346152"/>
                  </a:lnTo>
                  <a:cubicBezTo>
                    <a:pt x="82120" y="339056"/>
                    <a:pt x="71383" y="330719"/>
                    <a:pt x="61648" y="321289"/>
                  </a:cubicBezTo>
                  <a:close/>
                  <a:moveTo>
                    <a:pt x="99144" y="298269"/>
                  </a:moveTo>
                  <a:cubicBezTo>
                    <a:pt x="101425" y="297878"/>
                    <a:pt x="103590" y="296979"/>
                    <a:pt x="105478" y="295641"/>
                  </a:cubicBezTo>
                  <a:lnTo>
                    <a:pt x="179722" y="369793"/>
                  </a:lnTo>
                  <a:cubicBezTo>
                    <a:pt x="179188" y="370681"/>
                    <a:pt x="178766" y="371631"/>
                    <a:pt x="178462" y="372622"/>
                  </a:cubicBezTo>
                  <a:cubicBezTo>
                    <a:pt x="150599" y="371008"/>
                    <a:pt x="123476" y="363027"/>
                    <a:pt x="99180" y="349292"/>
                  </a:cubicBezTo>
                  <a:close/>
                  <a:moveTo>
                    <a:pt x="195895" y="365977"/>
                  </a:moveTo>
                  <a:cubicBezTo>
                    <a:pt x="194854" y="365328"/>
                    <a:pt x="193713" y="364854"/>
                    <a:pt x="192518" y="364572"/>
                  </a:cubicBezTo>
                  <a:lnTo>
                    <a:pt x="192518" y="294016"/>
                  </a:lnTo>
                  <a:cubicBezTo>
                    <a:pt x="196808" y="292991"/>
                    <a:pt x="200155" y="289637"/>
                    <a:pt x="201171" y="285345"/>
                  </a:cubicBezTo>
                  <a:lnTo>
                    <a:pt x="276473" y="285345"/>
                  </a:lnTo>
                  <a:close/>
                  <a:moveTo>
                    <a:pt x="289690" y="279923"/>
                  </a:moveTo>
                  <a:lnTo>
                    <a:pt x="370250" y="199363"/>
                  </a:lnTo>
                  <a:cubicBezTo>
                    <a:pt x="371019" y="199838"/>
                    <a:pt x="371840" y="200224"/>
                    <a:pt x="372696" y="200514"/>
                  </a:cubicBezTo>
                  <a:cubicBezTo>
                    <a:pt x="371016" y="228445"/>
                    <a:pt x="362933" y="255615"/>
                    <a:pt x="349074" y="279923"/>
                  </a:cubicBezTo>
                  <a:close/>
                  <a:moveTo>
                    <a:pt x="372714" y="178242"/>
                  </a:moveTo>
                  <a:cubicBezTo>
                    <a:pt x="371847" y="178521"/>
                    <a:pt x="371020" y="178907"/>
                    <a:pt x="370250" y="179392"/>
                  </a:cubicBezTo>
                  <a:lnTo>
                    <a:pt x="289635" y="98778"/>
                  </a:lnTo>
                  <a:lnTo>
                    <a:pt x="339581" y="98778"/>
                  </a:lnTo>
                  <a:cubicBezTo>
                    <a:pt x="341052" y="105040"/>
                    <a:pt x="347321" y="108924"/>
                    <a:pt x="353583" y="107453"/>
                  </a:cubicBezTo>
                  <a:cubicBezTo>
                    <a:pt x="353638" y="107440"/>
                    <a:pt x="353692" y="107426"/>
                    <a:pt x="353747" y="107413"/>
                  </a:cubicBezTo>
                  <a:cubicBezTo>
                    <a:pt x="364769" y="129484"/>
                    <a:pt x="371202" y="153560"/>
                    <a:pt x="372659" y="178188"/>
                  </a:cubicBezTo>
                  <a:close/>
                  <a:moveTo>
                    <a:pt x="317511" y="57759"/>
                  </a:moveTo>
                  <a:lnTo>
                    <a:pt x="285765" y="89450"/>
                  </a:lnTo>
                  <a:lnTo>
                    <a:pt x="285765" y="43575"/>
                  </a:lnTo>
                  <a:cubicBezTo>
                    <a:pt x="289157" y="42985"/>
                    <a:pt x="292261" y="41299"/>
                    <a:pt x="294601" y="38774"/>
                  </a:cubicBezTo>
                  <a:cubicBezTo>
                    <a:pt x="302715" y="44467"/>
                    <a:pt x="310358" y="50804"/>
                    <a:pt x="317456" y="57723"/>
                  </a:cubicBezTo>
                  <a:close/>
                  <a:moveTo>
                    <a:pt x="280343" y="43611"/>
                  </a:moveTo>
                  <a:lnTo>
                    <a:pt x="280343" y="89450"/>
                  </a:lnTo>
                  <a:lnTo>
                    <a:pt x="196553" y="5659"/>
                  </a:lnTo>
                  <a:cubicBezTo>
                    <a:pt x="221310" y="6593"/>
                    <a:pt x="245616" y="12569"/>
                    <a:pt x="267985" y="23221"/>
                  </a:cubicBezTo>
                  <a:cubicBezTo>
                    <a:pt x="267492" y="24773"/>
                    <a:pt x="267240" y="26392"/>
                    <a:pt x="267236" y="28022"/>
                  </a:cubicBezTo>
                  <a:cubicBezTo>
                    <a:pt x="267258" y="35679"/>
                    <a:pt x="272751" y="42225"/>
                    <a:pt x="280289" y="43575"/>
                  </a:cubicBezTo>
                  <a:close/>
                  <a:moveTo>
                    <a:pt x="183044" y="5641"/>
                  </a:moveTo>
                  <a:lnTo>
                    <a:pt x="102539" y="86036"/>
                  </a:lnTo>
                  <a:cubicBezTo>
                    <a:pt x="101502" y="85391"/>
                    <a:pt x="100368" y="84916"/>
                    <a:pt x="99180" y="84631"/>
                  </a:cubicBezTo>
                  <a:lnTo>
                    <a:pt x="99180" y="39376"/>
                  </a:lnTo>
                  <a:cubicBezTo>
                    <a:pt x="104436" y="38111"/>
                    <a:pt x="108142" y="33410"/>
                    <a:pt x="108143" y="28003"/>
                  </a:cubicBezTo>
                  <a:cubicBezTo>
                    <a:pt x="108147" y="26859"/>
                    <a:pt x="107981" y="25721"/>
                    <a:pt x="107650" y="24626"/>
                  </a:cubicBezTo>
                  <a:cubicBezTo>
                    <a:pt x="131103" y="12941"/>
                    <a:pt x="156800" y="6453"/>
                    <a:pt x="182989" y="5604"/>
                  </a:cubicBezTo>
                  <a:close/>
                  <a:moveTo>
                    <a:pt x="93704" y="39394"/>
                  </a:moveTo>
                  <a:lnTo>
                    <a:pt x="93704" y="84631"/>
                  </a:lnTo>
                  <a:cubicBezTo>
                    <a:pt x="92409" y="84932"/>
                    <a:pt x="91175" y="85451"/>
                    <a:pt x="90053" y="86164"/>
                  </a:cubicBezTo>
                  <a:lnTo>
                    <a:pt x="67380" y="63473"/>
                  </a:lnTo>
                  <a:cubicBezTo>
                    <a:pt x="68545" y="61644"/>
                    <a:pt x="69177" y="59526"/>
                    <a:pt x="69205" y="57357"/>
                  </a:cubicBezTo>
                  <a:cubicBezTo>
                    <a:pt x="69208" y="55347"/>
                    <a:pt x="68686" y="53371"/>
                    <a:pt x="67690" y="51625"/>
                  </a:cubicBezTo>
                  <a:cubicBezTo>
                    <a:pt x="74087" y="45972"/>
                    <a:pt x="80863" y="40763"/>
                    <a:pt x="87972" y="36036"/>
                  </a:cubicBezTo>
                  <a:cubicBezTo>
                    <a:pt x="89523" y="37678"/>
                    <a:pt x="91512" y="38844"/>
                    <a:pt x="93704" y="39394"/>
                  </a:cubicBezTo>
                  <a:close/>
                  <a:moveTo>
                    <a:pt x="51662" y="67544"/>
                  </a:moveTo>
                  <a:cubicBezTo>
                    <a:pt x="55361" y="69622"/>
                    <a:pt x="59897" y="69531"/>
                    <a:pt x="63510" y="67306"/>
                  </a:cubicBezTo>
                  <a:lnTo>
                    <a:pt x="86292" y="90089"/>
                  </a:lnTo>
                  <a:cubicBezTo>
                    <a:pt x="85715" y="91078"/>
                    <a:pt x="85291" y="92149"/>
                    <a:pt x="85033" y="93265"/>
                  </a:cubicBezTo>
                  <a:lnTo>
                    <a:pt x="42443" y="93265"/>
                  </a:lnTo>
                  <a:cubicBezTo>
                    <a:pt x="41832" y="90119"/>
                    <a:pt x="40286" y="87231"/>
                    <a:pt x="38007" y="84977"/>
                  </a:cubicBezTo>
                  <a:cubicBezTo>
                    <a:pt x="42207" y="78899"/>
                    <a:pt x="46767" y="73077"/>
                    <a:pt x="51662" y="67544"/>
                  </a:cubicBezTo>
                  <a:close/>
                  <a:moveTo>
                    <a:pt x="26890" y="112141"/>
                  </a:moveTo>
                  <a:cubicBezTo>
                    <a:pt x="34678" y="112131"/>
                    <a:pt x="41307" y="106469"/>
                    <a:pt x="42535" y="98778"/>
                  </a:cubicBezTo>
                  <a:lnTo>
                    <a:pt x="85033" y="98778"/>
                  </a:lnTo>
                  <a:cubicBezTo>
                    <a:pt x="85314" y="99996"/>
                    <a:pt x="85788" y="101161"/>
                    <a:pt x="86438" y="102228"/>
                  </a:cubicBezTo>
                  <a:lnTo>
                    <a:pt x="5623" y="183025"/>
                  </a:lnTo>
                  <a:cubicBezTo>
                    <a:pt x="6427" y="158296"/>
                    <a:pt x="12246" y="133987"/>
                    <a:pt x="22728" y="111575"/>
                  </a:cubicBezTo>
                  <a:cubicBezTo>
                    <a:pt x="24085" y="111941"/>
                    <a:pt x="25484" y="112131"/>
                    <a:pt x="26890" y="112141"/>
                  </a:cubicBezTo>
                  <a:close/>
                  <a:moveTo>
                    <a:pt x="5641" y="195712"/>
                  </a:moveTo>
                  <a:lnTo>
                    <a:pt x="83481" y="273534"/>
                  </a:lnTo>
                  <a:cubicBezTo>
                    <a:pt x="82145" y="275424"/>
                    <a:pt x="81247" y="277588"/>
                    <a:pt x="80852" y="279868"/>
                  </a:cubicBezTo>
                  <a:lnTo>
                    <a:pt x="38300" y="279868"/>
                  </a:lnTo>
                  <a:cubicBezTo>
                    <a:pt x="36866" y="273802"/>
                    <a:pt x="30917" y="269935"/>
                    <a:pt x="24791" y="271088"/>
                  </a:cubicBezTo>
                  <a:cubicBezTo>
                    <a:pt x="13071" y="247628"/>
                    <a:pt x="6540" y="221921"/>
                    <a:pt x="5641" y="195712"/>
                  </a:cubicBezTo>
                  <a:close/>
                  <a:moveTo>
                    <a:pt x="200970" y="372567"/>
                  </a:moveTo>
                  <a:cubicBezTo>
                    <a:pt x="200685" y="371596"/>
                    <a:pt x="200267" y="370669"/>
                    <a:pt x="199729" y="369811"/>
                  </a:cubicBezTo>
                  <a:lnTo>
                    <a:pt x="280307" y="289215"/>
                  </a:lnTo>
                  <a:lnTo>
                    <a:pt x="280307" y="334852"/>
                  </a:lnTo>
                  <a:cubicBezTo>
                    <a:pt x="272730" y="336174"/>
                    <a:pt x="267201" y="342751"/>
                    <a:pt x="267200" y="350442"/>
                  </a:cubicBezTo>
                  <a:cubicBezTo>
                    <a:pt x="267202" y="352073"/>
                    <a:pt x="267461" y="353693"/>
                    <a:pt x="267966" y="355243"/>
                  </a:cubicBezTo>
                  <a:cubicBezTo>
                    <a:pt x="246936" y="365235"/>
                    <a:pt x="224190" y="371115"/>
                    <a:pt x="200952" y="372567"/>
                  </a:cubicBezTo>
                  <a:close/>
                  <a:moveTo>
                    <a:pt x="285783" y="334834"/>
                  </a:moveTo>
                  <a:lnTo>
                    <a:pt x="285783" y="289598"/>
                  </a:lnTo>
                  <a:lnTo>
                    <a:pt x="317182" y="320979"/>
                  </a:lnTo>
                  <a:cubicBezTo>
                    <a:pt x="310171" y="327788"/>
                    <a:pt x="302632" y="334032"/>
                    <a:pt x="294637" y="339654"/>
                  </a:cubicBezTo>
                  <a:cubicBezTo>
                    <a:pt x="292292" y="337113"/>
                    <a:pt x="289173" y="335419"/>
                    <a:pt x="285765" y="334834"/>
                  </a:cubicBezTo>
                  <a:close/>
                </a:path>
              </a:pathLst>
            </a:custGeom>
            <a:solidFill>
              <a:srgbClr val="213A8F"/>
            </a:solidFill>
            <a:ln w="1819" cap="flat">
              <a:noFill/>
              <a:prstDash val="solid"/>
              <a:miter/>
            </a:ln>
          </p:spPr>
          <p:txBody>
            <a:bodyPr rtlCol="0" anchor="ctr"/>
            <a:lstStyle/>
            <a:p>
              <a:endParaRPr lang="en-US" sz="1800"/>
            </a:p>
          </p:txBody>
        </p:sp>
      </p:grpSp>
    </p:spTree>
    <p:extLst>
      <p:ext uri="{BB962C8B-B14F-4D97-AF65-F5344CB8AC3E}">
        <p14:creationId xmlns:p14="http://schemas.microsoft.com/office/powerpoint/2010/main" val="30300698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er_Background_Text box_Graph">
    <p:spTree>
      <p:nvGrpSpPr>
        <p:cNvPr id="1" name=""/>
        <p:cNvGrpSpPr/>
        <p:nvPr/>
      </p:nvGrpSpPr>
      <p:grpSpPr>
        <a:xfrm>
          <a:off x="0" y="0"/>
          <a:ext cx="0" cy="0"/>
          <a:chOff x="0" y="0"/>
          <a:chExt cx="0" cy="0"/>
        </a:xfrm>
      </p:grpSpPr>
      <p:sp>
        <p:nvSpPr>
          <p:cNvPr id="10" name="object 2">
            <a:extLst>
              <a:ext uri="{FF2B5EF4-FFF2-40B4-BE49-F238E27FC236}">
                <a16:creationId xmlns:a16="http://schemas.microsoft.com/office/drawing/2014/main" id="{C679C77D-3B07-CC4C-9E13-5FADF15C0A12}"/>
              </a:ext>
            </a:extLst>
          </p:cNvPr>
          <p:cNvSpPr/>
          <p:nvPr userDrawn="1"/>
        </p:nvSpPr>
        <p:spPr>
          <a:xfrm>
            <a:off x="71440" y="71504"/>
            <a:ext cx="9001125" cy="5005256"/>
          </a:xfrm>
          <a:custGeom>
            <a:avLst/>
            <a:gdLst/>
            <a:ahLst/>
            <a:cxnLst/>
            <a:rect l="l" t="t" r="r" b="b"/>
            <a:pathLst>
              <a:path w="14401800" h="8001000">
                <a:moveTo>
                  <a:pt x="0" y="8001000"/>
                </a:moveTo>
                <a:lnTo>
                  <a:pt x="14401800" y="8001000"/>
                </a:lnTo>
                <a:lnTo>
                  <a:pt x="14401800" y="0"/>
                </a:lnTo>
                <a:lnTo>
                  <a:pt x="0" y="0"/>
                </a:lnTo>
                <a:lnTo>
                  <a:pt x="0" y="8001000"/>
                </a:lnTo>
                <a:close/>
              </a:path>
            </a:pathLst>
          </a:custGeom>
          <a:solidFill>
            <a:srgbClr val="E4E5E3"/>
          </a:solidFill>
        </p:spPr>
        <p:txBody>
          <a:bodyPr wrap="square" lIns="0" tIns="0" rIns="0" bIns="0" rtlCol="0"/>
          <a:lstStyle/>
          <a:p>
            <a:endParaRPr sz="937" dirty="0"/>
          </a:p>
        </p:txBody>
      </p:sp>
      <p:sp>
        <p:nvSpPr>
          <p:cNvPr id="4" name="Chord 3">
            <a:extLst>
              <a:ext uri="{FF2B5EF4-FFF2-40B4-BE49-F238E27FC236}">
                <a16:creationId xmlns:a16="http://schemas.microsoft.com/office/drawing/2014/main" id="{28436BF9-B504-7E42-9412-DC8E586A0A15}"/>
              </a:ext>
            </a:extLst>
          </p:cNvPr>
          <p:cNvSpPr/>
          <p:nvPr userDrawn="1"/>
        </p:nvSpPr>
        <p:spPr>
          <a:xfrm rot="1290086">
            <a:off x="4771857" y="204366"/>
            <a:ext cx="4734493" cy="4738877"/>
          </a:xfrm>
          <a:prstGeom prst="chord">
            <a:avLst>
              <a:gd name="adj1" fmla="val 821358"/>
              <a:gd name="adj2" fmla="val 1819988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sp>
        <p:nvSpPr>
          <p:cNvPr id="15" name="Title 1">
            <a:extLst>
              <a:ext uri="{FF2B5EF4-FFF2-40B4-BE49-F238E27FC236}">
                <a16:creationId xmlns:a16="http://schemas.microsoft.com/office/drawing/2014/main" id="{65A3EB86-E74A-5A42-8488-4E58AC2C07CA}"/>
              </a:ext>
            </a:extLst>
          </p:cNvPr>
          <p:cNvSpPr>
            <a:spLocks noGrp="1"/>
          </p:cNvSpPr>
          <p:nvPr>
            <p:ph type="title" hasCustomPrompt="1"/>
          </p:nvPr>
        </p:nvSpPr>
        <p:spPr>
          <a:xfrm>
            <a:off x="285751" y="71503"/>
            <a:ext cx="5227544" cy="859611"/>
          </a:xfrm>
        </p:spPr>
        <p:txBody>
          <a:bodyPr anchor="ctr"/>
          <a:lstStyle>
            <a:lvl1pPr>
              <a:defRPr sz="2400"/>
            </a:lvl1pPr>
          </a:lstStyle>
          <a:p>
            <a:r>
              <a:rPr lang="en-GB" dirty="0"/>
              <a:t>Slide Header</a:t>
            </a:r>
            <a:endParaRPr lang="en-US" dirty="0"/>
          </a:p>
        </p:txBody>
      </p:sp>
      <p:sp>
        <p:nvSpPr>
          <p:cNvPr id="5" name="Chart Placeholder 4">
            <a:extLst>
              <a:ext uri="{FF2B5EF4-FFF2-40B4-BE49-F238E27FC236}">
                <a16:creationId xmlns:a16="http://schemas.microsoft.com/office/drawing/2014/main" id="{49BFF38A-BA25-4B09-8E15-FEF0F8370A9E}"/>
              </a:ext>
            </a:extLst>
          </p:cNvPr>
          <p:cNvSpPr>
            <a:spLocks noGrp="1"/>
          </p:cNvSpPr>
          <p:nvPr>
            <p:ph type="chart" sz="quarter" idx="10"/>
          </p:nvPr>
        </p:nvSpPr>
        <p:spPr>
          <a:xfrm>
            <a:off x="5143499" y="1222328"/>
            <a:ext cx="3901239" cy="2745481"/>
          </a:xfrm>
        </p:spPr>
        <p:txBody>
          <a:bodyPr anchor="ctr">
            <a:normAutofit/>
          </a:bodyPr>
          <a:lstStyle>
            <a:lvl1pPr marL="0" indent="0" algn="ctr">
              <a:buNone/>
              <a:defRPr sz="1801">
                <a:solidFill>
                  <a:schemeClr val="tx2"/>
                </a:solidFill>
              </a:defRPr>
            </a:lvl1pPr>
          </a:lstStyle>
          <a:p>
            <a:r>
              <a:rPr lang="en-US"/>
              <a:t>Click icon to add chart</a:t>
            </a:r>
            <a:endParaRPr lang="en-US" dirty="0"/>
          </a:p>
        </p:txBody>
      </p:sp>
      <p:sp>
        <p:nvSpPr>
          <p:cNvPr id="7" name="Text Placeholder 6">
            <a:extLst>
              <a:ext uri="{FF2B5EF4-FFF2-40B4-BE49-F238E27FC236}">
                <a16:creationId xmlns:a16="http://schemas.microsoft.com/office/drawing/2014/main" id="{5A174F5A-0DF6-4AE1-AFD3-EAABF54783A2}"/>
              </a:ext>
            </a:extLst>
          </p:cNvPr>
          <p:cNvSpPr>
            <a:spLocks noGrp="1"/>
          </p:cNvSpPr>
          <p:nvPr>
            <p:ph type="body" sz="quarter" idx="11"/>
          </p:nvPr>
        </p:nvSpPr>
        <p:spPr>
          <a:xfrm>
            <a:off x="291373" y="1021747"/>
            <a:ext cx="4385559" cy="3645691"/>
          </a:xfrm>
        </p:spPr>
        <p:txBody>
          <a:bodyPr/>
          <a:lstStyle>
            <a:lvl1pPr>
              <a:lnSpc>
                <a:spcPct val="100000"/>
              </a:lnSpc>
              <a:defRPr/>
            </a:lvl1pPr>
            <a:lvl2pPr>
              <a:lnSpc>
                <a:spcPct val="100000"/>
              </a:lnSpc>
              <a:defRPr/>
            </a:lvl2pPr>
            <a:lvl3pPr>
              <a:lnSpc>
                <a:spcPct val="100000"/>
              </a:lnSpc>
              <a:defRPr sz="1100"/>
            </a:lvl3pPr>
            <a:lvl4pPr>
              <a:lnSpc>
                <a:spcPct val="100000"/>
              </a:lnSpc>
              <a:defRPr sz="1100"/>
            </a:lvl4pPr>
            <a:lvl5pPr>
              <a:lnSpc>
                <a:spcPct val="100000"/>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laceholder 5">
            <a:extLst>
              <a:ext uri="{FF2B5EF4-FFF2-40B4-BE49-F238E27FC236}">
                <a16:creationId xmlns:a16="http://schemas.microsoft.com/office/drawing/2014/main" id="{F6E8CF62-F01D-2D48-B01F-444A4B3AB6A2}"/>
              </a:ext>
            </a:extLst>
          </p:cNvPr>
          <p:cNvSpPr>
            <a:spLocks noGrp="1"/>
          </p:cNvSpPr>
          <p:nvPr>
            <p:ph type="sldNum" sz="quarter" idx="4"/>
          </p:nvPr>
        </p:nvSpPr>
        <p:spPr>
          <a:xfrm>
            <a:off x="8589365" y="4831499"/>
            <a:ext cx="517361" cy="274097"/>
          </a:xfrm>
          <a:prstGeom prst="rect">
            <a:avLst/>
          </a:prstGeom>
        </p:spPr>
        <p:txBody>
          <a:bodyPr vert="horz" lIns="91440" tIns="45720" rIns="91440" bIns="45720" rtlCol="0" anchor="ctr"/>
          <a:lstStyle>
            <a:lvl1pPr algn="r">
              <a:defRPr sz="899">
                <a:solidFill>
                  <a:schemeClr val="tx1"/>
                </a:solidFill>
              </a:defRPr>
            </a:lvl1pPr>
          </a:lstStyle>
          <a:p>
            <a:fld id="{93AC2C76-E6AA-46CB-A2DE-F6E097F7C440}" type="slidenum">
              <a:rPr lang="en-GB" smtClean="0"/>
              <a:pPr/>
              <a:t>‹#›</a:t>
            </a:fld>
            <a:endParaRPr lang="en-GB" dirty="0"/>
          </a:p>
        </p:txBody>
      </p:sp>
      <p:sp>
        <p:nvSpPr>
          <p:cNvPr id="16" name="Text Placeholder 3">
            <a:extLst>
              <a:ext uri="{FF2B5EF4-FFF2-40B4-BE49-F238E27FC236}">
                <a16:creationId xmlns:a16="http://schemas.microsoft.com/office/drawing/2014/main" id="{113EACCA-13CD-DE4B-9817-4765143A4890}"/>
              </a:ext>
            </a:extLst>
          </p:cNvPr>
          <p:cNvSpPr>
            <a:spLocks noGrp="1"/>
          </p:cNvSpPr>
          <p:nvPr>
            <p:ph type="body" sz="quarter" idx="12" hasCustomPrompt="1"/>
          </p:nvPr>
        </p:nvSpPr>
        <p:spPr>
          <a:xfrm>
            <a:off x="1278734" y="4758074"/>
            <a:ext cx="7310631" cy="274097"/>
          </a:xfrm>
        </p:spPr>
        <p:txBody>
          <a:bodyPr anchor="ctr">
            <a:normAutofit/>
          </a:bodyPr>
          <a:lstStyle>
            <a:lvl1pPr marL="0" indent="0">
              <a:lnSpc>
                <a:spcPct val="100000"/>
              </a:lnSpc>
              <a:spcBef>
                <a:spcPts val="0"/>
              </a:spcBef>
              <a:buNone/>
              <a:defRPr sz="601"/>
            </a:lvl1pPr>
            <a:lvl2pPr marL="211941" indent="0">
              <a:buNone/>
              <a:defRPr/>
            </a:lvl2pPr>
            <a:lvl3pPr marL="469128" indent="0">
              <a:buNone/>
              <a:defRPr/>
            </a:lvl3pPr>
            <a:lvl4pPr marL="646540" indent="0">
              <a:buNone/>
              <a:defRPr/>
            </a:lvl4pPr>
            <a:lvl5pPr marL="903727" indent="0">
              <a:buNone/>
              <a:defRPr/>
            </a:lvl5pPr>
          </a:lstStyle>
          <a:p>
            <a:pPr lvl="0"/>
            <a:r>
              <a:rPr lang="en-US" dirty="0"/>
              <a:t>Click to add footnotes and sources</a:t>
            </a:r>
          </a:p>
        </p:txBody>
      </p:sp>
      <p:grpSp>
        <p:nvGrpSpPr>
          <p:cNvPr id="11" name="Graphic 11">
            <a:extLst>
              <a:ext uri="{FF2B5EF4-FFF2-40B4-BE49-F238E27FC236}">
                <a16:creationId xmlns:a16="http://schemas.microsoft.com/office/drawing/2014/main" id="{834DC966-62DA-3247-A236-EFBA7238C1B2}"/>
              </a:ext>
            </a:extLst>
          </p:cNvPr>
          <p:cNvGrpSpPr>
            <a:grpSpLocks noChangeAspect="1"/>
          </p:cNvGrpSpPr>
          <p:nvPr userDrawn="1"/>
        </p:nvGrpSpPr>
        <p:grpSpPr>
          <a:xfrm>
            <a:off x="188060" y="4731065"/>
            <a:ext cx="972000" cy="259563"/>
            <a:chOff x="5925389" y="-67473"/>
            <a:chExt cx="1453278" cy="387715"/>
          </a:xfrm>
        </p:grpSpPr>
        <p:sp>
          <p:nvSpPr>
            <p:cNvPr id="12" name="Freeform 11">
              <a:extLst>
                <a:ext uri="{FF2B5EF4-FFF2-40B4-BE49-F238E27FC236}">
                  <a16:creationId xmlns:a16="http://schemas.microsoft.com/office/drawing/2014/main" id="{FDF17B35-4885-C74B-B3A0-C27363A4A70A}"/>
                </a:ext>
              </a:extLst>
            </p:cNvPr>
            <p:cNvSpPr/>
            <p:nvPr/>
          </p:nvSpPr>
          <p:spPr>
            <a:xfrm>
              <a:off x="5925389" y="-9659"/>
              <a:ext cx="252065" cy="270029"/>
            </a:xfrm>
            <a:custGeom>
              <a:avLst/>
              <a:gdLst>
                <a:gd name="connsiteX0" fmla="*/ 249346 w 252065"/>
                <a:gd name="connsiteY0" fmla="*/ 1 h 270029"/>
                <a:gd name="connsiteX1" fmla="*/ 204548 w 252065"/>
                <a:gd name="connsiteY1" fmla="*/ 1 h 270029"/>
                <a:gd name="connsiteX2" fmla="*/ 202138 w 252065"/>
                <a:gd name="connsiteY2" fmla="*/ 1443 h 270029"/>
                <a:gd name="connsiteX3" fmla="*/ 126398 w 252065"/>
                <a:gd name="connsiteY3" fmla="*/ 142007 h 270029"/>
                <a:gd name="connsiteX4" fmla="*/ 49928 w 252065"/>
                <a:gd name="connsiteY4" fmla="*/ 1443 h 270029"/>
                <a:gd name="connsiteX5" fmla="*/ 47463 w 252065"/>
                <a:gd name="connsiteY5" fmla="*/ 1 h 270029"/>
                <a:gd name="connsiteX6" fmla="*/ 2738 w 252065"/>
                <a:gd name="connsiteY6" fmla="*/ 1 h 270029"/>
                <a:gd name="connsiteX7" fmla="*/ 0 w 252065"/>
                <a:gd name="connsiteY7" fmla="*/ 2739 h 270029"/>
                <a:gd name="connsiteX8" fmla="*/ 0 w 252065"/>
                <a:gd name="connsiteY8" fmla="*/ 267291 h 270029"/>
                <a:gd name="connsiteX9" fmla="*/ 2738 w 252065"/>
                <a:gd name="connsiteY9" fmla="*/ 270029 h 270029"/>
                <a:gd name="connsiteX10" fmla="*/ 45638 w 252065"/>
                <a:gd name="connsiteY10" fmla="*/ 270029 h 270029"/>
                <a:gd name="connsiteX11" fmla="*/ 48376 w 252065"/>
                <a:gd name="connsiteY11" fmla="*/ 267291 h 270029"/>
                <a:gd name="connsiteX12" fmla="*/ 48376 w 252065"/>
                <a:gd name="connsiteY12" fmla="*/ 94690 h 270029"/>
                <a:gd name="connsiteX13" fmla="*/ 115792 w 252065"/>
                <a:gd name="connsiteY13" fmla="*/ 212234 h 270029"/>
                <a:gd name="connsiteX14" fmla="*/ 118165 w 252065"/>
                <a:gd name="connsiteY14" fmla="*/ 213603 h 270029"/>
                <a:gd name="connsiteX15" fmla="*/ 133864 w 252065"/>
                <a:gd name="connsiteY15" fmla="*/ 213603 h 270029"/>
                <a:gd name="connsiteX16" fmla="*/ 136238 w 252065"/>
                <a:gd name="connsiteY16" fmla="*/ 212216 h 270029"/>
                <a:gd name="connsiteX17" fmla="*/ 203307 w 252065"/>
                <a:gd name="connsiteY17" fmla="*/ 94379 h 270029"/>
                <a:gd name="connsiteX18" fmla="*/ 203307 w 252065"/>
                <a:gd name="connsiteY18" fmla="*/ 267291 h 270029"/>
                <a:gd name="connsiteX19" fmla="*/ 206045 w 252065"/>
                <a:gd name="connsiteY19" fmla="*/ 270029 h 270029"/>
                <a:gd name="connsiteX20" fmla="*/ 249328 w 252065"/>
                <a:gd name="connsiteY20" fmla="*/ 270029 h 270029"/>
                <a:gd name="connsiteX21" fmla="*/ 252066 w 252065"/>
                <a:gd name="connsiteY21" fmla="*/ 267291 h 270029"/>
                <a:gd name="connsiteX22" fmla="*/ 252066 w 252065"/>
                <a:gd name="connsiteY22" fmla="*/ 2739 h 270029"/>
                <a:gd name="connsiteX23" fmla="*/ 249346 w 252065"/>
                <a:gd name="connsiteY23" fmla="*/ 1 h 27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065" h="270029">
                  <a:moveTo>
                    <a:pt x="249346" y="1"/>
                  </a:moveTo>
                  <a:lnTo>
                    <a:pt x="204548" y="1"/>
                  </a:lnTo>
                  <a:cubicBezTo>
                    <a:pt x="203540" y="-2"/>
                    <a:pt x="202612" y="553"/>
                    <a:pt x="202138" y="1443"/>
                  </a:cubicBezTo>
                  <a:lnTo>
                    <a:pt x="126398" y="142007"/>
                  </a:lnTo>
                  <a:lnTo>
                    <a:pt x="49928" y="1443"/>
                  </a:lnTo>
                  <a:cubicBezTo>
                    <a:pt x="49445" y="535"/>
                    <a:pt x="48491" y="-23"/>
                    <a:pt x="47463" y="1"/>
                  </a:cubicBezTo>
                  <a:lnTo>
                    <a:pt x="2738" y="1"/>
                  </a:lnTo>
                  <a:cubicBezTo>
                    <a:pt x="1226" y="1"/>
                    <a:pt x="0" y="1227"/>
                    <a:pt x="0" y="2739"/>
                  </a:cubicBezTo>
                  <a:lnTo>
                    <a:pt x="0" y="267291"/>
                  </a:lnTo>
                  <a:cubicBezTo>
                    <a:pt x="0" y="268803"/>
                    <a:pt x="1226" y="270029"/>
                    <a:pt x="2738" y="270029"/>
                  </a:cubicBezTo>
                  <a:lnTo>
                    <a:pt x="45638" y="270029"/>
                  </a:lnTo>
                  <a:cubicBezTo>
                    <a:pt x="47150" y="270029"/>
                    <a:pt x="48376" y="268803"/>
                    <a:pt x="48376" y="267291"/>
                  </a:cubicBezTo>
                  <a:lnTo>
                    <a:pt x="48376" y="94690"/>
                  </a:lnTo>
                  <a:lnTo>
                    <a:pt x="115792" y="212234"/>
                  </a:lnTo>
                  <a:cubicBezTo>
                    <a:pt x="116287" y="213076"/>
                    <a:pt x="117188" y="213596"/>
                    <a:pt x="118165" y="213603"/>
                  </a:cubicBezTo>
                  <a:lnTo>
                    <a:pt x="133864" y="213603"/>
                  </a:lnTo>
                  <a:cubicBezTo>
                    <a:pt x="134849" y="213608"/>
                    <a:pt x="135758" y="213076"/>
                    <a:pt x="136238" y="212216"/>
                  </a:cubicBezTo>
                  <a:lnTo>
                    <a:pt x="203307" y="94379"/>
                  </a:lnTo>
                  <a:lnTo>
                    <a:pt x="203307" y="267291"/>
                  </a:lnTo>
                  <a:cubicBezTo>
                    <a:pt x="203307" y="268803"/>
                    <a:pt x="204533" y="270029"/>
                    <a:pt x="206045" y="270029"/>
                  </a:cubicBezTo>
                  <a:lnTo>
                    <a:pt x="249328" y="270029"/>
                  </a:lnTo>
                  <a:cubicBezTo>
                    <a:pt x="250840" y="270029"/>
                    <a:pt x="252066" y="268803"/>
                    <a:pt x="252066" y="267291"/>
                  </a:cubicBezTo>
                  <a:lnTo>
                    <a:pt x="252066" y="2739"/>
                  </a:lnTo>
                  <a:cubicBezTo>
                    <a:pt x="252066" y="1234"/>
                    <a:pt x="250851" y="11"/>
                    <a:pt x="249346" y="1"/>
                  </a:cubicBezTo>
                  <a:close/>
                </a:path>
              </a:pathLst>
            </a:custGeom>
            <a:solidFill>
              <a:srgbClr val="0C1C2B"/>
            </a:solidFill>
            <a:ln w="1819" cap="flat">
              <a:noFill/>
              <a:prstDash val="solid"/>
              <a:miter/>
            </a:ln>
          </p:spPr>
          <p:txBody>
            <a:bodyPr rtlCol="0" anchor="ctr"/>
            <a:lstStyle/>
            <a:p>
              <a:endParaRPr lang="en-US" sz="1800"/>
            </a:p>
          </p:txBody>
        </p:sp>
        <p:sp>
          <p:nvSpPr>
            <p:cNvPr id="14" name="Freeform 13">
              <a:extLst>
                <a:ext uri="{FF2B5EF4-FFF2-40B4-BE49-F238E27FC236}">
                  <a16:creationId xmlns:a16="http://schemas.microsoft.com/office/drawing/2014/main" id="{F83A16FF-E074-2546-ADE1-0FC95A8CE541}"/>
                </a:ext>
              </a:extLst>
            </p:cNvPr>
            <p:cNvSpPr/>
            <p:nvPr/>
          </p:nvSpPr>
          <p:spPr>
            <a:xfrm>
              <a:off x="6804662" y="-10352"/>
              <a:ext cx="45820" cy="271434"/>
            </a:xfrm>
            <a:custGeom>
              <a:avLst/>
              <a:gdLst>
                <a:gd name="connsiteX0" fmla="*/ 43082 w 45820"/>
                <a:gd name="connsiteY0" fmla="*/ 0 h 271434"/>
                <a:gd name="connsiteX1" fmla="*/ 45820 w 45820"/>
                <a:gd name="connsiteY1" fmla="*/ 0 h 271434"/>
                <a:gd name="connsiteX2" fmla="*/ 45820 w 45820"/>
                <a:gd name="connsiteY2" fmla="*/ 271434 h 271434"/>
                <a:gd name="connsiteX3" fmla="*/ 43082 w 45820"/>
                <a:gd name="connsiteY3" fmla="*/ 271434 h 271434"/>
                <a:gd name="connsiteX4" fmla="*/ 2738 w 45820"/>
                <a:gd name="connsiteY4" fmla="*/ 271434 h 271434"/>
                <a:gd name="connsiteX5" fmla="*/ 0 w 45820"/>
                <a:gd name="connsiteY5" fmla="*/ 271434 h 271434"/>
                <a:gd name="connsiteX6" fmla="*/ 0 w 45820"/>
                <a:gd name="connsiteY6" fmla="*/ 0 h 271434"/>
                <a:gd name="connsiteX7" fmla="*/ 2738 w 45820"/>
                <a:gd name="connsiteY7" fmla="*/ 0 h 27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20" h="271434">
                  <a:moveTo>
                    <a:pt x="43082" y="0"/>
                  </a:moveTo>
                  <a:cubicBezTo>
                    <a:pt x="44594" y="0"/>
                    <a:pt x="45820" y="0"/>
                    <a:pt x="45820" y="0"/>
                  </a:cubicBezTo>
                  <a:lnTo>
                    <a:pt x="45820" y="271434"/>
                  </a:lnTo>
                  <a:cubicBezTo>
                    <a:pt x="45820" y="271434"/>
                    <a:pt x="44594" y="271434"/>
                    <a:pt x="43082" y="271434"/>
                  </a:cubicBezTo>
                  <a:lnTo>
                    <a:pt x="2738" y="271434"/>
                  </a:lnTo>
                  <a:cubicBezTo>
                    <a:pt x="1226" y="271434"/>
                    <a:pt x="0" y="271434"/>
                    <a:pt x="0" y="271434"/>
                  </a:cubicBezTo>
                  <a:lnTo>
                    <a:pt x="0" y="0"/>
                  </a:lnTo>
                  <a:cubicBezTo>
                    <a:pt x="0" y="0"/>
                    <a:pt x="1226" y="0"/>
                    <a:pt x="2738" y="0"/>
                  </a:cubicBezTo>
                  <a:close/>
                </a:path>
              </a:pathLst>
            </a:custGeom>
            <a:solidFill>
              <a:srgbClr val="0C1C2B"/>
            </a:solidFill>
            <a:ln w="1819" cap="flat">
              <a:noFill/>
              <a:prstDash val="solid"/>
              <a:miter/>
            </a:ln>
          </p:spPr>
          <p:txBody>
            <a:bodyPr rtlCol="0" anchor="ctr"/>
            <a:lstStyle/>
            <a:p>
              <a:endParaRPr lang="en-US" sz="1800"/>
            </a:p>
          </p:txBody>
        </p:sp>
        <p:sp>
          <p:nvSpPr>
            <p:cNvPr id="17" name="Freeform 16">
              <a:extLst>
                <a:ext uri="{FF2B5EF4-FFF2-40B4-BE49-F238E27FC236}">
                  <a16:creationId xmlns:a16="http://schemas.microsoft.com/office/drawing/2014/main" id="{83AFD781-529A-E243-B796-C79D98316F46}"/>
                </a:ext>
              </a:extLst>
            </p:cNvPr>
            <p:cNvSpPr/>
            <p:nvPr/>
          </p:nvSpPr>
          <p:spPr>
            <a:xfrm>
              <a:off x="6495677" y="-11302"/>
              <a:ext cx="242050" cy="273132"/>
            </a:xfrm>
            <a:custGeom>
              <a:avLst/>
              <a:gdLst>
                <a:gd name="connsiteX0" fmla="*/ 241222 w 242050"/>
                <a:gd name="connsiteY0" fmla="*/ 222639 h 273132"/>
                <a:gd name="connsiteX1" fmla="*/ 212014 w 242050"/>
                <a:gd name="connsiteY1" fmla="*/ 193047 h 273132"/>
                <a:gd name="connsiteX2" fmla="*/ 208199 w 242050"/>
                <a:gd name="connsiteY2" fmla="*/ 193047 h 273132"/>
                <a:gd name="connsiteX3" fmla="*/ 135781 w 242050"/>
                <a:gd name="connsiteY3" fmla="*/ 225578 h 273132"/>
                <a:gd name="connsiteX4" fmla="*/ 53122 w 242050"/>
                <a:gd name="connsiteY4" fmla="*/ 136639 h 273132"/>
                <a:gd name="connsiteX5" fmla="*/ 53122 w 242050"/>
                <a:gd name="connsiteY5" fmla="*/ 135891 h 273132"/>
                <a:gd name="connsiteX6" fmla="*/ 76653 w 242050"/>
                <a:gd name="connsiteY6" fmla="*/ 73093 h 273132"/>
                <a:gd name="connsiteX7" fmla="*/ 135781 w 242050"/>
                <a:gd name="connsiteY7" fmla="*/ 47317 h 273132"/>
                <a:gd name="connsiteX8" fmla="*/ 206355 w 242050"/>
                <a:gd name="connsiteY8" fmla="*/ 78752 h 273132"/>
                <a:gd name="connsiteX9" fmla="*/ 210225 w 242050"/>
                <a:gd name="connsiteY9" fmla="*/ 78615 h 273132"/>
                <a:gd name="connsiteX10" fmla="*/ 210298 w 242050"/>
                <a:gd name="connsiteY10" fmla="*/ 78533 h 273132"/>
                <a:gd name="connsiteX11" fmla="*/ 239506 w 242050"/>
                <a:gd name="connsiteY11" fmla="*/ 44889 h 273132"/>
                <a:gd name="connsiteX12" fmla="*/ 239324 w 242050"/>
                <a:gd name="connsiteY12" fmla="*/ 41129 h 273132"/>
                <a:gd name="connsiteX13" fmla="*/ 136183 w 242050"/>
                <a:gd name="connsiteY13" fmla="*/ 0 h 273132"/>
                <a:gd name="connsiteX14" fmla="*/ 0 w 242050"/>
                <a:gd name="connsiteY14" fmla="*/ 136566 h 273132"/>
                <a:gd name="connsiteX15" fmla="*/ 0 w 242050"/>
                <a:gd name="connsiteY15" fmla="*/ 137296 h 273132"/>
                <a:gd name="connsiteX16" fmla="*/ 38336 w 242050"/>
                <a:gd name="connsiteY16" fmla="*/ 233628 h 273132"/>
                <a:gd name="connsiteX17" fmla="*/ 134357 w 242050"/>
                <a:gd name="connsiteY17" fmla="*/ 273132 h 273132"/>
                <a:gd name="connsiteX18" fmla="*/ 241314 w 242050"/>
                <a:gd name="connsiteY18" fmla="*/ 226454 h 273132"/>
                <a:gd name="connsiteX19" fmla="*/ 241222 w 242050"/>
                <a:gd name="connsiteY19" fmla="*/ 222639 h 273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2050" h="273132">
                  <a:moveTo>
                    <a:pt x="241222" y="222639"/>
                  </a:moveTo>
                  <a:lnTo>
                    <a:pt x="212014" y="193047"/>
                  </a:lnTo>
                  <a:cubicBezTo>
                    <a:pt x="210948" y="192025"/>
                    <a:pt x="209265" y="192025"/>
                    <a:pt x="208199" y="193047"/>
                  </a:cubicBezTo>
                  <a:cubicBezTo>
                    <a:pt x="186695" y="213128"/>
                    <a:pt x="167070" y="225578"/>
                    <a:pt x="135781" y="225578"/>
                  </a:cubicBezTo>
                  <a:cubicBezTo>
                    <a:pt x="88665" y="225578"/>
                    <a:pt x="53122" y="187352"/>
                    <a:pt x="53122" y="136639"/>
                  </a:cubicBezTo>
                  <a:lnTo>
                    <a:pt x="53122" y="135891"/>
                  </a:lnTo>
                  <a:cubicBezTo>
                    <a:pt x="53122" y="111867"/>
                    <a:pt x="61483" y="89578"/>
                    <a:pt x="76653" y="73093"/>
                  </a:cubicBezTo>
                  <a:cubicBezTo>
                    <a:pt x="91840" y="56540"/>
                    <a:pt x="113317" y="47178"/>
                    <a:pt x="135781" y="47317"/>
                  </a:cubicBezTo>
                  <a:cubicBezTo>
                    <a:pt x="161192" y="47317"/>
                    <a:pt x="182971" y="57011"/>
                    <a:pt x="206355" y="78752"/>
                  </a:cubicBezTo>
                  <a:cubicBezTo>
                    <a:pt x="207462" y="79783"/>
                    <a:pt x="209195" y="79721"/>
                    <a:pt x="210225" y="78615"/>
                  </a:cubicBezTo>
                  <a:cubicBezTo>
                    <a:pt x="210250" y="78588"/>
                    <a:pt x="210275" y="78561"/>
                    <a:pt x="210298" y="78533"/>
                  </a:cubicBezTo>
                  <a:lnTo>
                    <a:pt x="239506" y="44889"/>
                  </a:lnTo>
                  <a:cubicBezTo>
                    <a:pt x="240463" y="43789"/>
                    <a:pt x="240383" y="42131"/>
                    <a:pt x="239324" y="41129"/>
                  </a:cubicBezTo>
                  <a:cubicBezTo>
                    <a:pt x="218057" y="20756"/>
                    <a:pt x="189122" y="0"/>
                    <a:pt x="136183" y="0"/>
                  </a:cubicBezTo>
                  <a:cubicBezTo>
                    <a:pt x="58544" y="0"/>
                    <a:pt x="0" y="58708"/>
                    <a:pt x="0" y="136566"/>
                  </a:cubicBezTo>
                  <a:lnTo>
                    <a:pt x="0" y="137296"/>
                  </a:lnTo>
                  <a:cubicBezTo>
                    <a:pt x="0" y="174190"/>
                    <a:pt x="13600" y="208491"/>
                    <a:pt x="38336" y="233628"/>
                  </a:cubicBezTo>
                  <a:cubicBezTo>
                    <a:pt x="63071" y="258765"/>
                    <a:pt x="97373" y="273132"/>
                    <a:pt x="134357" y="273132"/>
                  </a:cubicBezTo>
                  <a:cubicBezTo>
                    <a:pt x="165081" y="273132"/>
                    <a:pt x="201901" y="267656"/>
                    <a:pt x="241314" y="226454"/>
                  </a:cubicBezTo>
                  <a:cubicBezTo>
                    <a:pt x="242330" y="225371"/>
                    <a:pt x="242290" y="223672"/>
                    <a:pt x="241222" y="222639"/>
                  </a:cubicBezTo>
                  <a:close/>
                </a:path>
              </a:pathLst>
            </a:custGeom>
            <a:solidFill>
              <a:srgbClr val="0C1C2B"/>
            </a:solidFill>
            <a:ln w="1819" cap="flat">
              <a:noFill/>
              <a:prstDash val="solid"/>
              <a:miter/>
            </a:ln>
          </p:spPr>
          <p:txBody>
            <a:bodyPr rtlCol="0" anchor="ctr"/>
            <a:lstStyle/>
            <a:p>
              <a:endParaRPr lang="en-US" sz="1800"/>
            </a:p>
          </p:txBody>
        </p:sp>
        <p:sp>
          <p:nvSpPr>
            <p:cNvPr id="18" name="Freeform 17">
              <a:extLst>
                <a:ext uri="{FF2B5EF4-FFF2-40B4-BE49-F238E27FC236}">
                  <a16:creationId xmlns:a16="http://schemas.microsoft.com/office/drawing/2014/main" id="{111847D9-107B-974B-8400-BF2C9342DB7E}"/>
                </a:ext>
              </a:extLst>
            </p:cNvPr>
            <p:cNvSpPr/>
            <p:nvPr/>
          </p:nvSpPr>
          <p:spPr>
            <a:xfrm>
              <a:off x="6242625" y="-11393"/>
              <a:ext cx="200403" cy="273533"/>
            </a:xfrm>
            <a:custGeom>
              <a:avLst/>
              <a:gdLst>
                <a:gd name="connsiteX0" fmla="*/ 175376 w 200403"/>
                <a:gd name="connsiteY0" fmla="*/ 136822 h 273533"/>
                <a:gd name="connsiteX1" fmla="*/ 122710 w 200403"/>
                <a:gd name="connsiteY1" fmla="*/ 115518 h 273533"/>
                <a:gd name="connsiteX2" fmla="*/ 121396 w 200403"/>
                <a:gd name="connsiteY2" fmla="*/ 115244 h 273533"/>
                <a:gd name="connsiteX3" fmla="*/ 120374 w 200403"/>
                <a:gd name="connsiteY3" fmla="*/ 115043 h 273533"/>
                <a:gd name="connsiteX4" fmla="*/ 107248 w 200403"/>
                <a:gd name="connsiteY4" fmla="*/ 112360 h 273533"/>
                <a:gd name="connsiteX5" fmla="*/ 93374 w 200403"/>
                <a:gd name="connsiteY5" fmla="*/ 109494 h 273533"/>
                <a:gd name="connsiteX6" fmla="*/ 65243 w 200403"/>
                <a:gd name="connsiteY6" fmla="*/ 96715 h 273533"/>
                <a:gd name="connsiteX7" fmla="*/ 57576 w 200403"/>
                <a:gd name="connsiteY7" fmla="*/ 78259 h 273533"/>
                <a:gd name="connsiteX8" fmla="*/ 57576 w 200403"/>
                <a:gd name="connsiteY8" fmla="*/ 77547 h 273533"/>
                <a:gd name="connsiteX9" fmla="*/ 57576 w 200403"/>
                <a:gd name="connsiteY9" fmla="*/ 75357 h 273533"/>
                <a:gd name="connsiteX10" fmla="*/ 91987 w 200403"/>
                <a:gd name="connsiteY10" fmla="*/ 44104 h 273533"/>
                <a:gd name="connsiteX11" fmla="*/ 106938 w 200403"/>
                <a:gd name="connsiteY11" fmla="*/ 43666 h 273533"/>
                <a:gd name="connsiteX12" fmla="*/ 161484 w 200403"/>
                <a:gd name="connsiteY12" fmla="*/ 65262 h 273533"/>
                <a:gd name="connsiteX13" fmla="*/ 164514 w 200403"/>
                <a:gd name="connsiteY13" fmla="*/ 65882 h 273533"/>
                <a:gd name="connsiteX14" fmla="*/ 164697 w 200403"/>
                <a:gd name="connsiteY14" fmla="*/ 65882 h 273533"/>
                <a:gd name="connsiteX15" fmla="*/ 166650 w 200403"/>
                <a:gd name="connsiteY15" fmla="*/ 64915 h 273533"/>
                <a:gd name="connsiteX16" fmla="*/ 191149 w 200403"/>
                <a:gd name="connsiteY16" fmla="*/ 35853 h 273533"/>
                <a:gd name="connsiteX17" fmla="*/ 190838 w 200403"/>
                <a:gd name="connsiteY17" fmla="*/ 32019 h 273533"/>
                <a:gd name="connsiteX18" fmla="*/ 100932 w 200403"/>
                <a:gd name="connsiteY18" fmla="*/ 0 h 273533"/>
                <a:gd name="connsiteX19" fmla="*/ 9657 w 200403"/>
                <a:gd name="connsiteY19" fmla="*/ 79209 h 273533"/>
                <a:gd name="connsiteX20" fmla="*/ 9657 w 200403"/>
                <a:gd name="connsiteY20" fmla="*/ 80030 h 273533"/>
                <a:gd name="connsiteX21" fmla="*/ 29409 w 200403"/>
                <a:gd name="connsiteY21" fmla="*/ 130962 h 273533"/>
                <a:gd name="connsiteX22" fmla="*/ 82239 w 200403"/>
                <a:gd name="connsiteY22" fmla="*/ 154931 h 273533"/>
                <a:gd name="connsiteX23" fmla="*/ 90928 w 200403"/>
                <a:gd name="connsiteY23" fmla="*/ 156756 h 273533"/>
                <a:gd name="connsiteX24" fmla="*/ 96952 w 200403"/>
                <a:gd name="connsiteY24" fmla="*/ 157943 h 273533"/>
                <a:gd name="connsiteX25" fmla="*/ 105697 w 200403"/>
                <a:gd name="connsiteY25" fmla="*/ 159659 h 273533"/>
                <a:gd name="connsiteX26" fmla="*/ 113437 w 200403"/>
                <a:gd name="connsiteY26" fmla="*/ 161192 h 273533"/>
                <a:gd name="connsiteX27" fmla="*/ 141586 w 200403"/>
                <a:gd name="connsiteY27" fmla="*/ 172145 h 273533"/>
                <a:gd name="connsiteX28" fmla="*/ 152174 w 200403"/>
                <a:gd name="connsiteY28" fmla="*/ 195274 h 273533"/>
                <a:gd name="connsiteX29" fmla="*/ 152174 w 200403"/>
                <a:gd name="connsiteY29" fmla="*/ 195986 h 273533"/>
                <a:gd name="connsiteX30" fmla="*/ 112725 w 200403"/>
                <a:gd name="connsiteY30" fmla="*/ 229192 h 273533"/>
                <a:gd name="connsiteX31" fmla="*/ 104218 w 200403"/>
                <a:gd name="connsiteY31" fmla="*/ 229521 h 273533"/>
                <a:gd name="connsiteX32" fmla="*/ 104218 w 200403"/>
                <a:gd name="connsiteY32" fmla="*/ 229521 h 273533"/>
                <a:gd name="connsiteX33" fmla="*/ 96478 w 200403"/>
                <a:gd name="connsiteY33" fmla="*/ 229265 h 273533"/>
                <a:gd name="connsiteX34" fmla="*/ 32202 w 200403"/>
                <a:gd name="connsiteY34" fmla="*/ 201572 h 273533"/>
                <a:gd name="connsiteX35" fmla="*/ 29609 w 200403"/>
                <a:gd name="connsiteY35" fmla="*/ 200787 h 273533"/>
                <a:gd name="connsiteX36" fmla="*/ 29390 w 200403"/>
                <a:gd name="connsiteY36" fmla="*/ 200787 h 273533"/>
                <a:gd name="connsiteX37" fmla="*/ 27455 w 200403"/>
                <a:gd name="connsiteY37" fmla="*/ 201664 h 273533"/>
                <a:gd name="connsiteX38" fmla="*/ 730 w 200403"/>
                <a:gd name="connsiteY38" fmla="*/ 230726 h 273533"/>
                <a:gd name="connsiteX39" fmla="*/ 858 w 200403"/>
                <a:gd name="connsiteY39" fmla="*/ 234577 h 273533"/>
                <a:gd name="connsiteX40" fmla="*/ 103652 w 200403"/>
                <a:gd name="connsiteY40" fmla="*/ 273534 h 273533"/>
                <a:gd name="connsiteX41" fmla="*/ 200404 w 200403"/>
                <a:gd name="connsiteY41" fmla="*/ 193211 h 273533"/>
                <a:gd name="connsiteX42" fmla="*/ 200404 w 200403"/>
                <a:gd name="connsiteY42" fmla="*/ 192426 h 273533"/>
                <a:gd name="connsiteX43" fmla="*/ 175376 w 200403"/>
                <a:gd name="connsiteY43" fmla="*/ 136822 h 27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0403" h="273533">
                  <a:moveTo>
                    <a:pt x="175376" y="136822"/>
                  </a:moveTo>
                  <a:cubicBezTo>
                    <a:pt x="162707" y="126818"/>
                    <a:pt x="146442" y="120228"/>
                    <a:pt x="122710" y="115518"/>
                  </a:cubicBezTo>
                  <a:lnTo>
                    <a:pt x="121396" y="115244"/>
                  </a:lnTo>
                  <a:lnTo>
                    <a:pt x="120374" y="115043"/>
                  </a:lnTo>
                  <a:cubicBezTo>
                    <a:pt x="117946" y="114459"/>
                    <a:pt x="112761" y="113437"/>
                    <a:pt x="107248" y="112360"/>
                  </a:cubicBezTo>
                  <a:cubicBezTo>
                    <a:pt x="101334" y="111191"/>
                    <a:pt x="95200" y="110005"/>
                    <a:pt x="93374" y="109494"/>
                  </a:cubicBezTo>
                  <a:cubicBezTo>
                    <a:pt x="79044" y="105514"/>
                    <a:pt x="70355" y="101589"/>
                    <a:pt x="65243" y="96715"/>
                  </a:cubicBezTo>
                  <a:cubicBezTo>
                    <a:pt x="60132" y="91841"/>
                    <a:pt x="57941" y="86200"/>
                    <a:pt x="57576" y="78259"/>
                  </a:cubicBezTo>
                  <a:lnTo>
                    <a:pt x="57576" y="77547"/>
                  </a:lnTo>
                  <a:cubicBezTo>
                    <a:pt x="57576" y="76817"/>
                    <a:pt x="57576" y="76087"/>
                    <a:pt x="57576" y="75357"/>
                  </a:cubicBezTo>
                  <a:cubicBezTo>
                    <a:pt x="58270" y="58635"/>
                    <a:pt x="71468" y="46660"/>
                    <a:pt x="91987" y="44104"/>
                  </a:cubicBezTo>
                  <a:cubicBezTo>
                    <a:pt x="96946" y="43487"/>
                    <a:pt x="101952" y="43341"/>
                    <a:pt x="106938" y="43666"/>
                  </a:cubicBezTo>
                  <a:cubicBezTo>
                    <a:pt x="126963" y="44839"/>
                    <a:pt x="146083" y="52409"/>
                    <a:pt x="161484" y="65262"/>
                  </a:cubicBezTo>
                  <a:cubicBezTo>
                    <a:pt x="162338" y="65938"/>
                    <a:pt x="163463" y="66168"/>
                    <a:pt x="164514" y="65882"/>
                  </a:cubicBezTo>
                  <a:lnTo>
                    <a:pt x="164697" y="65882"/>
                  </a:lnTo>
                  <a:cubicBezTo>
                    <a:pt x="165454" y="65844"/>
                    <a:pt x="166161" y="65494"/>
                    <a:pt x="166650" y="64915"/>
                  </a:cubicBezTo>
                  <a:lnTo>
                    <a:pt x="191149" y="35853"/>
                  </a:lnTo>
                  <a:cubicBezTo>
                    <a:pt x="192121" y="34709"/>
                    <a:pt x="191982" y="32992"/>
                    <a:pt x="190838" y="32019"/>
                  </a:cubicBezTo>
                  <a:cubicBezTo>
                    <a:pt x="165281" y="9876"/>
                    <a:pt x="137479" y="0"/>
                    <a:pt x="100932" y="0"/>
                  </a:cubicBezTo>
                  <a:cubicBezTo>
                    <a:pt x="46349" y="0"/>
                    <a:pt x="9657" y="31837"/>
                    <a:pt x="9657" y="79209"/>
                  </a:cubicBezTo>
                  <a:lnTo>
                    <a:pt x="9657" y="80030"/>
                  </a:lnTo>
                  <a:cubicBezTo>
                    <a:pt x="9657" y="101936"/>
                    <a:pt x="16192" y="118512"/>
                    <a:pt x="29409" y="130962"/>
                  </a:cubicBezTo>
                  <a:cubicBezTo>
                    <a:pt x="41293" y="142116"/>
                    <a:pt x="58617" y="149965"/>
                    <a:pt x="82239" y="154931"/>
                  </a:cubicBezTo>
                  <a:cubicBezTo>
                    <a:pt x="83663" y="155332"/>
                    <a:pt x="87350" y="156026"/>
                    <a:pt x="90928" y="156756"/>
                  </a:cubicBezTo>
                  <a:cubicBezTo>
                    <a:pt x="93484" y="157231"/>
                    <a:pt x="95912" y="157687"/>
                    <a:pt x="96952" y="157943"/>
                  </a:cubicBezTo>
                  <a:cubicBezTo>
                    <a:pt x="98541" y="158308"/>
                    <a:pt x="102173" y="159001"/>
                    <a:pt x="105697" y="159659"/>
                  </a:cubicBezTo>
                  <a:cubicBezTo>
                    <a:pt x="108946" y="160279"/>
                    <a:pt x="112305" y="160918"/>
                    <a:pt x="113437" y="161192"/>
                  </a:cubicBezTo>
                  <a:cubicBezTo>
                    <a:pt x="126672" y="164405"/>
                    <a:pt x="135069" y="167107"/>
                    <a:pt x="141586" y="172145"/>
                  </a:cubicBezTo>
                  <a:cubicBezTo>
                    <a:pt x="148888" y="177749"/>
                    <a:pt x="152083" y="184924"/>
                    <a:pt x="152174" y="195274"/>
                  </a:cubicBezTo>
                  <a:lnTo>
                    <a:pt x="152174" y="195986"/>
                  </a:lnTo>
                  <a:cubicBezTo>
                    <a:pt x="152174" y="214807"/>
                    <a:pt x="137424" y="227221"/>
                    <a:pt x="112725" y="229192"/>
                  </a:cubicBezTo>
                  <a:cubicBezTo>
                    <a:pt x="109950" y="229411"/>
                    <a:pt x="107084" y="229521"/>
                    <a:pt x="104218" y="229521"/>
                  </a:cubicBezTo>
                  <a:lnTo>
                    <a:pt x="104218" y="229521"/>
                  </a:lnTo>
                  <a:cubicBezTo>
                    <a:pt x="101699" y="229521"/>
                    <a:pt x="99088" y="229429"/>
                    <a:pt x="96478" y="229265"/>
                  </a:cubicBezTo>
                  <a:cubicBezTo>
                    <a:pt x="70921" y="227440"/>
                    <a:pt x="51059" y="218933"/>
                    <a:pt x="32202" y="201572"/>
                  </a:cubicBezTo>
                  <a:cubicBezTo>
                    <a:pt x="31488" y="200954"/>
                    <a:pt x="30546" y="200669"/>
                    <a:pt x="29609" y="200787"/>
                  </a:cubicBezTo>
                  <a:lnTo>
                    <a:pt x="29390" y="200787"/>
                  </a:lnTo>
                  <a:cubicBezTo>
                    <a:pt x="28654" y="200807"/>
                    <a:pt x="27956" y="201123"/>
                    <a:pt x="27455" y="201664"/>
                  </a:cubicBezTo>
                  <a:lnTo>
                    <a:pt x="730" y="230726"/>
                  </a:lnTo>
                  <a:cubicBezTo>
                    <a:pt x="-291" y="231827"/>
                    <a:pt x="-234" y="233546"/>
                    <a:pt x="858" y="234577"/>
                  </a:cubicBezTo>
                  <a:cubicBezTo>
                    <a:pt x="28514" y="260792"/>
                    <a:pt x="62140" y="273534"/>
                    <a:pt x="103652" y="273534"/>
                  </a:cubicBezTo>
                  <a:cubicBezTo>
                    <a:pt x="162360" y="273534"/>
                    <a:pt x="200404" y="242007"/>
                    <a:pt x="200404" y="193211"/>
                  </a:cubicBezTo>
                  <a:lnTo>
                    <a:pt x="200404" y="192426"/>
                  </a:lnTo>
                  <a:cubicBezTo>
                    <a:pt x="200313" y="168585"/>
                    <a:pt x="191897" y="149892"/>
                    <a:pt x="175376" y="136822"/>
                  </a:cubicBezTo>
                  <a:close/>
                </a:path>
              </a:pathLst>
            </a:custGeom>
            <a:solidFill>
              <a:srgbClr val="0C1C2B"/>
            </a:solidFill>
            <a:ln w="1819" cap="flat">
              <a:noFill/>
              <a:prstDash val="solid"/>
              <a:miter/>
            </a:ln>
          </p:spPr>
          <p:txBody>
            <a:bodyPr rtlCol="0" anchor="ctr"/>
            <a:lstStyle/>
            <a:p>
              <a:endParaRPr lang="en-US" sz="1800"/>
            </a:p>
          </p:txBody>
        </p:sp>
        <p:sp>
          <p:nvSpPr>
            <p:cNvPr id="19" name="Freeform 18">
              <a:extLst>
                <a:ext uri="{FF2B5EF4-FFF2-40B4-BE49-F238E27FC236}">
                  <a16:creationId xmlns:a16="http://schemas.microsoft.com/office/drawing/2014/main" id="{6A2D5E31-B5D7-864A-BBF0-6ADFDB8BA03F}"/>
                </a:ext>
              </a:extLst>
            </p:cNvPr>
            <p:cNvSpPr/>
            <p:nvPr/>
          </p:nvSpPr>
          <p:spPr>
            <a:xfrm>
              <a:off x="6990662" y="-67473"/>
              <a:ext cx="388004" cy="387715"/>
            </a:xfrm>
            <a:custGeom>
              <a:avLst/>
              <a:gdLst>
                <a:gd name="connsiteX0" fmla="*/ 353145 w 388004"/>
                <a:gd name="connsiteY0" fmla="*/ 283556 h 387715"/>
                <a:gd name="connsiteX1" fmla="*/ 378026 w 388004"/>
                <a:gd name="connsiteY1" fmla="*/ 200897 h 387715"/>
                <a:gd name="connsiteX2" fmla="*/ 387875 w 388004"/>
                <a:gd name="connsiteY2" fmla="*/ 187599 h 387715"/>
                <a:gd name="connsiteX3" fmla="*/ 378026 w 388004"/>
                <a:gd name="connsiteY3" fmla="*/ 177750 h 387715"/>
                <a:gd name="connsiteX4" fmla="*/ 358621 w 388004"/>
                <a:gd name="connsiteY4" fmla="*/ 104912 h 387715"/>
                <a:gd name="connsiteX5" fmla="*/ 359835 w 388004"/>
                <a:gd name="connsiteY5" fmla="*/ 88382 h 387715"/>
                <a:gd name="connsiteX6" fmla="*/ 350972 w 388004"/>
                <a:gd name="connsiteY6" fmla="*/ 84320 h 387715"/>
                <a:gd name="connsiteX7" fmla="*/ 347084 w 388004"/>
                <a:gd name="connsiteY7" fmla="*/ 84977 h 387715"/>
                <a:gd name="connsiteX8" fmla="*/ 323608 w 388004"/>
                <a:gd name="connsiteY8" fmla="*/ 56116 h 387715"/>
                <a:gd name="connsiteX9" fmla="*/ 323334 w 388004"/>
                <a:gd name="connsiteY9" fmla="*/ 55715 h 387715"/>
                <a:gd name="connsiteX10" fmla="*/ 322987 w 388004"/>
                <a:gd name="connsiteY10" fmla="*/ 55477 h 387715"/>
                <a:gd name="connsiteX11" fmla="*/ 297594 w 388004"/>
                <a:gd name="connsiteY11" fmla="*/ 34174 h 387715"/>
                <a:gd name="connsiteX12" fmla="*/ 298854 w 388004"/>
                <a:gd name="connsiteY12" fmla="*/ 28003 h 387715"/>
                <a:gd name="connsiteX13" fmla="*/ 283029 w 388004"/>
                <a:gd name="connsiteY13" fmla="*/ 12174 h 387715"/>
                <a:gd name="connsiteX14" fmla="*/ 270486 w 388004"/>
                <a:gd name="connsiteY14" fmla="*/ 18346 h 387715"/>
                <a:gd name="connsiteX15" fmla="*/ 189817 w 388004"/>
                <a:gd name="connsiteY15" fmla="*/ 0 h 387715"/>
                <a:gd name="connsiteX16" fmla="*/ 189251 w 388004"/>
                <a:gd name="connsiteY16" fmla="*/ 0 h 387715"/>
                <a:gd name="connsiteX17" fmla="*/ 104876 w 388004"/>
                <a:gd name="connsiteY17" fmla="*/ 19898 h 387715"/>
                <a:gd name="connsiteX18" fmla="*/ 96424 w 388004"/>
                <a:gd name="connsiteY18" fmla="*/ 16247 h 387715"/>
                <a:gd name="connsiteX19" fmla="*/ 84686 w 388004"/>
                <a:gd name="connsiteY19" fmla="*/ 27985 h 387715"/>
                <a:gd name="connsiteX20" fmla="*/ 85160 w 388004"/>
                <a:gd name="connsiteY20" fmla="*/ 31271 h 387715"/>
                <a:gd name="connsiteX21" fmla="*/ 63911 w 388004"/>
                <a:gd name="connsiteY21" fmla="*/ 47591 h 387715"/>
                <a:gd name="connsiteX22" fmla="*/ 47653 w 388004"/>
                <a:gd name="connsiteY22" fmla="*/ 50813 h 387715"/>
                <a:gd name="connsiteX23" fmla="*/ 47646 w 388004"/>
                <a:gd name="connsiteY23" fmla="*/ 63838 h 387715"/>
                <a:gd name="connsiteX24" fmla="*/ 33498 w 388004"/>
                <a:gd name="connsiteY24" fmla="*/ 81892 h 387715"/>
                <a:gd name="connsiteX25" fmla="*/ 26890 w 388004"/>
                <a:gd name="connsiteY25" fmla="*/ 80450 h 387715"/>
                <a:gd name="connsiteX26" fmla="*/ 11045 w 388004"/>
                <a:gd name="connsiteY26" fmla="*/ 96259 h 387715"/>
                <a:gd name="connsiteX27" fmla="*/ 17763 w 388004"/>
                <a:gd name="connsiteY27" fmla="*/ 109220 h 387715"/>
                <a:gd name="connsiteX28" fmla="*/ 19752 w 388004"/>
                <a:gd name="connsiteY28" fmla="*/ 273296 h 387715"/>
                <a:gd name="connsiteX29" fmla="*/ 17788 w 388004"/>
                <a:gd name="connsiteY29" fmla="*/ 289754 h 387715"/>
                <a:gd name="connsiteX30" fmla="*/ 31381 w 388004"/>
                <a:gd name="connsiteY30" fmla="*/ 293377 h 387715"/>
                <a:gd name="connsiteX31" fmla="*/ 55587 w 388004"/>
                <a:gd name="connsiteY31" fmla="*/ 323114 h 387715"/>
                <a:gd name="connsiteX32" fmla="*/ 55733 w 388004"/>
                <a:gd name="connsiteY32" fmla="*/ 323333 h 387715"/>
                <a:gd name="connsiteX33" fmla="*/ 55989 w 388004"/>
                <a:gd name="connsiteY33" fmla="*/ 323498 h 387715"/>
                <a:gd name="connsiteX34" fmla="*/ 178170 w 388004"/>
                <a:gd name="connsiteY34" fmla="*/ 378153 h 387715"/>
                <a:gd name="connsiteX35" fmla="*/ 191849 w 388004"/>
                <a:gd name="connsiteY35" fmla="*/ 387512 h 387715"/>
                <a:gd name="connsiteX36" fmla="*/ 201208 w 388004"/>
                <a:gd name="connsiteY36" fmla="*/ 378153 h 387715"/>
                <a:gd name="connsiteX37" fmla="*/ 270467 w 388004"/>
                <a:gd name="connsiteY37" fmla="*/ 360190 h 387715"/>
                <a:gd name="connsiteX38" fmla="*/ 292668 w 388004"/>
                <a:gd name="connsiteY38" fmla="*/ 363044 h 387715"/>
                <a:gd name="connsiteX39" fmla="*/ 297576 w 388004"/>
                <a:gd name="connsiteY39" fmla="*/ 344363 h 387715"/>
                <a:gd name="connsiteX40" fmla="*/ 322659 w 388004"/>
                <a:gd name="connsiteY40" fmla="*/ 323352 h 387715"/>
                <a:gd name="connsiteX41" fmla="*/ 323006 w 388004"/>
                <a:gd name="connsiteY41" fmla="*/ 323114 h 387715"/>
                <a:gd name="connsiteX42" fmla="*/ 323243 w 388004"/>
                <a:gd name="connsiteY42" fmla="*/ 322786 h 387715"/>
                <a:gd name="connsiteX43" fmla="*/ 352707 w 388004"/>
                <a:gd name="connsiteY43" fmla="*/ 284450 h 387715"/>
                <a:gd name="connsiteX44" fmla="*/ 353145 w 388004"/>
                <a:gd name="connsiteY44" fmla="*/ 283556 h 387715"/>
                <a:gd name="connsiteX45" fmla="*/ 320961 w 388004"/>
                <a:gd name="connsiteY45" fmla="*/ 317109 h 387715"/>
                <a:gd name="connsiteX46" fmla="*/ 289252 w 388004"/>
                <a:gd name="connsiteY46" fmla="*/ 285345 h 387715"/>
                <a:gd name="connsiteX47" fmla="*/ 345843 w 388004"/>
                <a:gd name="connsiteY47" fmla="*/ 285345 h 387715"/>
                <a:gd name="connsiteX48" fmla="*/ 321034 w 388004"/>
                <a:gd name="connsiteY48" fmla="*/ 317109 h 387715"/>
                <a:gd name="connsiteX49" fmla="*/ 35835 w 388004"/>
                <a:gd name="connsiteY49" fmla="*/ 290255 h 387715"/>
                <a:gd name="connsiteX50" fmla="*/ 38299 w 388004"/>
                <a:gd name="connsiteY50" fmla="*/ 285400 h 387715"/>
                <a:gd name="connsiteX51" fmla="*/ 80834 w 388004"/>
                <a:gd name="connsiteY51" fmla="*/ 285400 h 387715"/>
                <a:gd name="connsiteX52" fmla="*/ 83463 w 388004"/>
                <a:gd name="connsiteY52" fmla="*/ 291752 h 387715"/>
                <a:gd name="connsiteX53" fmla="*/ 57759 w 388004"/>
                <a:gd name="connsiteY53" fmla="*/ 317455 h 387715"/>
                <a:gd name="connsiteX54" fmla="*/ 35835 w 388004"/>
                <a:gd name="connsiteY54" fmla="*/ 290255 h 387715"/>
                <a:gd name="connsiteX55" fmla="*/ 321326 w 388004"/>
                <a:gd name="connsiteY55" fmla="*/ 61611 h 387715"/>
                <a:gd name="connsiteX56" fmla="*/ 342484 w 388004"/>
                <a:gd name="connsiteY56" fmla="*/ 87953 h 387715"/>
                <a:gd name="connsiteX57" fmla="*/ 339563 w 388004"/>
                <a:gd name="connsiteY57" fmla="*/ 93302 h 387715"/>
                <a:gd name="connsiteX58" fmla="*/ 289617 w 388004"/>
                <a:gd name="connsiteY58" fmla="*/ 93302 h 387715"/>
                <a:gd name="connsiteX59" fmla="*/ 201116 w 388004"/>
                <a:gd name="connsiteY59" fmla="*/ 279868 h 387715"/>
                <a:gd name="connsiteX60" fmla="*/ 192464 w 388004"/>
                <a:gd name="connsiteY60" fmla="*/ 271215 h 387715"/>
                <a:gd name="connsiteX61" fmla="*/ 192464 w 388004"/>
                <a:gd name="connsiteY61" fmla="*/ 204749 h 387715"/>
                <a:gd name="connsiteX62" fmla="*/ 198451 w 388004"/>
                <a:gd name="connsiteY62" fmla="*/ 202284 h 387715"/>
                <a:gd name="connsiteX63" fmla="*/ 276054 w 388004"/>
                <a:gd name="connsiteY63" fmla="*/ 279868 h 387715"/>
                <a:gd name="connsiteX64" fmla="*/ 109385 w 388004"/>
                <a:gd name="connsiteY64" fmla="*/ 291716 h 387715"/>
                <a:gd name="connsiteX65" fmla="*/ 112013 w 388004"/>
                <a:gd name="connsiteY65" fmla="*/ 285345 h 387715"/>
                <a:gd name="connsiteX66" fmla="*/ 178334 w 388004"/>
                <a:gd name="connsiteY66" fmla="*/ 285345 h 387715"/>
                <a:gd name="connsiteX67" fmla="*/ 186987 w 388004"/>
                <a:gd name="connsiteY67" fmla="*/ 294016 h 387715"/>
                <a:gd name="connsiteX68" fmla="*/ 186987 w 388004"/>
                <a:gd name="connsiteY68" fmla="*/ 364517 h 387715"/>
                <a:gd name="connsiteX69" fmla="*/ 183610 w 388004"/>
                <a:gd name="connsiteY69" fmla="*/ 365923 h 387715"/>
                <a:gd name="connsiteX70" fmla="*/ 187024 w 388004"/>
                <a:gd name="connsiteY70" fmla="*/ 98778 h 387715"/>
                <a:gd name="connsiteX71" fmla="*/ 187024 w 388004"/>
                <a:gd name="connsiteY71" fmla="*/ 173624 h 387715"/>
                <a:gd name="connsiteX72" fmla="*/ 180324 w 388004"/>
                <a:gd name="connsiteY72" fmla="*/ 176399 h 387715"/>
                <a:gd name="connsiteX73" fmla="*/ 106281 w 388004"/>
                <a:gd name="connsiteY73" fmla="*/ 102374 h 387715"/>
                <a:gd name="connsiteX74" fmla="*/ 107815 w 388004"/>
                <a:gd name="connsiteY74" fmla="*/ 98723 h 387715"/>
                <a:gd name="connsiteX75" fmla="*/ 112050 w 388004"/>
                <a:gd name="connsiteY75" fmla="*/ 279868 h 387715"/>
                <a:gd name="connsiteX76" fmla="*/ 109421 w 388004"/>
                <a:gd name="connsiteY76" fmla="*/ 273534 h 387715"/>
                <a:gd name="connsiteX77" fmla="*/ 180616 w 388004"/>
                <a:gd name="connsiteY77" fmla="*/ 202339 h 387715"/>
                <a:gd name="connsiteX78" fmla="*/ 186969 w 388004"/>
                <a:gd name="connsiteY78" fmla="*/ 204858 h 387715"/>
                <a:gd name="connsiteX79" fmla="*/ 186969 w 388004"/>
                <a:gd name="connsiteY79" fmla="*/ 271270 h 387715"/>
                <a:gd name="connsiteX80" fmla="*/ 178316 w 388004"/>
                <a:gd name="connsiteY80" fmla="*/ 279923 h 387715"/>
                <a:gd name="connsiteX81" fmla="*/ 205151 w 388004"/>
                <a:gd name="connsiteY81" fmla="*/ 192061 h 387715"/>
                <a:gd name="connsiteX82" fmla="*/ 271618 w 388004"/>
                <a:gd name="connsiteY82" fmla="*/ 192061 h 387715"/>
                <a:gd name="connsiteX83" fmla="*/ 280325 w 388004"/>
                <a:gd name="connsiteY83" fmla="*/ 200897 h 387715"/>
                <a:gd name="connsiteX84" fmla="*/ 280325 w 388004"/>
                <a:gd name="connsiteY84" fmla="*/ 276382 h 387715"/>
                <a:gd name="connsiteX85" fmla="*/ 202413 w 388004"/>
                <a:gd name="connsiteY85" fmla="*/ 198451 h 387715"/>
                <a:gd name="connsiteX86" fmla="*/ 205114 w 388004"/>
                <a:gd name="connsiteY86" fmla="*/ 192061 h 387715"/>
                <a:gd name="connsiteX87" fmla="*/ 280325 w 388004"/>
                <a:gd name="connsiteY87" fmla="*/ 178096 h 387715"/>
                <a:gd name="connsiteX88" fmla="*/ 271709 w 388004"/>
                <a:gd name="connsiteY88" fmla="*/ 186585 h 387715"/>
                <a:gd name="connsiteX89" fmla="*/ 205151 w 388004"/>
                <a:gd name="connsiteY89" fmla="*/ 186585 h 387715"/>
                <a:gd name="connsiteX90" fmla="*/ 202632 w 388004"/>
                <a:gd name="connsiteY90" fmla="*/ 180287 h 387715"/>
                <a:gd name="connsiteX91" fmla="*/ 280289 w 388004"/>
                <a:gd name="connsiteY91" fmla="*/ 102630 h 387715"/>
                <a:gd name="connsiteX92" fmla="*/ 198835 w 388004"/>
                <a:gd name="connsiteY92" fmla="*/ 176380 h 387715"/>
                <a:gd name="connsiteX93" fmla="*/ 192500 w 388004"/>
                <a:gd name="connsiteY93" fmla="*/ 173660 h 387715"/>
                <a:gd name="connsiteX94" fmla="*/ 192500 w 388004"/>
                <a:gd name="connsiteY94" fmla="*/ 98815 h 387715"/>
                <a:gd name="connsiteX95" fmla="*/ 276473 w 388004"/>
                <a:gd name="connsiteY95" fmla="*/ 98815 h 387715"/>
                <a:gd name="connsiteX96" fmla="*/ 99180 w 388004"/>
                <a:gd name="connsiteY96" fmla="*/ 107413 h 387715"/>
                <a:gd name="connsiteX97" fmla="*/ 102320 w 388004"/>
                <a:gd name="connsiteY97" fmla="*/ 106153 h 387715"/>
                <a:gd name="connsiteX98" fmla="*/ 176454 w 388004"/>
                <a:gd name="connsiteY98" fmla="*/ 180287 h 387715"/>
                <a:gd name="connsiteX99" fmla="*/ 173935 w 388004"/>
                <a:gd name="connsiteY99" fmla="*/ 186585 h 387715"/>
                <a:gd name="connsiteX100" fmla="*/ 99089 w 388004"/>
                <a:gd name="connsiteY100" fmla="*/ 186585 h 387715"/>
                <a:gd name="connsiteX101" fmla="*/ 174026 w 388004"/>
                <a:gd name="connsiteY101" fmla="*/ 192061 h 387715"/>
                <a:gd name="connsiteX102" fmla="*/ 176764 w 388004"/>
                <a:gd name="connsiteY102" fmla="*/ 198451 h 387715"/>
                <a:gd name="connsiteX103" fmla="*/ 105569 w 388004"/>
                <a:gd name="connsiteY103" fmla="*/ 269645 h 387715"/>
                <a:gd name="connsiteX104" fmla="*/ 99253 w 388004"/>
                <a:gd name="connsiteY104" fmla="*/ 267035 h 387715"/>
                <a:gd name="connsiteX105" fmla="*/ 99253 w 388004"/>
                <a:gd name="connsiteY105" fmla="*/ 192061 h 387715"/>
                <a:gd name="connsiteX106" fmla="*/ 285820 w 388004"/>
                <a:gd name="connsiteY106" fmla="*/ 200897 h 387715"/>
                <a:gd name="connsiteX107" fmla="*/ 294509 w 388004"/>
                <a:gd name="connsiteY107" fmla="*/ 192061 h 387715"/>
                <a:gd name="connsiteX108" fmla="*/ 364974 w 388004"/>
                <a:gd name="connsiteY108" fmla="*/ 192061 h 387715"/>
                <a:gd name="connsiteX109" fmla="*/ 366380 w 388004"/>
                <a:gd name="connsiteY109" fmla="*/ 195439 h 387715"/>
                <a:gd name="connsiteX110" fmla="*/ 285820 w 388004"/>
                <a:gd name="connsiteY110" fmla="*/ 275998 h 387715"/>
                <a:gd name="connsiteX111" fmla="*/ 364974 w 388004"/>
                <a:gd name="connsiteY111" fmla="*/ 186585 h 387715"/>
                <a:gd name="connsiteX112" fmla="*/ 294363 w 388004"/>
                <a:gd name="connsiteY112" fmla="*/ 186585 h 387715"/>
                <a:gd name="connsiteX113" fmla="*/ 285765 w 388004"/>
                <a:gd name="connsiteY113" fmla="*/ 178115 h 387715"/>
                <a:gd name="connsiteX114" fmla="*/ 285765 w 388004"/>
                <a:gd name="connsiteY114" fmla="*/ 102648 h 387715"/>
                <a:gd name="connsiteX115" fmla="*/ 366325 w 388004"/>
                <a:gd name="connsiteY115" fmla="*/ 183208 h 387715"/>
                <a:gd name="connsiteX116" fmla="*/ 364919 w 388004"/>
                <a:gd name="connsiteY116" fmla="*/ 186585 h 387715"/>
                <a:gd name="connsiteX117" fmla="*/ 192500 w 388004"/>
                <a:gd name="connsiteY117" fmla="*/ 93302 h 387715"/>
                <a:gd name="connsiteX118" fmla="*/ 192500 w 388004"/>
                <a:gd name="connsiteY118" fmla="*/ 9328 h 387715"/>
                <a:gd name="connsiteX119" fmla="*/ 276473 w 388004"/>
                <a:gd name="connsiteY119" fmla="*/ 93302 h 387715"/>
                <a:gd name="connsiteX120" fmla="*/ 187024 w 388004"/>
                <a:gd name="connsiteY120" fmla="*/ 93302 h 387715"/>
                <a:gd name="connsiteX121" fmla="*/ 107815 w 388004"/>
                <a:gd name="connsiteY121" fmla="*/ 93302 h 387715"/>
                <a:gd name="connsiteX122" fmla="*/ 106409 w 388004"/>
                <a:gd name="connsiteY122" fmla="*/ 89924 h 387715"/>
                <a:gd name="connsiteX123" fmla="*/ 187024 w 388004"/>
                <a:gd name="connsiteY123" fmla="*/ 9347 h 387715"/>
                <a:gd name="connsiteX124" fmla="*/ 90272 w 388004"/>
                <a:gd name="connsiteY124" fmla="*/ 106080 h 387715"/>
                <a:gd name="connsiteX125" fmla="*/ 93667 w 388004"/>
                <a:gd name="connsiteY125" fmla="*/ 107486 h 387715"/>
                <a:gd name="connsiteX126" fmla="*/ 93667 w 388004"/>
                <a:gd name="connsiteY126" fmla="*/ 186640 h 387715"/>
                <a:gd name="connsiteX127" fmla="*/ 9694 w 388004"/>
                <a:gd name="connsiteY127" fmla="*/ 186640 h 387715"/>
                <a:gd name="connsiteX128" fmla="*/ 93667 w 388004"/>
                <a:gd name="connsiteY128" fmla="*/ 192116 h 387715"/>
                <a:gd name="connsiteX129" fmla="*/ 93667 w 388004"/>
                <a:gd name="connsiteY129" fmla="*/ 267108 h 387715"/>
                <a:gd name="connsiteX130" fmla="*/ 87314 w 388004"/>
                <a:gd name="connsiteY130" fmla="*/ 269718 h 387715"/>
                <a:gd name="connsiteX131" fmla="*/ 9712 w 388004"/>
                <a:gd name="connsiteY131" fmla="*/ 192116 h 387715"/>
                <a:gd name="connsiteX132" fmla="*/ 87296 w 388004"/>
                <a:gd name="connsiteY132" fmla="*/ 295641 h 387715"/>
                <a:gd name="connsiteX133" fmla="*/ 93667 w 388004"/>
                <a:gd name="connsiteY133" fmla="*/ 298269 h 387715"/>
                <a:gd name="connsiteX134" fmla="*/ 93667 w 388004"/>
                <a:gd name="connsiteY134" fmla="*/ 346152 h 387715"/>
                <a:gd name="connsiteX135" fmla="*/ 61648 w 388004"/>
                <a:gd name="connsiteY135" fmla="*/ 321289 h 387715"/>
                <a:gd name="connsiteX136" fmla="*/ 99144 w 388004"/>
                <a:gd name="connsiteY136" fmla="*/ 298269 h 387715"/>
                <a:gd name="connsiteX137" fmla="*/ 105478 w 388004"/>
                <a:gd name="connsiteY137" fmla="*/ 295641 h 387715"/>
                <a:gd name="connsiteX138" fmla="*/ 179722 w 388004"/>
                <a:gd name="connsiteY138" fmla="*/ 369793 h 387715"/>
                <a:gd name="connsiteX139" fmla="*/ 178462 w 388004"/>
                <a:gd name="connsiteY139" fmla="*/ 372622 h 387715"/>
                <a:gd name="connsiteX140" fmla="*/ 99180 w 388004"/>
                <a:gd name="connsiteY140" fmla="*/ 349292 h 387715"/>
                <a:gd name="connsiteX141" fmla="*/ 195895 w 388004"/>
                <a:gd name="connsiteY141" fmla="*/ 365977 h 387715"/>
                <a:gd name="connsiteX142" fmla="*/ 192518 w 388004"/>
                <a:gd name="connsiteY142" fmla="*/ 364572 h 387715"/>
                <a:gd name="connsiteX143" fmla="*/ 192518 w 388004"/>
                <a:gd name="connsiteY143" fmla="*/ 294016 h 387715"/>
                <a:gd name="connsiteX144" fmla="*/ 201171 w 388004"/>
                <a:gd name="connsiteY144" fmla="*/ 285345 h 387715"/>
                <a:gd name="connsiteX145" fmla="*/ 276473 w 388004"/>
                <a:gd name="connsiteY145" fmla="*/ 285345 h 387715"/>
                <a:gd name="connsiteX146" fmla="*/ 289690 w 388004"/>
                <a:gd name="connsiteY146" fmla="*/ 279923 h 387715"/>
                <a:gd name="connsiteX147" fmla="*/ 370250 w 388004"/>
                <a:gd name="connsiteY147" fmla="*/ 199363 h 387715"/>
                <a:gd name="connsiteX148" fmla="*/ 372696 w 388004"/>
                <a:gd name="connsiteY148" fmla="*/ 200514 h 387715"/>
                <a:gd name="connsiteX149" fmla="*/ 349074 w 388004"/>
                <a:gd name="connsiteY149" fmla="*/ 279923 h 387715"/>
                <a:gd name="connsiteX150" fmla="*/ 372714 w 388004"/>
                <a:gd name="connsiteY150" fmla="*/ 178242 h 387715"/>
                <a:gd name="connsiteX151" fmla="*/ 370250 w 388004"/>
                <a:gd name="connsiteY151" fmla="*/ 179392 h 387715"/>
                <a:gd name="connsiteX152" fmla="*/ 289635 w 388004"/>
                <a:gd name="connsiteY152" fmla="*/ 98778 h 387715"/>
                <a:gd name="connsiteX153" fmla="*/ 339581 w 388004"/>
                <a:gd name="connsiteY153" fmla="*/ 98778 h 387715"/>
                <a:gd name="connsiteX154" fmla="*/ 353583 w 388004"/>
                <a:gd name="connsiteY154" fmla="*/ 107453 h 387715"/>
                <a:gd name="connsiteX155" fmla="*/ 353747 w 388004"/>
                <a:gd name="connsiteY155" fmla="*/ 107413 h 387715"/>
                <a:gd name="connsiteX156" fmla="*/ 372659 w 388004"/>
                <a:gd name="connsiteY156" fmla="*/ 178188 h 387715"/>
                <a:gd name="connsiteX157" fmla="*/ 317511 w 388004"/>
                <a:gd name="connsiteY157" fmla="*/ 57759 h 387715"/>
                <a:gd name="connsiteX158" fmla="*/ 285765 w 388004"/>
                <a:gd name="connsiteY158" fmla="*/ 89450 h 387715"/>
                <a:gd name="connsiteX159" fmla="*/ 285765 w 388004"/>
                <a:gd name="connsiteY159" fmla="*/ 43575 h 387715"/>
                <a:gd name="connsiteX160" fmla="*/ 294601 w 388004"/>
                <a:gd name="connsiteY160" fmla="*/ 38774 h 387715"/>
                <a:gd name="connsiteX161" fmla="*/ 317456 w 388004"/>
                <a:gd name="connsiteY161" fmla="*/ 57723 h 387715"/>
                <a:gd name="connsiteX162" fmla="*/ 280343 w 388004"/>
                <a:gd name="connsiteY162" fmla="*/ 43611 h 387715"/>
                <a:gd name="connsiteX163" fmla="*/ 280343 w 388004"/>
                <a:gd name="connsiteY163" fmla="*/ 89450 h 387715"/>
                <a:gd name="connsiteX164" fmla="*/ 196553 w 388004"/>
                <a:gd name="connsiteY164" fmla="*/ 5659 h 387715"/>
                <a:gd name="connsiteX165" fmla="*/ 267985 w 388004"/>
                <a:gd name="connsiteY165" fmla="*/ 23221 h 387715"/>
                <a:gd name="connsiteX166" fmla="*/ 267236 w 388004"/>
                <a:gd name="connsiteY166" fmla="*/ 28022 h 387715"/>
                <a:gd name="connsiteX167" fmla="*/ 280289 w 388004"/>
                <a:gd name="connsiteY167" fmla="*/ 43575 h 387715"/>
                <a:gd name="connsiteX168" fmla="*/ 183044 w 388004"/>
                <a:gd name="connsiteY168" fmla="*/ 5641 h 387715"/>
                <a:gd name="connsiteX169" fmla="*/ 102539 w 388004"/>
                <a:gd name="connsiteY169" fmla="*/ 86036 h 387715"/>
                <a:gd name="connsiteX170" fmla="*/ 99180 w 388004"/>
                <a:gd name="connsiteY170" fmla="*/ 84631 h 387715"/>
                <a:gd name="connsiteX171" fmla="*/ 99180 w 388004"/>
                <a:gd name="connsiteY171" fmla="*/ 39376 h 387715"/>
                <a:gd name="connsiteX172" fmla="*/ 108143 w 388004"/>
                <a:gd name="connsiteY172" fmla="*/ 28003 h 387715"/>
                <a:gd name="connsiteX173" fmla="*/ 107650 w 388004"/>
                <a:gd name="connsiteY173" fmla="*/ 24626 h 387715"/>
                <a:gd name="connsiteX174" fmla="*/ 182989 w 388004"/>
                <a:gd name="connsiteY174" fmla="*/ 5604 h 387715"/>
                <a:gd name="connsiteX175" fmla="*/ 93704 w 388004"/>
                <a:gd name="connsiteY175" fmla="*/ 39394 h 387715"/>
                <a:gd name="connsiteX176" fmla="*/ 93704 w 388004"/>
                <a:gd name="connsiteY176" fmla="*/ 84631 h 387715"/>
                <a:gd name="connsiteX177" fmla="*/ 90053 w 388004"/>
                <a:gd name="connsiteY177" fmla="*/ 86164 h 387715"/>
                <a:gd name="connsiteX178" fmla="*/ 67380 w 388004"/>
                <a:gd name="connsiteY178" fmla="*/ 63473 h 387715"/>
                <a:gd name="connsiteX179" fmla="*/ 69205 w 388004"/>
                <a:gd name="connsiteY179" fmla="*/ 57357 h 387715"/>
                <a:gd name="connsiteX180" fmla="*/ 67690 w 388004"/>
                <a:gd name="connsiteY180" fmla="*/ 51625 h 387715"/>
                <a:gd name="connsiteX181" fmla="*/ 87972 w 388004"/>
                <a:gd name="connsiteY181" fmla="*/ 36036 h 387715"/>
                <a:gd name="connsiteX182" fmla="*/ 93704 w 388004"/>
                <a:gd name="connsiteY182" fmla="*/ 39394 h 387715"/>
                <a:gd name="connsiteX183" fmla="*/ 51662 w 388004"/>
                <a:gd name="connsiteY183" fmla="*/ 67544 h 387715"/>
                <a:gd name="connsiteX184" fmla="*/ 63510 w 388004"/>
                <a:gd name="connsiteY184" fmla="*/ 67306 h 387715"/>
                <a:gd name="connsiteX185" fmla="*/ 86292 w 388004"/>
                <a:gd name="connsiteY185" fmla="*/ 90089 h 387715"/>
                <a:gd name="connsiteX186" fmla="*/ 85033 w 388004"/>
                <a:gd name="connsiteY186" fmla="*/ 93265 h 387715"/>
                <a:gd name="connsiteX187" fmla="*/ 42443 w 388004"/>
                <a:gd name="connsiteY187" fmla="*/ 93265 h 387715"/>
                <a:gd name="connsiteX188" fmla="*/ 38007 w 388004"/>
                <a:gd name="connsiteY188" fmla="*/ 84977 h 387715"/>
                <a:gd name="connsiteX189" fmla="*/ 51662 w 388004"/>
                <a:gd name="connsiteY189" fmla="*/ 67544 h 387715"/>
                <a:gd name="connsiteX190" fmla="*/ 26890 w 388004"/>
                <a:gd name="connsiteY190" fmla="*/ 112141 h 387715"/>
                <a:gd name="connsiteX191" fmla="*/ 42535 w 388004"/>
                <a:gd name="connsiteY191" fmla="*/ 98778 h 387715"/>
                <a:gd name="connsiteX192" fmla="*/ 85033 w 388004"/>
                <a:gd name="connsiteY192" fmla="*/ 98778 h 387715"/>
                <a:gd name="connsiteX193" fmla="*/ 86438 w 388004"/>
                <a:gd name="connsiteY193" fmla="*/ 102228 h 387715"/>
                <a:gd name="connsiteX194" fmla="*/ 5623 w 388004"/>
                <a:gd name="connsiteY194" fmla="*/ 183025 h 387715"/>
                <a:gd name="connsiteX195" fmla="*/ 22728 w 388004"/>
                <a:gd name="connsiteY195" fmla="*/ 111575 h 387715"/>
                <a:gd name="connsiteX196" fmla="*/ 26890 w 388004"/>
                <a:gd name="connsiteY196" fmla="*/ 112141 h 387715"/>
                <a:gd name="connsiteX197" fmla="*/ 5641 w 388004"/>
                <a:gd name="connsiteY197" fmla="*/ 195712 h 387715"/>
                <a:gd name="connsiteX198" fmla="*/ 83481 w 388004"/>
                <a:gd name="connsiteY198" fmla="*/ 273534 h 387715"/>
                <a:gd name="connsiteX199" fmla="*/ 80852 w 388004"/>
                <a:gd name="connsiteY199" fmla="*/ 279868 h 387715"/>
                <a:gd name="connsiteX200" fmla="*/ 38300 w 388004"/>
                <a:gd name="connsiteY200" fmla="*/ 279868 h 387715"/>
                <a:gd name="connsiteX201" fmla="*/ 24791 w 388004"/>
                <a:gd name="connsiteY201" fmla="*/ 271088 h 387715"/>
                <a:gd name="connsiteX202" fmla="*/ 5641 w 388004"/>
                <a:gd name="connsiteY202" fmla="*/ 195712 h 387715"/>
                <a:gd name="connsiteX203" fmla="*/ 200970 w 388004"/>
                <a:gd name="connsiteY203" fmla="*/ 372567 h 387715"/>
                <a:gd name="connsiteX204" fmla="*/ 199729 w 388004"/>
                <a:gd name="connsiteY204" fmla="*/ 369811 h 387715"/>
                <a:gd name="connsiteX205" fmla="*/ 280307 w 388004"/>
                <a:gd name="connsiteY205" fmla="*/ 289215 h 387715"/>
                <a:gd name="connsiteX206" fmla="*/ 280307 w 388004"/>
                <a:gd name="connsiteY206" fmla="*/ 334852 h 387715"/>
                <a:gd name="connsiteX207" fmla="*/ 267200 w 388004"/>
                <a:gd name="connsiteY207" fmla="*/ 350442 h 387715"/>
                <a:gd name="connsiteX208" fmla="*/ 267966 w 388004"/>
                <a:gd name="connsiteY208" fmla="*/ 355243 h 387715"/>
                <a:gd name="connsiteX209" fmla="*/ 200952 w 388004"/>
                <a:gd name="connsiteY209" fmla="*/ 372567 h 387715"/>
                <a:gd name="connsiteX210" fmla="*/ 285783 w 388004"/>
                <a:gd name="connsiteY210" fmla="*/ 334834 h 387715"/>
                <a:gd name="connsiteX211" fmla="*/ 285783 w 388004"/>
                <a:gd name="connsiteY211" fmla="*/ 289598 h 387715"/>
                <a:gd name="connsiteX212" fmla="*/ 317182 w 388004"/>
                <a:gd name="connsiteY212" fmla="*/ 320979 h 387715"/>
                <a:gd name="connsiteX213" fmla="*/ 294637 w 388004"/>
                <a:gd name="connsiteY213" fmla="*/ 339654 h 387715"/>
                <a:gd name="connsiteX214" fmla="*/ 285765 w 388004"/>
                <a:gd name="connsiteY214" fmla="*/ 334834 h 387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388004" h="387715">
                  <a:moveTo>
                    <a:pt x="353145" y="283556"/>
                  </a:moveTo>
                  <a:cubicBezTo>
                    <a:pt x="367737" y="258305"/>
                    <a:pt x="376255" y="230007"/>
                    <a:pt x="378026" y="200897"/>
                  </a:cubicBezTo>
                  <a:cubicBezTo>
                    <a:pt x="384418" y="199944"/>
                    <a:pt x="388828" y="193991"/>
                    <a:pt x="387875" y="187599"/>
                  </a:cubicBezTo>
                  <a:cubicBezTo>
                    <a:pt x="387117" y="182506"/>
                    <a:pt x="383119" y="178508"/>
                    <a:pt x="378026" y="177750"/>
                  </a:cubicBezTo>
                  <a:cubicBezTo>
                    <a:pt x="376547" y="152408"/>
                    <a:pt x="369945" y="127630"/>
                    <a:pt x="358621" y="104912"/>
                  </a:cubicBezTo>
                  <a:cubicBezTo>
                    <a:pt x="363521" y="100683"/>
                    <a:pt x="364065" y="93282"/>
                    <a:pt x="359835" y="88382"/>
                  </a:cubicBezTo>
                  <a:cubicBezTo>
                    <a:pt x="357611" y="85805"/>
                    <a:pt x="354376" y="84323"/>
                    <a:pt x="350972" y="84320"/>
                  </a:cubicBezTo>
                  <a:cubicBezTo>
                    <a:pt x="349649" y="84321"/>
                    <a:pt x="348335" y="84544"/>
                    <a:pt x="347084" y="84977"/>
                  </a:cubicBezTo>
                  <a:cubicBezTo>
                    <a:pt x="340216" y="74616"/>
                    <a:pt x="332354" y="64950"/>
                    <a:pt x="323608" y="56116"/>
                  </a:cubicBezTo>
                  <a:cubicBezTo>
                    <a:pt x="323534" y="55971"/>
                    <a:pt x="323442" y="55836"/>
                    <a:pt x="323334" y="55715"/>
                  </a:cubicBezTo>
                  <a:cubicBezTo>
                    <a:pt x="323223" y="55629"/>
                    <a:pt x="323107" y="55550"/>
                    <a:pt x="322987" y="55477"/>
                  </a:cubicBezTo>
                  <a:cubicBezTo>
                    <a:pt x="315154" y="47656"/>
                    <a:pt x="306658" y="40528"/>
                    <a:pt x="297594" y="34174"/>
                  </a:cubicBezTo>
                  <a:cubicBezTo>
                    <a:pt x="298433" y="32225"/>
                    <a:pt x="298861" y="30125"/>
                    <a:pt x="298854" y="28003"/>
                  </a:cubicBezTo>
                  <a:cubicBezTo>
                    <a:pt x="298855" y="19262"/>
                    <a:pt x="291770" y="12175"/>
                    <a:pt x="283029" y="12174"/>
                  </a:cubicBezTo>
                  <a:cubicBezTo>
                    <a:pt x="278117" y="12173"/>
                    <a:pt x="273482" y="14454"/>
                    <a:pt x="270486" y="18346"/>
                  </a:cubicBezTo>
                  <a:cubicBezTo>
                    <a:pt x="245291" y="6318"/>
                    <a:pt x="217735" y="51"/>
                    <a:pt x="189817" y="0"/>
                  </a:cubicBezTo>
                  <a:lnTo>
                    <a:pt x="189251" y="0"/>
                  </a:lnTo>
                  <a:cubicBezTo>
                    <a:pt x="159960" y="-30"/>
                    <a:pt x="131067" y="6784"/>
                    <a:pt x="104876" y="19898"/>
                  </a:cubicBezTo>
                  <a:cubicBezTo>
                    <a:pt x="102682" y="17568"/>
                    <a:pt x="99624" y="16247"/>
                    <a:pt x="96424" y="16247"/>
                  </a:cubicBezTo>
                  <a:cubicBezTo>
                    <a:pt x="89941" y="16247"/>
                    <a:pt x="84686" y="21502"/>
                    <a:pt x="84686" y="27985"/>
                  </a:cubicBezTo>
                  <a:cubicBezTo>
                    <a:pt x="84694" y="29097"/>
                    <a:pt x="84853" y="30202"/>
                    <a:pt x="85160" y="31271"/>
                  </a:cubicBezTo>
                  <a:cubicBezTo>
                    <a:pt x="77698" y="36199"/>
                    <a:pt x="70597" y="41653"/>
                    <a:pt x="63911" y="47591"/>
                  </a:cubicBezTo>
                  <a:cubicBezTo>
                    <a:pt x="58532" y="43991"/>
                    <a:pt x="51253" y="45434"/>
                    <a:pt x="47653" y="50813"/>
                  </a:cubicBezTo>
                  <a:cubicBezTo>
                    <a:pt x="45017" y="54754"/>
                    <a:pt x="45014" y="59895"/>
                    <a:pt x="47646" y="63838"/>
                  </a:cubicBezTo>
                  <a:cubicBezTo>
                    <a:pt x="42571" y="69566"/>
                    <a:pt x="37846" y="75595"/>
                    <a:pt x="33498" y="81892"/>
                  </a:cubicBezTo>
                  <a:cubicBezTo>
                    <a:pt x="31423" y="80947"/>
                    <a:pt x="29170" y="80455"/>
                    <a:pt x="26890" y="80450"/>
                  </a:cubicBezTo>
                  <a:cubicBezTo>
                    <a:pt x="18149" y="80440"/>
                    <a:pt x="11055" y="87518"/>
                    <a:pt x="11045" y="96259"/>
                  </a:cubicBezTo>
                  <a:cubicBezTo>
                    <a:pt x="11039" y="101416"/>
                    <a:pt x="13546" y="106252"/>
                    <a:pt x="17763" y="109220"/>
                  </a:cubicBezTo>
                  <a:cubicBezTo>
                    <a:pt x="-6600" y="161360"/>
                    <a:pt x="-5868" y="221762"/>
                    <a:pt x="19752" y="273296"/>
                  </a:cubicBezTo>
                  <a:cubicBezTo>
                    <a:pt x="14665" y="277299"/>
                    <a:pt x="13786" y="284667"/>
                    <a:pt x="17788" y="289754"/>
                  </a:cubicBezTo>
                  <a:cubicBezTo>
                    <a:pt x="21010" y="293849"/>
                    <a:pt x="26548" y="295325"/>
                    <a:pt x="31381" y="293377"/>
                  </a:cubicBezTo>
                  <a:cubicBezTo>
                    <a:pt x="38434" y="304075"/>
                    <a:pt x="46543" y="314037"/>
                    <a:pt x="55587" y="323114"/>
                  </a:cubicBezTo>
                  <a:cubicBezTo>
                    <a:pt x="55587" y="323114"/>
                    <a:pt x="55587" y="323279"/>
                    <a:pt x="55733" y="323333"/>
                  </a:cubicBezTo>
                  <a:cubicBezTo>
                    <a:pt x="55814" y="323395"/>
                    <a:pt x="55900" y="323450"/>
                    <a:pt x="55989" y="323498"/>
                  </a:cubicBezTo>
                  <a:cubicBezTo>
                    <a:pt x="88661" y="356045"/>
                    <a:pt x="132129" y="375490"/>
                    <a:pt x="178170" y="378153"/>
                  </a:cubicBezTo>
                  <a:cubicBezTo>
                    <a:pt x="179363" y="384515"/>
                    <a:pt x="185487" y="388705"/>
                    <a:pt x="191849" y="387512"/>
                  </a:cubicBezTo>
                  <a:cubicBezTo>
                    <a:pt x="196600" y="386621"/>
                    <a:pt x="200317" y="382905"/>
                    <a:pt x="201208" y="378153"/>
                  </a:cubicBezTo>
                  <a:cubicBezTo>
                    <a:pt x="225231" y="376654"/>
                    <a:pt x="248743" y="370556"/>
                    <a:pt x="270467" y="360190"/>
                  </a:cubicBezTo>
                  <a:cubicBezTo>
                    <a:pt x="275810" y="367109"/>
                    <a:pt x="285749" y="368386"/>
                    <a:pt x="292668" y="363044"/>
                  </a:cubicBezTo>
                  <a:cubicBezTo>
                    <a:pt x="298354" y="358653"/>
                    <a:pt x="300370" y="350983"/>
                    <a:pt x="297576" y="344363"/>
                  </a:cubicBezTo>
                  <a:cubicBezTo>
                    <a:pt x="306521" y="338087"/>
                    <a:pt x="314912" y="331058"/>
                    <a:pt x="322659" y="323352"/>
                  </a:cubicBezTo>
                  <a:cubicBezTo>
                    <a:pt x="322779" y="323279"/>
                    <a:pt x="322894" y="323200"/>
                    <a:pt x="323006" y="323114"/>
                  </a:cubicBezTo>
                  <a:cubicBezTo>
                    <a:pt x="323115" y="323023"/>
                    <a:pt x="323152" y="322895"/>
                    <a:pt x="323243" y="322786"/>
                  </a:cubicBezTo>
                  <a:cubicBezTo>
                    <a:pt x="334648" y="311306"/>
                    <a:pt x="344548" y="298425"/>
                    <a:pt x="352707" y="284450"/>
                  </a:cubicBezTo>
                  <a:cubicBezTo>
                    <a:pt x="352909" y="284183"/>
                    <a:pt x="353057" y="283879"/>
                    <a:pt x="353145" y="283556"/>
                  </a:cubicBezTo>
                  <a:close/>
                  <a:moveTo>
                    <a:pt x="320961" y="317109"/>
                  </a:moveTo>
                  <a:lnTo>
                    <a:pt x="289252" y="285345"/>
                  </a:lnTo>
                  <a:lnTo>
                    <a:pt x="345843" y="285345"/>
                  </a:lnTo>
                  <a:cubicBezTo>
                    <a:pt x="338750" y="296802"/>
                    <a:pt x="330432" y="307452"/>
                    <a:pt x="321034" y="317109"/>
                  </a:cubicBezTo>
                  <a:close/>
                  <a:moveTo>
                    <a:pt x="35835" y="290255"/>
                  </a:moveTo>
                  <a:cubicBezTo>
                    <a:pt x="37035" y="288858"/>
                    <a:pt x="37880" y="287193"/>
                    <a:pt x="38299" y="285400"/>
                  </a:cubicBezTo>
                  <a:lnTo>
                    <a:pt x="80834" y="285400"/>
                  </a:lnTo>
                  <a:cubicBezTo>
                    <a:pt x="81226" y="287686"/>
                    <a:pt x="82124" y="289857"/>
                    <a:pt x="83463" y="291752"/>
                  </a:cubicBezTo>
                  <a:lnTo>
                    <a:pt x="57759" y="317455"/>
                  </a:lnTo>
                  <a:cubicBezTo>
                    <a:pt x="49611" y="309100"/>
                    <a:pt x="42270" y="299992"/>
                    <a:pt x="35835" y="290255"/>
                  </a:cubicBezTo>
                  <a:close/>
                  <a:moveTo>
                    <a:pt x="321326" y="61611"/>
                  </a:moveTo>
                  <a:cubicBezTo>
                    <a:pt x="329167" y="69728"/>
                    <a:pt x="336249" y="78545"/>
                    <a:pt x="342484" y="87953"/>
                  </a:cubicBezTo>
                  <a:cubicBezTo>
                    <a:pt x="341053" y="89445"/>
                    <a:pt x="340045" y="91291"/>
                    <a:pt x="339563" y="93302"/>
                  </a:cubicBezTo>
                  <a:lnTo>
                    <a:pt x="289617" y="93302"/>
                  </a:lnTo>
                  <a:close/>
                  <a:moveTo>
                    <a:pt x="201116" y="279868"/>
                  </a:moveTo>
                  <a:cubicBezTo>
                    <a:pt x="200086" y="275588"/>
                    <a:pt x="196744" y="272245"/>
                    <a:pt x="192464" y="271215"/>
                  </a:cubicBezTo>
                  <a:lnTo>
                    <a:pt x="192464" y="204749"/>
                  </a:lnTo>
                  <a:cubicBezTo>
                    <a:pt x="194609" y="204354"/>
                    <a:pt x="196649" y="203514"/>
                    <a:pt x="198451" y="202284"/>
                  </a:cubicBezTo>
                  <a:lnTo>
                    <a:pt x="276054" y="279868"/>
                  </a:lnTo>
                  <a:close/>
                  <a:moveTo>
                    <a:pt x="109385" y="291716"/>
                  </a:moveTo>
                  <a:cubicBezTo>
                    <a:pt x="110720" y="289812"/>
                    <a:pt x="111618" y="287636"/>
                    <a:pt x="112013" y="285345"/>
                  </a:cubicBezTo>
                  <a:lnTo>
                    <a:pt x="178334" y="285345"/>
                  </a:lnTo>
                  <a:cubicBezTo>
                    <a:pt x="179358" y="289632"/>
                    <a:pt x="182701" y="292983"/>
                    <a:pt x="186987" y="294016"/>
                  </a:cubicBezTo>
                  <a:lnTo>
                    <a:pt x="186987" y="364517"/>
                  </a:lnTo>
                  <a:cubicBezTo>
                    <a:pt x="185793" y="364802"/>
                    <a:pt x="184653" y="365277"/>
                    <a:pt x="183610" y="365923"/>
                  </a:cubicBezTo>
                  <a:close/>
                  <a:moveTo>
                    <a:pt x="187024" y="98778"/>
                  </a:moveTo>
                  <a:lnTo>
                    <a:pt x="187024" y="173624"/>
                  </a:lnTo>
                  <a:cubicBezTo>
                    <a:pt x="184606" y="174017"/>
                    <a:pt x="182312" y="174967"/>
                    <a:pt x="180324" y="176399"/>
                  </a:cubicBezTo>
                  <a:lnTo>
                    <a:pt x="106281" y="102374"/>
                  </a:lnTo>
                  <a:cubicBezTo>
                    <a:pt x="106993" y="101252"/>
                    <a:pt x="107512" y="100018"/>
                    <a:pt x="107815" y="98723"/>
                  </a:cubicBezTo>
                  <a:close/>
                  <a:moveTo>
                    <a:pt x="112050" y="279868"/>
                  </a:moveTo>
                  <a:cubicBezTo>
                    <a:pt x="111638" y="277593"/>
                    <a:pt x="110742" y="275432"/>
                    <a:pt x="109421" y="273534"/>
                  </a:cubicBezTo>
                  <a:lnTo>
                    <a:pt x="180616" y="202339"/>
                  </a:lnTo>
                  <a:cubicBezTo>
                    <a:pt x="182520" y="203641"/>
                    <a:pt x="184690" y="204502"/>
                    <a:pt x="186969" y="204858"/>
                  </a:cubicBezTo>
                  <a:lnTo>
                    <a:pt x="186969" y="271270"/>
                  </a:lnTo>
                  <a:cubicBezTo>
                    <a:pt x="182688" y="272300"/>
                    <a:pt x="179346" y="275642"/>
                    <a:pt x="178316" y="279923"/>
                  </a:cubicBezTo>
                  <a:close/>
                  <a:moveTo>
                    <a:pt x="205151" y="192061"/>
                  </a:moveTo>
                  <a:lnTo>
                    <a:pt x="271618" y="192061"/>
                  </a:lnTo>
                  <a:cubicBezTo>
                    <a:pt x="272596" y="196427"/>
                    <a:pt x="275974" y="199855"/>
                    <a:pt x="280325" y="200897"/>
                  </a:cubicBezTo>
                  <a:lnTo>
                    <a:pt x="280325" y="276382"/>
                  </a:lnTo>
                  <a:lnTo>
                    <a:pt x="202413" y="198451"/>
                  </a:lnTo>
                  <a:cubicBezTo>
                    <a:pt x="203776" y="196548"/>
                    <a:pt x="204698" y="194365"/>
                    <a:pt x="205114" y="192061"/>
                  </a:cubicBezTo>
                  <a:close/>
                  <a:moveTo>
                    <a:pt x="280325" y="178096"/>
                  </a:moveTo>
                  <a:cubicBezTo>
                    <a:pt x="276102" y="179111"/>
                    <a:pt x="272786" y="182377"/>
                    <a:pt x="271709" y="186585"/>
                  </a:cubicBezTo>
                  <a:lnTo>
                    <a:pt x="205151" y="186585"/>
                  </a:lnTo>
                  <a:cubicBezTo>
                    <a:pt x="204774" y="184329"/>
                    <a:pt x="203915" y="182181"/>
                    <a:pt x="202632" y="180287"/>
                  </a:cubicBezTo>
                  <a:lnTo>
                    <a:pt x="280289" y="102630"/>
                  </a:lnTo>
                  <a:close/>
                  <a:moveTo>
                    <a:pt x="198835" y="176380"/>
                  </a:moveTo>
                  <a:cubicBezTo>
                    <a:pt x="196948" y="175021"/>
                    <a:pt x="194785" y="174092"/>
                    <a:pt x="192500" y="173660"/>
                  </a:cubicBezTo>
                  <a:lnTo>
                    <a:pt x="192500" y="98815"/>
                  </a:lnTo>
                  <a:lnTo>
                    <a:pt x="276473" y="98815"/>
                  </a:lnTo>
                  <a:close/>
                  <a:moveTo>
                    <a:pt x="99180" y="107413"/>
                  </a:moveTo>
                  <a:cubicBezTo>
                    <a:pt x="100282" y="107146"/>
                    <a:pt x="101340" y="106722"/>
                    <a:pt x="102320" y="106153"/>
                  </a:cubicBezTo>
                  <a:lnTo>
                    <a:pt x="176454" y="180287"/>
                  </a:lnTo>
                  <a:cubicBezTo>
                    <a:pt x="175171" y="182181"/>
                    <a:pt x="174312" y="184329"/>
                    <a:pt x="173935" y="186585"/>
                  </a:cubicBezTo>
                  <a:lnTo>
                    <a:pt x="99089" y="186585"/>
                  </a:lnTo>
                  <a:close/>
                  <a:moveTo>
                    <a:pt x="174026" y="192061"/>
                  </a:moveTo>
                  <a:cubicBezTo>
                    <a:pt x="174453" y="194368"/>
                    <a:pt x="175388" y="196551"/>
                    <a:pt x="176764" y="198451"/>
                  </a:cubicBezTo>
                  <a:lnTo>
                    <a:pt x="105569" y="269645"/>
                  </a:lnTo>
                  <a:cubicBezTo>
                    <a:pt x="103682" y="268320"/>
                    <a:pt x="101525" y="267428"/>
                    <a:pt x="99253" y="267035"/>
                  </a:cubicBezTo>
                  <a:lnTo>
                    <a:pt x="99253" y="192061"/>
                  </a:lnTo>
                  <a:close/>
                  <a:moveTo>
                    <a:pt x="285820" y="200897"/>
                  </a:moveTo>
                  <a:cubicBezTo>
                    <a:pt x="290164" y="199849"/>
                    <a:pt x="293534" y="196422"/>
                    <a:pt x="294509" y="192061"/>
                  </a:cubicBezTo>
                  <a:lnTo>
                    <a:pt x="364974" y="192061"/>
                  </a:lnTo>
                  <a:cubicBezTo>
                    <a:pt x="365256" y="193256"/>
                    <a:pt x="365731" y="194397"/>
                    <a:pt x="366380" y="195439"/>
                  </a:cubicBezTo>
                  <a:lnTo>
                    <a:pt x="285820" y="275998"/>
                  </a:lnTo>
                  <a:close/>
                  <a:moveTo>
                    <a:pt x="364974" y="186585"/>
                  </a:moveTo>
                  <a:lnTo>
                    <a:pt x="294363" y="186585"/>
                  </a:lnTo>
                  <a:cubicBezTo>
                    <a:pt x="293291" y="182385"/>
                    <a:pt x="289981" y="179124"/>
                    <a:pt x="285765" y="178115"/>
                  </a:cubicBezTo>
                  <a:lnTo>
                    <a:pt x="285765" y="102648"/>
                  </a:lnTo>
                  <a:lnTo>
                    <a:pt x="366325" y="183208"/>
                  </a:lnTo>
                  <a:cubicBezTo>
                    <a:pt x="365682" y="184253"/>
                    <a:pt x="365208" y="185392"/>
                    <a:pt x="364919" y="186585"/>
                  </a:cubicBezTo>
                  <a:close/>
                  <a:moveTo>
                    <a:pt x="192500" y="93302"/>
                  </a:moveTo>
                  <a:lnTo>
                    <a:pt x="192500" y="9328"/>
                  </a:lnTo>
                  <a:lnTo>
                    <a:pt x="276473" y="93302"/>
                  </a:lnTo>
                  <a:close/>
                  <a:moveTo>
                    <a:pt x="187024" y="93302"/>
                  </a:moveTo>
                  <a:lnTo>
                    <a:pt x="107815" y="93302"/>
                  </a:lnTo>
                  <a:cubicBezTo>
                    <a:pt x="107529" y="92108"/>
                    <a:pt x="107055" y="90968"/>
                    <a:pt x="106409" y="89924"/>
                  </a:cubicBezTo>
                  <a:lnTo>
                    <a:pt x="187024" y="9347"/>
                  </a:lnTo>
                  <a:close/>
                  <a:moveTo>
                    <a:pt x="90272" y="106080"/>
                  </a:moveTo>
                  <a:cubicBezTo>
                    <a:pt x="91322" y="106726"/>
                    <a:pt x="92468" y="107201"/>
                    <a:pt x="93667" y="107486"/>
                  </a:cubicBezTo>
                  <a:lnTo>
                    <a:pt x="93667" y="186640"/>
                  </a:lnTo>
                  <a:lnTo>
                    <a:pt x="9694" y="186640"/>
                  </a:lnTo>
                  <a:close/>
                  <a:moveTo>
                    <a:pt x="93667" y="192116"/>
                  </a:moveTo>
                  <a:lnTo>
                    <a:pt x="93667" y="267108"/>
                  </a:lnTo>
                  <a:cubicBezTo>
                    <a:pt x="91384" y="267501"/>
                    <a:pt x="89215" y="268393"/>
                    <a:pt x="87314" y="269718"/>
                  </a:cubicBezTo>
                  <a:lnTo>
                    <a:pt x="9712" y="192116"/>
                  </a:lnTo>
                  <a:close/>
                  <a:moveTo>
                    <a:pt x="87296" y="295641"/>
                  </a:moveTo>
                  <a:cubicBezTo>
                    <a:pt x="89198" y="296980"/>
                    <a:pt x="91374" y="297878"/>
                    <a:pt x="93667" y="298269"/>
                  </a:cubicBezTo>
                  <a:lnTo>
                    <a:pt x="93667" y="346152"/>
                  </a:lnTo>
                  <a:cubicBezTo>
                    <a:pt x="82120" y="339056"/>
                    <a:pt x="71383" y="330719"/>
                    <a:pt x="61648" y="321289"/>
                  </a:cubicBezTo>
                  <a:close/>
                  <a:moveTo>
                    <a:pt x="99144" y="298269"/>
                  </a:moveTo>
                  <a:cubicBezTo>
                    <a:pt x="101425" y="297878"/>
                    <a:pt x="103590" y="296979"/>
                    <a:pt x="105478" y="295641"/>
                  </a:cubicBezTo>
                  <a:lnTo>
                    <a:pt x="179722" y="369793"/>
                  </a:lnTo>
                  <a:cubicBezTo>
                    <a:pt x="179188" y="370681"/>
                    <a:pt x="178766" y="371631"/>
                    <a:pt x="178462" y="372622"/>
                  </a:cubicBezTo>
                  <a:cubicBezTo>
                    <a:pt x="150599" y="371008"/>
                    <a:pt x="123476" y="363027"/>
                    <a:pt x="99180" y="349292"/>
                  </a:cubicBezTo>
                  <a:close/>
                  <a:moveTo>
                    <a:pt x="195895" y="365977"/>
                  </a:moveTo>
                  <a:cubicBezTo>
                    <a:pt x="194854" y="365328"/>
                    <a:pt x="193713" y="364854"/>
                    <a:pt x="192518" y="364572"/>
                  </a:cubicBezTo>
                  <a:lnTo>
                    <a:pt x="192518" y="294016"/>
                  </a:lnTo>
                  <a:cubicBezTo>
                    <a:pt x="196808" y="292991"/>
                    <a:pt x="200155" y="289637"/>
                    <a:pt x="201171" y="285345"/>
                  </a:cubicBezTo>
                  <a:lnTo>
                    <a:pt x="276473" y="285345"/>
                  </a:lnTo>
                  <a:close/>
                  <a:moveTo>
                    <a:pt x="289690" y="279923"/>
                  </a:moveTo>
                  <a:lnTo>
                    <a:pt x="370250" y="199363"/>
                  </a:lnTo>
                  <a:cubicBezTo>
                    <a:pt x="371019" y="199838"/>
                    <a:pt x="371840" y="200224"/>
                    <a:pt x="372696" y="200514"/>
                  </a:cubicBezTo>
                  <a:cubicBezTo>
                    <a:pt x="371016" y="228445"/>
                    <a:pt x="362933" y="255615"/>
                    <a:pt x="349074" y="279923"/>
                  </a:cubicBezTo>
                  <a:close/>
                  <a:moveTo>
                    <a:pt x="372714" y="178242"/>
                  </a:moveTo>
                  <a:cubicBezTo>
                    <a:pt x="371847" y="178521"/>
                    <a:pt x="371020" y="178907"/>
                    <a:pt x="370250" y="179392"/>
                  </a:cubicBezTo>
                  <a:lnTo>
                    <a:pt x="289635" y="98778"/>
                  </a:lnTo>
                  <a:lnTo>
                    <a:pt x="339581" y="98778"/>
                  </a:lnTo>
                  <a:cubicBezTo>
                    <a:pt x="341052" y="105040"/>
                    <a:pt x="347321" y="108924"/>
                    <a:pt x="353583" y="107453"/>
                  </a:cubicBezTo>
                  <a:cubicBezTo>
                    <a:pt x="353638" y="107440"/>
                    <a:pt x="353692" y="107426"/>
                    <a:pt x="353747" y="107413"/>
                  </a:cubicBezTo>
                  <a:cubicBezTo>
                    <a:pt x="364769" y="129484"/>
                    <a:pt x="371202" y="153560"/>
                    <a:pt x="372659" y="178188"/>
                  </a:cubicBezTo>
                  <a:close/>
                  <a:moveTo>
                    <a:pt x="317511" y="57759"/>
                  </a:moveTo>
                  <a:lnTo>
                    <a:pt x="285765" y="89450"/>
                  </a:lnTo>
                  <a:lnTo>
                    <a:pt x="285765" y="43575"/>
                  </a:lnTo>
                  <a:cubicBezTo>
                    <a:pt x="289157" y="42985"/>
                    <a:pt x="292261" y="41299"/>
                    <a:pt x="294601" y="38774"/>
                  </a:cubicBezTo>
                  <a:cubicBezTo>
                    <a:pt x="302715" y="44467"/>
                    <a:pt x="310358" y="50804"/>
                    <a:pt x="317456" y="57723"/>
                  </a:cubicBezTo>
                  <a:close/>
                  <a:moveTo>
                    <a:pt x="280343" y="43611"/>
                  </a:moveTo>
                  <a:lnTo>
                    <a:pt x="280343" y="89450"/>
                  </a:lnTo>
                  <a:lnTo>
                    <a:pt x="196553" y="5659"/>
                  </a:lnTo>
                  <a:cubicBezTo>
                    <a:pt x="221310" y="6593"/>
                    <a:pt x="245616" y="12569"/>
                    <a:pt x="267985" y="23221"/>
                  </a:cubicBezTo>
                  <a:cubicBezTo>
                    <a:pt x="267492" y="24773"/>
                    <a:pt x="267240" y="26392"/>
                    <a:pt x="267236" y="28022"/>
                  </a:cubicBezTo>
                  <a:cubicBezTo>
                    <a:pt x="267258" y="35679"/>
                    <a:pt x="272751" y="42225"/>
                    <a:pt x="280289" y="43575"/>
                  </a:cubicBezTo>
                  <a:close/>
                  <a:moveTo>
                    <a:pt x="183044" y="5641"/>
                  </a:moveTo>
                  <a:lnTo>
                    <a:pt x="102539" y="86036"/>
                  </a:lnTo>
                  <a:cubicBezTo>
                    <a:pt x="101502" y="85391"/>
                    <a:pt x="100368" y="84916"/>
                    <a:pt x="99180" y="84631"/>
                  </a:cubicBezTo>
                  <a:lnTo>
                    <a:pt x="99180" y="39376"/>
                  </a:lnTo>
                  <a:cubicBezTo>
                    <a:pt x="104436" y="38111"/>
                    <a:pt x="108142" y="33410"/>
                    <a:pt x="108143" y="28003"/>
                  </a:cubicBezTo>
                  <a:cubicBezTo>
                    <a:pt x="108147" y="26859"/>
                    <a:pt x="107981" y="25721"/>
                    <a:pt x="107650" y="24626"/>
                  </a:cubicBezTo>
                  <a:cubicBezTo>
                    <a:pt x="131103" y="12941"/>
                    <a:pt x="156800" y="6453"/>
                    <a:pt x="182989" y="5604"/>
                  </a:cubicBezTo>
                  <a:close/>
                  <a:moveTo>
                    <a:pt x="93704" y="39394"/>
                  </a:moveTo>
                  <a:lnTo>
                    <a:pt x="93704" y="84631"/>
                  </a:lnTo>
                  <a:cubicBezTo>
                    <a:pt x="92409" y="84932"/>
                    <a:pt x="91175" y="85451"/>
                    <a:pt x="90053" y="86164"/>
                  </a:cubicBezTo>
                  <a:lnTo>
                    <a:pt x="67380" y="63473"/>
                  </a:lnTo>
                  <a:cubicBezTo>
                    <a:pt x="68545" y="61644"/>
                    <a:pt x="69177" y="59526"/>
                    <a:pt x="69205" y="57357"/>
                  </a:cubicBezTo>
                  <a:cubicBezTo>
                    <a:pt x="69208" y="55347"/>
                    <a:pt x="68686" y="53371"/>
                    <a:pt x="67690" y="51625"/>
                  </a:cubicBezTo>
                  <a:cubicBezTo>
                    <a:pt x="74087" y="45972"/>
                    <a:pt x="80863" y="40763"/>
                    <a:pt x="87972" y="36036"/>
                  </a:cubicBezTo>
                  <a:cubicBezTo>
                    <a:pt x="89523" y="37678"/>
                    <a:pt x="91512" y="38844"/>
                    <a:pt x="93704" y="39394"/>
                  </a:cubicBezTo>
                  <a:close/>
                  <a:moveTo>
                    <a:pt x="51662" y="67544"/>
                  </a:moveTo>
                  <a:cubicBezTo>
                    <a:pt x="55361" y="69622"/>
                    <a:pt x="59897" y="69531"/>
                    <a:pt x="63510" y="67306"/>
                  </a:cubicBezTo>
                  <a:lnTo>
                    <a:pt x="86292" y="90089"/>
                  </a:lnTo>
                  <a:cubicBezTo>
                    <a:pt x="85715" y="91078"/>
                    <a:pt x="85291" y="92149"/>
                    <a:pt x="85033" y="93265"/>
                  </a:cubicBezTo>
                  <a:lnTo>
                    <a:pt x="42443" y="93265"/>
                  </a:lnTo>
                  <a:cubicBezTo>
                    <a:pt x="41832" y="90119"/>
                    <a:pt x="40286" y="87231"/>
                    <a:pt x="38007" y="84977"/>
                  </a:cubicBezTo>
                  <a:cubicBezTo>
                    <a:pt x="42207" y="78899"/>
                    <a:pt x="46767" y="73077"/>
                    <a:pt x="51662" y="67544"/>
                  </a:cubicBezTo>
                  <a:close/>
                  <a:moveTo>
                    <a:pt x="26890" y="112141"/>
                  </a:moveTo>
                  <a:cubicBezTo>
                    <a:pt x="34678" y="112131"/>
                    <a:pt x="41307" y="106469"/>
                    <a:pt x="42535" y="98778"/>
                  </a:cubicBezTo>
                  <a:lnTo>
                    <a:pt x="85033" y="98778"/>
                  </a:lnTo>
                  <a:cubicBezTo>
                    <a:pt x="85314" y="99996"/>
                    <a:pt x="85788" y="101161"/>
                    <a:pt x="86438" y="102228"/>
                  </a:cubicBezTo>
                  <a:lnTo>
                    <a:pt x="5623" y="183025"/>
                  </a:lnTo>
                  <a:cubicBezTo>
                    <a:pt x="6427" y="158296"/>
                    <a:pt x="12246" y="133987"/>
                    <a:pt x="22728" y="111575"/>
                  </a:cubicBezTo>
                  <a:cubicBezTo>
                    <a:pt x="24085" y="111941"/>
                    <a:pt x="25484" y="112131"/>
                    <a:pt x="26890" y="112141"/>
                  </a:cubicBezTo>
                  <a:close/>
                  <a:moveTo>
                    <a:pt x="5641" y="195712"/>
                  </a:moveTo>
                  <a:lnTo>
                    <a:pt x="83481" y="273534"/>
                  </a:lnTo>
                  <a:cubicBezTo>
                    <a:pt x="82145" y="275424"/>
                    <a:pt x="81247" y="277588"/>
                    <a:pt x="80852" y="279868"/>
                  </a:cubicBezTo>
                  <a:lnTo>
                    <a:pt x="38300" y="279868"/>
                  </a:lnTo>
                  <a:cubicBezTo>
                    <a:pt x="36866" y="273802"/>
                    <a:pt x="30917" y="269935"/>
                    <a:pt x="24791" y="271088"/>
                  </a:cubicBezTo>
                  <a:cubicBezTo>
                    <a:pt x="13071" y="247628"/>
                    <a:pt x="6540" y="221921"/>
                    <a:pt x="5641" y="195712"/>
                  </a:cubicBezTo>
                  <a:close/>
                  <a:moveTo>
                    <a:pt x="200970" y="372567"/>
                  </a:moveTo>
                  <a:cubicBezTo>
                    <a:pt x="200685" y="371596"/>
                    <a:pt x="200267" y="370669"/>
                    <a:pt x="199729" y="369811"/>
                  </a:cubicBezTo>
                  <a:lnTo>
                    <a:pt x="280307" y="289215"/>
                  </a:lnTo>
                  <a:lnTo>
                    <a:pt x="280307" y="334852"/>
                  </a:lnTo>
                  <a:cubicBezTo>
                    <a:pt x="272730" y="336174"/>
                    <a:pt x="267201" y="342751"/>
                    <a:pt x="267200" y="350442"/>
                  </a:cubicBezTo>
                  <a:cubicBezTo>
                    <a:pt x="267202" y="352073"/>
                    <a:pt x="267461" y="353693"/>
                    <a:pt x="267966" y="355243"/>
                  </a:cubicBezTo>
                  <a:cubicBezTo>
                    <a:pt x="246936" y="365235"/>
                    <a:pt x="224190" y="371115"/>
                    <a:pt x="200952" y="372567"/>
                  </a:cubicBezTo>
                  <a:close/>
                  <a:moveTo>
                    <a:pt x="285783" y="334834"/>
                  </a:moveTo>
                  <a:lnTo>
                    <a:pt x="285783" y="289598"/>
                  </a:lnTo>
                  <a:lnTo>
                    <a:pt x="317182" y="320979"/>
                  </a:lnTo>
                  <a:cubicBezTo>
                    <a:pt x="310171" y="327788"/>
                    <a:pt x="302632" y="334032"/>
                    <a:pt x="294637" y="339654"/>
                  </a:cubicBezTo>
                  <a:cubicBezTo>
                    <a:pt x="292292" y="337113"/>
                    <a:pt x="289173" y="335419"/>
                    <a:pt x="285765" y="334834"/>
                  </a:cubicBezTo>
                  <a:close/>
                </a:path>
              </a:pathLst>
            </a:custGeom>
            <a:solidFill>
              <a:srgbClr val="213A8F"/>
            </a:solidFill>
            <a:ln w="1819" cap="flat">
              <a:noFill/>
              <a:prstDash val="solid"/>
              <a:miter/>
            </a:ln>
          </p:spPr>
          <p:txBody>
            <a:bodyPr rtlCol="0" anchor="ctr"/>
            <a:lstStyle/>
            <a:p>
              <a:endParaRPr lang="en-US" sz="1800"/>
            </a:p>
          </p:txBody>
        </p:sp>
      </p:grpSp>
    </p:spTree>
    <p:extLst>
      <p:ext uri="{BB962C8B-B14F-4D97-AF65-F5344CB8AC3E}">
        <p14:creationId xmlns:p14="http://schemas.microsoft.com/office/powerpoint/2010/main" val="39585008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er_Subhead_Full Color background">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0534402A-BA76-2644-8DFF-49219648309F}"/>
              </a:ext>
            </a:extLst>
          </p:cNvPr>
          <p:cNvSpPr/>
          <p:nvPr userDrawn="1"/>
        </p:nvSpPr>
        <p:spPr>
          <a:xfrm>
            <a:off x="71438" y="71504"/>
            <a:ext cx="9001125" cy="5005256"/>
          </a:xfrm>
          <a:custGeom>
            <a:avLst/>
            <a:gdLst/>
            <a:ahLst/>
            <a:cxnLst/>
            <a:rect l="l" t="t" r="r" b="b"/>
            <a:pathLst>
              <a:path w="14401800" h="8001000">
                <a:moveTo>
                  <a:pt x="0" y="8001000"/>
                </a:moveTo>
                <a:lnTo>
                  <a:pt x="14401800" y="8001000"/>
                </a:lnTo>
                <a:lnTo>
                  <a:pt x="14401800" y="0"/>
                </a:lnTo>
                <a:lnTo>
                  <a:pt x="0" y="0"/>
                </a:lnTo>
                <a:lnTo>
                  <a:pt x="0" y="8001000"/>
                </a:lnTo>
                <a:close/>
              </a:path>
            </a:pathLst>
          </a:custGeom>
          <a:solidFill>
            <a:srgbClr val="E4E5E3"/>
          </a:solidFill>
        </p:spPr>
        <p:txBody>
          <a:bodyPr wrap="square" lIns="0" tIns="0" rIns="0" bIns="0" rtlCol="0"/>
          <a:lstStyle/>
          <a:p>
            <a:endParaRPr sz="937"/>
          </a:p>
        </p:txBody>
      </p:sp>
      <p:sp>
        <p:nvSpPr>
          <p:cNvPr id="2" name="Title 1">
            <a:extLst>
              <a:ext uri="{FF2B5EF4-FFF2-40B4-BE49-F238E27FC236}">
                <a16:creationId xmlns:a16="http://schemas.microsoft.com/office/drawing/2014/main" id="{1E7A5735-061F-9F42-B3AD-2999EFE33347}"/>
              </a:ext>
            </a:extLst>
          </p:cNvPr>
          <p:cNvSpPr>
            <a:spLocks noGrp="1"/>
          </p:cNvSpPr>
          <p:nvPr>
            <p:ph type="title" hasCustomPrompt="1"/>
          </p:nvPr>
        </p:nvSpPr>
        <p:spPr>
          <a:xfrm>
            <a:off x="285751" y="245228"/>
            <a:ext cx="8567611" cy="547701"/>
          </a:xfrm>
        </p:spPr>
        <p:txBody>
          <a:bodyPr anchor="ctr"/>
          <a:lstStyle>
            <a:lvl1pPr algn="l">
              <a:defRPr sz="2400"/>
            </a:lvl1pPr>
          </a:lstStyle>
          <a:p>
            <a:r>
              <a:rPr lang="en-GB" dirty="0"/>
              <a:t>Slide Header</a:t>
            </a:r>
            <a:endParaRPr lang="en-US" dirty="0"/>
          </a:p>
        </p:txBody>
      </p:sp>
      <p:sp>
        <p:nvSpPr>
          <p:cNvPr id="7" name="Text Placeholder 6">
            <a:extLst>
              <a:ext uri="{FF2B5EF4-FFF2-40B4-BE49-F238E27FC236}">
                <a16:creationId xmlns:a16="http://schemas.microsoft.com/office/drawing/2014/main" id="{78E29CF5-4649-A14E-809F-9526E6346119}"/>
              </a:ext>
            </a:extLst>
          </p:cNvPr>
          <p:cNvSpPr>
            <a:spLocks noGrp="1"/>
          </p:cNvSpPr>
          <p:nvPr>
            <p:ph type="body" sz="quarter" idx="18" hasCustomPrompt="1"/>
          </p:nvPr>
        </p:nvSpPr>
        <p:spPr>
          <a:xfrm>
            <a:off x="285751" y="809966"/>
            <a:ext cx="8568191" cy="291766"/>
          </a:xfrm>
        </p:spPr>
        <p:txBody>
          <a:bodyPr>
            <a:noAutofit/>
          </a:bodyPr>
          <a:lstStyle>
            <a:lvl1pPr marL="0" marR="0" indent="0" algn="l" defTabSz="685815" rtl="0" eaLnBrk="1" fontAlgn="auto" latinLnBrk="0" hangingPunct="1">
              <a:lnSpc>
                <a:spcPct val="90000"/>
              </a:lnSpc>
              <a:spcBef>
                <a:spcPts val="750"/>
              </a:spcBef>
              <a:spcAft>
                <a:spcPts val="0"/>
              </a:spcAft>
              <a:buClr>
                <a:srgbClr val="0626A9"/>
              </a:buClr>
              <a:buSzPct val="125000"/>
              <a:buFont typeface="Arial" panose="020B0604020202020204" pitchFamily="34" charset="0"/>
              <a:buNone/>
              <a:tabLst/>
              <a:defRPr sz="1501"/>
            </a:lvl1pPr>
            <a:lvl2pPr marL="342908" indent="0" algn="ctr">
              <a:buNone/>
              <a:defRPr sz="1501"/>
            </a:lvl2pPr>
            <a:lvl3pPr marL="685815" indent="0" algn="ctr">
              <a:buNone/>
              <a:defRPr sz="1501"/>
            </a:lvl3pPr>
            <a:lvl4pPr marL="1028723" indent="0" algn="ctr">
              <a:buNone/>
              <a:defRPr sz="1501"/>
            </a:lvl4pPr>
            <a:lvl5pPr marL="1371631" indent="0" algn="ctr">
              <a:buNone/>
              <a:defRPr sz="1501"/>
            </a:lvl5pPr>
          </a:lstStyle>
          <a:p>
            <a:pPr algn="ctr"/>
            <a:r>
              <a:rPr lang="en-US" sz="1501" b="0" dirty="0">
                <a:solidFill>
                  <a:schemeClr val="tx1"/>
                </a:solidFill>
              </a:rPr>
              <a:t>Subhead for the timeline/story below when a graphic is needed</a:t>
            </a:r>
          </a:p>
        </p:txBody>
      </p:sp>
      <p:sp>
        <p:nvSpPr>
          <p:cNvPr id="12" name="Slide Number Placeholder 5">
            <a:extLst>
              <a:ext uri="{FF2B5EF4-FFF2-40B4-BE49-F238E27FC236}">
                <a16:creationId xmlns:a16="http://schemas.microsoft.com/office/drawing/2014/main" id="{893D0978-489F-5F42-92C6-E6D7081AC2B4}"/>
              </a:ext>
            </a:extLst>
          </p:cNvPr>
          <p:cNvSpPr>
            <a:spLocks noGrp="1"/>
          </p:cNvSpPr>
          <p:nvPr>
            <p:ph type="sldNum" sz="quarter" idx="4"/>
          </p:nvPr>
        </p:nvSpPr>
        <p:spPr>
          <a:xfrm>
            <a:off x="8589365" y="4831499"/>
            <a:ext cx="517361" cy="274097"/>
          </a:xfrm>
          <a:prstGeom prst="rect">
            <a:avLst/>
          </a:prstGeom>
        </p:spPr>
        <p:txBody>
          <a:bodyPr vert="horz" lIns="91440" tIns="45720" rIns="91440" bIns="45720" rtlCol="0" anchor="ctr"/>
          <a:lstStyle>
            <a:lvl1pPr algn="r">
              <a:defRPr sz="899">
                <a:solidFill>
                  <a:schemeClr val="tx1"/>
                </a:solidFill>
              </a:defRPr>
            </a:lvl1pPr>
          </a:lstStyle>
          <a:p>
            <a:fld id="{93AC2C76-E6AA-46CB-A2DE-F6E097F7C440}" type="slidenum">
              <a:rPr lang="en-GB" smtClean="0"/>
              <a:pPr/>
              <a:t>‹#›</a:t>
            </a:fld>
            <a:endParaRPr lang="en-GB" dirty="0"/>
          </a:p>
        </p:txBody>
      </p:sp>
      <p:sp>
        <p:nvSpPr>
          <p:cNvPr id="13" name="Text Placeholder 3">
            <a:extLst>
              <a:ext uri="{FF2B5EF4-FFF2-40B4-BE49-F238E27FC236}">
                <a16:creationId xmlns:a16="http://schemas.microsoft.com/office/drawing/2014/main" id="{766D63DD-C0E4-4740-AFE1-BE7CCC9B7C5A}"/>
              </a:ext>
            </a:extLst>
          </p:cNvPr>
          <p:cNvSpPr>
            <a:spLocks noGrp="1"/>
          </p:cNvSpPr>
          <p:nvPr>
            <p:ph type="body" sz="quarter" idx="12" hasCustomPrompt="1"/>
          </p:nvPr>
        </p:nvSpPr>
        <p:spPr>
          <a:xfrm>
            <a:off x="1278734" y="4758074"/>
            <a:ext cx="7310631" cy="274097"/>
          </a:xfrm>
        </p:spPr>
        <p:txBody>
          <a:bodyPr anchor="ctr">
            <a:normAutofit/>
          </a:bodyPr>
          <a:lstStyle>
            <a:lvl1pPr marL="0" indent="0">
              <a:lnSpc>
                <a:spcPct val="100000"/>
              </a:lnSpc>
              <a:spcBef>
                <a:spcPts val="0"/>
              </a:spcBef>
              <a:buNone/>
              <a:defRPr sz="601"/>
            </a:lvl1pPr>
            <a:lvl2pPr marL="211941" indent="0">
              <a:buNone/>
              <a:defRPr/>
            </a:lvl2pPr>
            <a:lvl3pPr marL="469128" indent="0">
              <a:buNone/>
              <a:defRPr/>
            </a:lvl3pPr>
            <a:lvl4pPr marL="646540" indent="0">
              <a:buNone/>
              <a:defRPr/>
            </a:lvl4pPr>
            <a:lvl5pPr marL="903727" indent="0">
              <a:buNone/>
              <a:defRPr/>
            </a:lvl5pPr>
          </a:lstStyle>
          <a:p>
            <a:pPr lvl="0"/>
            <a:r>
              <a:rPr lang="en-US" dirty="0"/>
              <a:t>Click to add footnotes and sources</a:t>
            </a:r>
          </a:p>
        </p:txBody>
      </p:sp>
      <p:grpSp>
        <p:nvGrpSpPr>
          <p:cNvPr id="8" name="Graphic 11">
            <a:extLst>
              <a:ext uri="{FF2B5EF4-FFF2-40B4-BE49-F238E27FC236}">
                <a16:creationId xmlns:a16="http://schemas.microsoft.com/office/drawing/2014/main" id="{1A9FF933-9BD1-4246-AF36-1403B3EFAE7A}"/>
              </a:ext>
            </a:extLst>
          </p:cNvPr>
          <p:cNvGrpSpPr>
            <a:grpSpLocks noChangeAspect="1"/>
          </p:cNvGrpSpPr>
          <p:nvPr userDrawn="1"/>
        </p:nvGrpSpPr>
        <p:grpSpPr>
          <a:xfrm>
            <a:off x="188060" y="4731065"/>
            <a:ext cx="972000" cy="259563"/>
            <a:chOff x="5925389" y="-67473"/>
            <a:chExt cx="1453278" cy="387715"/>
          </a:xfrm>
        </p:grpSpPr>
        <p:sp>
          <p:nvSpPr>
            <p:cNvPr id="10" name="Freeform 9">
              <a:extLst>
                <a:ext uri="{FF2B5EF4-FFF2-40B4-BE49-F238E27FC236}">
                  <a16:creationId xmlns:a16="http://schemas.microsoft.com/office/drawing/2014/main" id="{86DD14BE-74D5-C842-80C8-95FADCCBD0AA}"/>
                </a:ext>
              </a:extLst>
            </p:cNvPr>
            <p:cNvSpPr/>
            <p:nvPr/>
          </p:nvSpPr>
          <p:spPr>
            <a:xfrm>
              <a:off x="5925389" y="-9659"/>
              <a:ext cx="252065" cy="270029"/>
            </a:xfrm>
            <a:custGeom>
              <a:avLst/>
              <a:gdLst>
                <a:gd name="connsiteX0" fmla="*/ 249346 w 252065"/>
                <a:gd name="connsiteY0" fmla="*/ 1 h 270029"/>
                <a:gd name="connsiteX1" fmla="*/ 204548 w 252065"/>
                <a:gd name="connsiteY1" fmla="*/ 1 h 270029"/>
                <a:gd name="connsiteX2" fmla="*/ 202138 w 252065"/>
                <a:gd name="connsiteY2" fmla="*/ 1443 h 270029"/>
                <a:gd name="connsiteX3" fmla="*/ 126398 w 252065"/>
                <a:gd name="connsiteY3" fmla="*/ 142007 h 270029"/>
                <a:gd name="connsiteX4" fmla="*/ 49928 w 252065"/>
                <a:gd name="connsiteY4" fmla="*/ 1443 h 270029"/>
                <a:gd name="connsiteX5" fmla="*/ 47463 w 252065"/>
                <a:gd name="connsiteY5" fmla="*/ 1 h 270029"/>
                <a:gd name="connsiteX6" fmla="*/ 2738 w 252065"/>
                <a:gd name="connsiteY6" fmla="*/ 1 h 270029"/>
                <a:gd name="connsiteX7" fmla="*/ 0 w 252065"/>
                <a:gd name="connsiteY7" fmla="*/ 2739 h 270029"/>
                <a:gd name="connsiteX8" fmla="*/ 0 w 252065"/>
                <a:gd name="connsiteY8" fmla="*/ 267291 h 270029"/>
                <a:gd name="connsiteX9" fmla="*/ 2738 w 252065"/>
                <a:gd name="connsiteY9" fmla="*/ 270029 h 270029"/>
                <a:gd name="connsiteX10" fmla="*/ 45638 w 252065"/>
                <a:gd name="connsiteY10" fmla="*/ 270029 h 270029"/>
                <a:gd name="connsiteX11" fmla="*/ 48376 w 252065"/>
                <a:gd name="connsiteY11" fmla="*/ 267291 h 270029"/>
                <a:gd name="connsiteX12" fmla="*/ 48376 w 252065"/>
                <a:gd name="connsiteY12" fmla="*/ 94690 h 270029"/>
                <a:gd name="connsiteX13" fmla="*/ 115792 w 252065"/>
                <a:gd name="connsiteY13" fmla="*/ 212234 h 270029"/>
                <a:gd name="connsiteX14" fmla="*/ 118165 w 252065"/>
                <a:gd name="connsiteY14" fmla="*/ 213603 h 270029"/>
                <a:gd name="connsiteX15" fmla="*/ 133864 w 252065"/>
                <a:gd name="connsiteY15" fmla="*/ 213603 h 270029"/>
                <a:gd name="connsiteX16" fmla="*/ 136238 w 252065"/>
                <a:gd name="connsiteY16" fmla="*/ 212216 h 270029"/>
                <a:gd name="connsiteX17" fmla="*/ 203307 w 252065"/>
                <a:gd name="connsiteY17" fmla="*/ 94379 h 270029"/>
                <a:gd name="connsiteX18" fmla="*/ 203307 w 252065"/>
                <a:gd name="connsiteY18" fmla="*/ 267291 h 270029"/>
                <a:gd name="connsiteX19" fmla="*/ 206045 w 252065"/>
                <a:gd name="connsiteY19" fmla="*/ 270029 h 270029"/>
                <a:gd name="connsiteX20" fmla="*/ 249328 w 252065"/>
                <a:gd name="connsiteY20" fmla="*/ 270029 h 270029"/>
                <a:gd name="connsiteX21" fmla="*/ 252066 w 252065"/>
                <a:gd name="connsiteY21" fmla="*/ 267291 h 270029"/>
                <a:gd name="connsiteX22" fmla="*/ 252066 w 252065"/>
                <a:gd name="connsiteY22" fmla="*/ 2739 h 270029"/>
                <a:gd name="connsiteX23" fmla="*/ 249346 w 252065"/>
                <a:gd name="connsiteY23" fmla="*/ 1 h 27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065" h="270029">
                  <a:moveTo>
                    <a:pt x="249346" y="1"/>
                  </a:moveTo>
                  <a:lnTo>
                    <a:pt x="204548" y="1"/>
                  </a:lnTo>
                  <a:cubicBezTo>
                    <a:pt x="203540" y="-2"/>
                    <a:pt x="202612" y="553"/>
                    <a:pt x="202138" y="1443"/>
                  </a:cubicBezTo>
                  <a:lnTo>
                    <a:pt x="126398" y="142007"/>
                  </a:lnTo>
                  <a:lnTo>
                    <a:pt x="49928" y="1443"/>
                  </a:lnTo>
                  <a:cubicBezTo>
                    <a:pt x="49445" y="535"/>
                    <a:pt x="48491" y="-23"/>
                    <a:pt x="47463" y="1"/>
                  </a:cubicBezTo>
                  <a:lnTo>
                    <a:pt x="2738" y="1"/>
                  </a:lnTo>
                  <a:cubicBezTo>
                    <a:pt x="1226" y="1"/>
                    <a:pt x="0" y="1227"/>
                    <a:pt x="0" y="2739"/>
                  </a:cubicBezTo>
                  <a:lnTo>
                    <a:pt x="0" y="267291"/>
                  </a:lnTo>
                  <a:cubicBezTo>
                    <a:pt x="0" y="268803"/>
                    <a:pt x="1226" y="270029"/>
                    <a:pt x="2738" y="270029"/>
                  </a:cubicBezTo>
                  <a:lnTo>
                    <a:pt x="45638" y="270029"/>
                  </a:lnTo>
                  <a:cubicBezTo>
                    <a:pt x="47150" y="270029"/>
                    <a:pt x="48376" y="268803"/>
                    <a:pt x="48376" y="267291"/>
                  </a:cubicBezTo>
                  <a:lnTo>
                    <a:pt x="48376" y="94690"/>
                  </a:lnTo>
                  <a:lnTo>
                    <a:pt x="115792" y="212234"/>
                  </a:lnTo>
                  <a:cubicBezTo>
                    <a:pt x="116287" y="213076"/>
                    <a:pt x="117188" y="213596"/>
                    <a:pt x="118165" y="213603"/>
                  </a:cubicBezTo>
                  <a:lnTo>
                    <a:pt x="133864" y="213603"/>
                  </a:lnTo>
                  <a:cubicBezTo>
                    <a:pt x="134849" y="213608"/>
                    <a:pt x="135758" y="213076"/>
                    <a:pt x="136238" y="212216"/>
                  </a:cubicBezTo>
                  <a:lnTo>
                    <a:pt x="203307" y="94379"/>
                  </a:lnTo>
                  <a:lnTo>
                    <a:pt x="203307" y="267291"/>
                  </a:lnTo>
                  <a:cubicBezTo>
                    <a:pt x="203307" y="268803"/>
                    <a:pt x="204533" y="270029"/>
                    <a:pt x="206045" y="270029"/>
                  </a:cubicBezTo>
                  <a:lnTo>
                    <a:pt x="249328" y="270029"/>
                  </a:lnTo>
                  <a:cubicBezTo>
                    <a:pt x="250840" y="270029"/>
                    <a:pt x="252066" y="268803"/>
                    <a:pt x="252066" y="267291"/>
                  </a:cubicBezTo>
                  <a:lnTo>
                    <a:pt x="252066" y="2739"/>
                  </a:lnTo>
                  <a:cubicBezTo>
                    <a:pt x="252066" y="1234"/>
                    <a:pt x="250851" y="11"/>
                    <a:pt x="249346" y="1"/>
                  </a:cubicBezTo>
                  <a:close/>
                </a:path>
              </a:pathLst>
            </a:custGeom>
            <a:solidFill>
              <a:srgbClr val="0C1C2B"/>
            </a:solidFill>
            <a:ln w="1819" cap="flat">
              <a:noFill/>
              <a:prstDash val="solid"/>
              <a:miter/>
            </a:ln>
          </p:spPr>
          <p:txBody>
            <a:bodyPr rtlCol="0" anchor="ctr"/>
            <a:lstStyle/>
            <a:p>
              <a:endParaRPr lang="en-US" sz="1800"/>
            </a:p>
          </p:txBody>
        </p:sp>
        <p:sp>
          <p:nvSpPr>
            <p:cNvPr id="11" name="Freeform 10">
              <a:extLst>
                <a:ext uri="{FF2B5EF4-FFF2-40B4-BE49-F238E27FC236}">
                  <a16:creationId xmlns:a16="http://schemas.microsoft.com/office/drawing/2014/main" id="{53C12AF9-026D-D24D-B391-0824304FA3B9}"/>
                </a:ext>
              </a:extLst>
            </p:cNvPr>
            <p:cNvSpPr/>
            <p:nvPr/>
          </p:nvSpPr>
          <p:spPr>
            <a:xfrm>
              <a:off x="6804662" y="-10352"/>
              <a:ext cx="45820" cy="271434"/>
            </a:xfrm>
            <a:custGeom>
              <a:avLst/>
              <a:gdLst>
                <a:gd name="connsiteX0" fmla="*/ 43082 w 45820"/>
                <a:gd name="connsiteY0" fmla="*/ 0 h 271434"/>
                <a:gd name="connsiteX1" fmla="*/ 45820 w 45820"/>
                <a:gd name="connsiteY1" fmla="*/ 0 h 271434"/>
                <a:gd name="connsiteX2" fmla="*/ 45820 w 45820"/>
                <a:gd name="connsiteY2" fmla="*/ 271434 h 271434"/>
                <a:gd name="connsiteX3" fmla="*/ 43082 w 45820"/>
                <a:gd name="connsiteY3" fmla="*/ 271434 h 271434"/>
                <a:gd name="connsiteX4" fmla="*/ 2738 w 45820"/>
                <a:gd name="connsiteY4" fmla="*/ 271434 h 271434"/>
                <a:gd name="connsiteX5" fmla="*/ 0 w 45820"/>
                <a:gd name="connsiteY5" fmla="*/ 271434 h 271434"/>
                <a:gd name="connsiteX6" fmla="*/ 0 w 45820"/>
                <a:gd name="connsiteY6" fmla="*/ 0 h 271434"/>
                <a:gd name="connsiteX7" fmla="*/ 2738 w 45820"/>
                <a:gd name="connsiteY7" fmla="*/ 0 h 27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20" h="271434">
                  <a:moveTo>
                    <a:pt x="43082" y="0"/>
                  </a:moveTo>
                  <a:cubicBezTo>
                    <a:pt x="44594" y="0"/>
                    <a:pt x="45820" y="0"/>
                    <a:pt x="45820" y="0"/>
                  </a:cubicBezTo>
                  <a:lnTo>
                    <a:pt x="45820" y="271434"/>
                  </a:lnTo>
                  <a:cubicBezTo>
                    <a:pt x="45820" y="271434"/>
                    <a:pt x="44594" y="271434"/>
                    <a:pt x="43082" y="271434"/>
                  </a:cubicBezTo>
                  <a:lnTo>
                    <a:pt x="2738" y="271434"/>
                  </a:lnTo>
                  <a:cubicBezTo>
                    <a:pt x="1226" y="271434"/>
                    <a:pt x="0" y="271434"/>
                    <a:pt x="0" y="271434"/>
                  </a:cubicBezTo>
                  <a:lnTo>
                    <a:pt x="0" y="0"/>
                  </a:lnTo>
                  <a:cubicBezTo>
                    <a:pt x="0" y="0"/>
                    <a:pt x="1226" y="0"/>
                    <a:pt x="2738" y="0"/>
                  </a:cubicBezTo>
                  <a:close/>
                </a:path>
              </a:pathLst>
            </a:custGeom>
            <a:solidFill>
              <a:srgbClr val="0C1C2B"/>
            </a:solidFill>
            <a:ln w="1819" cap="flat">
              <a:noFill/>
              <a:prstDash val="solid"/>
              <a:miter/>
            </a:ln>
          </p:spPr>
          <p:txBody>
            <a:bodyPr rtlCol="0" anchor="ctr"/>
            <a:lstStyle/>
            <a:p>
              <a:endParaRPr lang="en-US" sz="1800"/>
            </a:p>
          </p:txBody>
        </p:sp>
        <p:sp>
          <p:nvSpPr>
            <p:cNvPr id="14" name="Freeform 13">
              <a:extLst>
                <a:ext uri="{FF2B5EF4-FFF2-40B4-BE49-F238E27FC236}">
                  <a16:creationId xmlns:a16="http://schemas.microsoft.com/office/drawing/2014/main" id="{2E7171A9-AED0-CB4D-A200-7659E2C7B506}"/>
                </a:ext>
              </a:extLst>
            </p:cNvPr>
            <p:cNvSpPr/>
            <p:nvPr/>
          </p:nvSpPr>
          <p:spPr>
            <a:xfrm>
              <a:off x="6495677" y="-11302"/>
              <a:ext cx="242050" cy="273132"/>
            </a:xfrm>
            <a:custGeom>
              <a:avLst/>
              <a:gdLst>
                <a:gd name="connsiteX0" fmla="*/ 241222 w 242050"/>
                <a:gd name="connsiteY0" fmla="*/ 222639 h 273132"/>
                <a:gd name="connsiteX1" fmla="*/ 212014 w 242050"/>
                <a:gd name="connsiteY1" fmla="*/ 193047 h 273132"/>
                <a:gd name="connsiteX2" fmla="*/ 208199 w 242050"/>
                <a:gd name="connsiteY2" fmla="*/ 193047 h 273132"/>
                <a:gd name="connsiteX3" fmla="*/ 135781 w 242050"/>
                <a:gd name="connsiteY3" fmla="*/ 225578 h 273132"/>
                <a:gd name="connsiteX4" fmla="*/ 53122 w 242050"/>
                <a:gd name="connsiteY4" fmla="*/ 136639 h 273132"/>
                <a:gd name="connsiteX5" fmla="*/ 53122 w 242050"/>
                <a:gd name="connsiteY5" fmla="*/ 135891 h 273132"/>
                <a:gd name="connsiteX6" fmla="*/ 76653 w 242050"/>
                <a:gd name="connsiteY6" fmla="*/ 73093 h 273132"/>
                <a:gd name="connsiteX7" fmla="*/ 135781 w 242050"/>
                <a:gd name="connsiteY7" fmla="*/ 47317 h 273132"/>
                <a:gd name="connsiteX8" fmla="*/ 206355 w 242050"/>
                <a:gd name="connsiteY8" fmla="*/ 78752 h 273132"/>
                <a:gd name="connsiteX9" fmla="*/ 210225 w 242050"/>
                <a:gd name="connsiteY9" fmla="*/ 78615 h 273132"/>
                <a:gd name="connsiteX10" fmla="*/ 210298 w 242050"/>
                <a:gd name="connsiteY10" fmla="*/ 78533 h 273132"/>
                <a:gd name="connsiteX11" fmla="*/ 239506 w 242050"/>
                <a:gd name="connsiteY11" fmla="*/ 44889 h 273132"/>
                <a:gd name="connsiteX12" fmla="*/ 239324 w 242050"/>
                <a:gd name="connsiteY12" fmla="*/ 41129 h 273132"/>
                <a:gd name="connsiteX13" fmla="*/ 136183 w 242050"/>
                <a:gd name="connsiteY13" fmla="*/ 0 h 273132"/>
                <a:gd name="connsiteX14" fmla="*/ 0 w 242050"/>
                <a:gd name="connsiteY14" fmla="*/ 136566 h 273132"/>
                <a:gd name="connsiteX15" fmla="*/ 0 w 242050"/>
                <a:gd name="connsiteY15" fmla="*/ 137296 h 273132"/>
                <a:gd name="connsiteX16" fmla="*/ 38336 w 242050"/>
                <a:gd name="connsiteY16" fmla="*/ 233628 h 273132"/>
                <a:gd name="connsiteX17" fmla="*/ 134357 w 242050"/>
                <a:gd name="connsiteY17" fmla="*/ 273132 h 273132"/>
                <a:gd name="connsiteX18" fmla="*/ 241314 w 242050"/>
                <a:gd name="connsiteY18" fmla="*/ 226454 h 273132"/>
                <a:gd name="connsiteX19" fmla="*/ 241222 w 242050"/>
                <a:gd name="connsiteY19" fmla="*/ 222639 h 273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2050" h="273132">
                  <a:moveTo>
                    <a:pt x="241222" y="222639"/>
                  </a:moveTo>
                  <a:lnTo>
                    <a:pt x="212014" y="193047"/>
                  </a:lnTo>
                  <a:cubicBezTo>
                    <a:pt x="210948" y="192025"/>
                    <a:pt x="209265" y="192025"/>
                    <a:pt x="208199" y="193047"/>
                  </a:cubicBezTo>
                  <a:cubicBezTo>
                    <a:pt x="186695" y="213128"/>
                    <a:pt x="167070" y="225578"/>
                    <a:pt x="135781" y="225578"/>
                  </a:cubicBezTo>
                  <a:cubicBezTo>
                    <a:pt x="88665" y="225578"/>
                    <a:pt x="53122" y="187352"/>
                    <a:pt x="53122" y="136639"/>
                  </a:cubicBezTo>
                  <a:lnTo>
                    <a:pt x="53122" y="135891"/>
                  </a:lnTo>
                  <a:cubicBezTo>
                    <a:pt x="53122" y="111867"/>
                    <a:pt x="61483" y="89578"/>
                    <a:pt x="76653" y="73093"/>
                  </a:cubicBezTo>
                  <a:cubicBezTo>
                    <a:pt x="91840" y="56540"/>
                    <a:pt x="113317" y="47178"/>
                    <a:pt x="135781" y="47317"/>
                  </a:cubicBezTo>
                  <a:cubicBezTo>
                    <a:pt x="161192" y="47317"/>
                    <a:pt x="182971" y="57011"/>
                    <a:pt x="206355" y="78752"/>
                  </a:cubicBezTo>
                  <a:cubicBezTo>
                    <a:pt x="207462" y="79783"/>
                    <a:pt x="209195" y="79721"/>
                    <a:pt x="210225" y="78615"/>
                  </a:cubicBezTo>
                  <a:cubicBezTo>
                    <a:pt x="210250" y="78588"/>
                    <a:pt x="210275" y="78561"/>
                    <a:pt x="210298" y="78533"/>
                  </a:cubicBezTo>
                  <a:lnTo>
                    <a:pt x="239506" y="44889"/>
                  </a:lnTo>
                  <a:cubicBezTo>
                    <a:pt x="240463" y="43789"/>
                    <a:pt x="240383" y="42131"/>
                    <a:pt x="239324" y="41129"/>
                  </a:cubicBezTo>
                  <a:cubicBezTo>
                    <a:pt x="218057" y="20756"/>
                    <a:pt x="189122" y="0"/>
                    <a:pt x="136183" y="0"/>
                  </a:cubicBezTo>
                  <a:cubicBezTo>
                    <a:pt x="58544" y="0"/>
                    <a:pt x="0" y="58708"/>
                    <a:pt x="0" y="136566"/>
                  </a:cubicBezTo>
                  <a:lnTo>
                    <a:pt x="0" y="137296"/>
                  </a:lnTo>
                  <a:cubicBezTo>
                    <a:pt x="0" y="174190"/>
                    <a:pt x="13600" y="208491"/>
                    <a:pt x="38336" y="233628"/>
                  </a:cubicBezTo>
                  <a:cubicBezTo>
                    <a:pt x="63071" y="258765"/>
                    <a:pt x="97373" y="273132"/>
                    <a:pt x="134357" y="273132"/>
                  </a:cubicBezTo>
                  <a:cubicBezTo>
                    <a:pt x="165081" y="273132"/>
                    <a:pt x="201901" y="267656"/>
                    <a:pt x="241314" y="226454"/>
                  </a:cubicBezTo>
                  <a:cubicBezTo>
                    <a:pt x="242330" y="225371"/>
                    <a:pt x="242290" y="223672"/>
                    <a:pt x="241222" y="222639"/>
                  </a:cubicBezTo>
                  <a:close/>
                </a:path>
              </a:pathLst>
            </a:custGeom>
            <a:solidFill>
              <a:srgbClr val="0C1C2B"/>
            </a:solidFill>
            <a:ln w="1819" cap="flat">
              <a:noFill/>
              <a:prstDash val="solid"/>
              <a:miter/>
            </a:ln>
          </p:spPr>
          <p:txBody>
            <a:bodyPr rtlCol="0" anchor="ctr"/>
            <a:lstStyle/>
            <a:p>
              <a:endParaRPr lang="en-US" sz="1800"/>
            </a:p>
          </p:txBody>
        </p:sp>
        <p:sp>
          <p:nvSpPr>
            <p:cNvPr id="15" name="Freeform 14">
              <a:extLst>
                <a:ext uri="{FF2B5EF4-FFF2-40B4-BE49-F238E27FC236}">
                  <a16:creationId xmlns:a16="http://schemas.microsoft.com/office/drawing/2014/main" id="{1E89D7AA-20AA-A644-874A-1BFA679DD5BB}"/>
                </a:ext>
              </a:extLst>
            </p:cNvPr>
            <p:cNvSpPr/>
            <p:nvPr/>
          </p:nvSpPr>
          <p:spPr>
            <a:xfrm>
              <a:off x="6242625" y="-11393"/>
              <a:ext cx="200403" cy="273533"/>
            </a:xfrm>
            <a:custGeom>
              <a:avLst/>
              <a:gdLst>
                <a:gd name="connsiteX0" fmla="*/ 175376 w 200403"/>
                <a:gd name="connsiteY0" fmla="*/ 136822 h 273533"/>
                <a:gd name="connsiteX1" fmla="*/ 122710 w 200403"/>
                <a:gd name="connsiteY1" fmla="*/ 115518 h 273533"/>
                <a:gd name="connsiteX2" fmla="*/ 121396 w 200403"/>
                <a:gd name="connsiteY2" fmla="*/ 115244 h 273533"/>
                <a:gd name="connsiteX3" fmla="*/ 120374 w 200403"/>
                <a:gd name="connsiteY3" fmla="*/ 115043 h 273533"/>
                <a:gd name="connsiteX4" fmla="*/ 107248 w 200403"/>
                <a:gd name="connsiteY4" fmla="*/ 112360 h 273533"/>
                <a:gd name="connsiteX5" fmla="*/ 93374 w 200403"/>
                <a:gd name="connsiteY5" fmla="*/ 109494 h 273533"/>
                <a:gd name="connsiteX6" fmla="*/ 65243 w 200403"/>
                <a:gd name="connsiteY6" fmla="*/ 96715 h 273533"/>
                <a:gd name="connsiteX7" fmla="*/ 57576 w 200403"/>
                <a:gd name="connsiteY7" fmla="*/ 78259 h 273533"/>
                <a:gd name="connsiteX8" fmla="*/ 57576 w 200403"/>
                <a:gd name="connsiteY8" fmla="*/ 77547 h 273533"/>
                <a:gd name="connsiteX9" fmla="*/ 57576 w 200403"/>
                <a:gd name="connsiteY9" fmla="*/ 75357 h 273533"/>
                <a:gd name="connsiteX10" fmla="*/ 91987 w 200403"/>
                <a:gd name="connsiteY10" fmla="*/ 44104 h 273533"/>
                <a:gd name="connsiteX11" fmla="*/ 106938 w 200403"/>
                <a:gd name="connsiteY11" fmla="*/ 43666 h 273533"/>
                <a:gd name="connsiteX12" fmla="*/ 161484 w 200403"/>
                <a:gd name="connsiteY12" fmla="*/ 65262 h 273533"/>
                <a:gd name="connsiteX13" fmla="*/ 164514 w 200403"/>
                <a:gd name="connsiteY13" fmla="*/ 65882 h 273533"/>
                <a:gd name="connsiteX14" fmla="*/ 164697 w 200403"/>
                <a:gd name="connsiteY14" fmla="*/ 65882 h 273533"/>
                <a:gd name="connsiteX15" fmla="*/ 166650 w 200403"/>
                <a:gd name="connsiteY15" fmla="*/ 64915 h 273533"/>
                <a:gd name="connsiteX16" fmla="*/ 191149 w 200403"/>
                <a:gd name="connsiteY16" fmla="*/ 35853 h 273533"/>
                <a:gd name="connsiteX17" fmla="*/ 190838 w 200403"/>
                <a:gd name="connsiteY17" fmla="*/ 32019 h 273533"/>
                <a:gd name="connsiteX18" fmla="*/ 100932 w 200403"/>
                <a:gd name="connsiteY18" fmla="*/ 0 h 273533"/>
                <a:gd name="connsiteX19" fmla="*/ 9657 w 200403"/>
                <a:gd name="connsiteY19" fmla="*/ 79209 h 273533"/>
                <a:gd name="connsiteX20" fmla="*/ 9657 w 200403"/>
                <a:gd name="connsiteY20" fmla="*/ 80030 h 273533"/>
                <a:gd name="connsiteX21" fmla="*/ 29409 w 200403"/>
                <a:gd name="connsiteY21" fmla="*/ 130962 h 273533"/>
                <a:gd name="connsiteX22" fmla="*/ 82239 w 200403"/>
                <a:gd name="connsiteY22" fmla="*/ 154931 h 273533"/>
                <a:gd name="connsiteX23" fmla="*/ 90928 w 200403"/>
                <a:gd name="connsiteY23" fmla="*/ 156756 h 273533"/>
                <a:gd name="connsiteX24" fmla="*/ 96952 w 200403"/>
                <a:gd name="connsiteY24" fmla="*/ 157943 h 273533"/>
                <a:gd name="connsiteX25" fmla="*/ 105697 w 200403"/>
                <a:gd name="connsiteY25" fmla="*/ 159659 h 273533"/>
                <a:gd name="connsiteX26" fmla="*/ 113437 w 200403"/>
                <a:gd name="connsiteY26" fmla="*/ 161192 h 273533"/>
                <a:gd name="connsiteX27" fmla="*/ 141586 w 200403"/>
                <a:gd name="connsiteY27" fmla="*/ 172145 h 273533"/>
                <a:gd name="connsiteX28" fmla="*/ 152174 w 200403"/>
                <a:gd name="connsiteY28" fmla="*/ 195274 h 273533"/>
                <a:gd name="connsiteX29" fmla="*/ 152174 w 200403"/>
                <a:gd name="connsiteY29" fmla="*/ 195986 h 273533"/>
                <a:gd name="connsiteX30" fmla="*/ 112725 w 200403"/>
                <a:gd name="connsiteY30" fmla="*/ 229192 h 273533"/>
                <a:gd name="connsiteX31" fmla="*/ 104218 w 200403"/>
                <a:gd name="connsiteY31" fmla="*/ 229521 h 273533"/>
                <a:gd name="connsiteX32" fmla="*/ 104218 w 200403"/>
                <a:gd name="connsiteY32" fmla="*/ 229521 h 273533"/>
                <a:gd name="connsiteX33" fmla="*/ 96478 w 200403"/>
                <a:gd name="connsiteY33" fmla="*/ 229265 h 273533"/>
                <a:gd name="connsiteX34" fmla="*/ 32202 w 200403"/>
                <a:gd name="connsiteY34" fmla="*/ 201572 h 273533"/>
                <a:gd name="connsiteX35" fmla="*/ 29609 w 200403"/>
                <a:gd name="connsiteY35" fmla="*/ 200787 h 273533"/>
                <a:gd name="connsiteX36" fmla="*/ 29390 w 200403"/>
                <a:gd name="connsiteY36" fmla="*/ 200787 h 273533"/>
                <a:gd name="connsiteX37" fmla="*/ 27455 w 200403"/>
                <a:gd name="connsiteY37" fmla="*/ 201664 h 273533"/>
                <a:gd name="connsiteX38" fmla="*/ 730 w 200403"/>
                <a:gd name="connsiteY38" fmla="*/ 230726 h 273533"/>
                <a:gd name="connsiteX39" fmla="*/ 858 w 200403"/>
                <a:gd name="connsiteY39" fmla="*/ 234577 h 273533"/>
                <a:gd name="connsiteX40" fmla="*/ 103652 w 200403"/>
                <a:gd name="connsiteY40" fmla="*/ 273534 h 273533"/>
                <a:gd name="connsiteX41" fmla="*/ 200404 w 200403"/>
                <a:gd name="connsiteY41" fmla="*/ 193211 h 273533"/>
                <a:gd name="connsiteX42" fmla="*/ 200404 w 200403"/>
                <a:gd name="connsiteY42" fmla="*/ 192426 h 273533"/>
                <a:gd name="connsiteX43" fmla="*/ 175376 w 200403"/>
                <a:gd name="connsiteY43" fmla="*/ 136822 h 27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0403" h="273533">
                  <a:moveTo>
                    <a:pt x="175376" y="136822"/>
                  </a:moveTo>
                  <a:cubicBezTo>
                    <a:pt x="162707" y="126818"/>
                    <a:pt x="146442" y="120228"/>
                    <a:pt x="122710" y="115518"/>
                  </a:cubicBezTo>
                  <a:lnTo>
                    <a:pt x="121396" y="115244"/>
                  </a:lnTo>
                  <a:lnTo>
                    <a:pt x="120374" y="115043"/>
                  </a:lnTo>
                  <a:cubicBezTo>
                    <a:pt x="117946" y="114459"/>
                    <a:pt x="112761" y="113437"/>
                    <a:pt x="107248" y="112360"/>
                  </a:cubicBezTo>
                  <a:cubicBezTo>
                    <a:pt x="101334" y="111191"/>
                    <a:pt x="95200" y="110005"/>
                    <a:pt x="93374" y="109494"/>
                  </a:cubicBezTo>
                  <a:cubicBezTo>
                    <a:pt x="79044" y="105514"/>
                    <a:pt x="70355" y="101589"/>
                    <a:pt x="65243" y="96715"/>
                  </a:cubicBezTo>
                  <a:cubicBezTo>
                    <a:pt x="60132" y="91841"/>
                    <a:pt x="57941" y="86200"/>
                    <a:pt x="57576" y="78259"/>
                  </a:cubicBezTo>
                  <a:lnTo>
                    <a:pt x="57576" y="77547"/>
                  </a:lnTo>
                  <a:cubicBezTo>
                    <a:pt x="57576" y="76817"/>
                    <a:pt x="57576" y="76087"/>
                    <a:pt x="57576" y="75357"/>
                  </a:cubicBezTo>
                  <a:cubicBezTo>
                    <a:pt x="58270" y="58635"/>
                    <a:pt x="71468" y="46660"/>
                    <a:pt x="91987" y="44104"/>
                  </a:cubicBezTo>
                  <a:cubicBezTo>
                    <a:pt x="96946" y="43487"/>
                    <a:pt x="101952" y="43341"/>
                    <a:pt x="106938" y="43666"/>
                  </a:cubicBezTo>
                  <a:cubicBezTo>
                    <a:pt x="126963" y="44839"/>
                    <a:pt x="146083" y="52409"/>
                    <a:pt x="161484" y="65262"/>
                  </a:cubicBezTo>
                  <a:cubicBezTo>
                    <a:pt x="162338" y="65938"/>
                    <a:pt x="163463" y="66168"/>
                    <a:pt x="164514" y="65882"/>
                  </a:cubicBezTo>
                  <a:lnTo>
                    <a:pt x="164697" y="65882"/>
                  </a:lnTo>
                  <a:cubicBezTo>
                    <a:pt x="165454" y="65844"/>
                    <a:pt x="166161" y="65494"/>
                    <a:pt x="166650" y="64915"/>
                  </a:cubicBezTo>
                  <a:lnTo>
                    <a:pt x="191149" y="35853"/>
                  </a:lnTo>
                  <a:cubicBezTo>
                    <a:pt x="192121" y="34709"/>
                    <a:pt x="191982" y="32992"/>
                    <a:pt x="190838" y="32019"/>
                  </a:cubicBezTo>
                  <a:cubicBezTo>
                    <a:pt x="165281" y="9876"/>
                    <a:pt x="137479" y="0"/>
                    <a:pt x="100932" y="0"/>
                  </a:cubicBezTo>
                  <a:cubicBezTo>
                    <a:pt x="46349" y="0"/>
                    <a:pt x="9657" y="31837"/>
                    <a:pt x="9657" y="79209"/>
                  </a:cubicBezTo>
                  <a:lnTo>
                    <a:pt x="9657" y="80030"/>
                  </a:lnTo>
                  <a:cubicBezTo>
                    <a:pt x="9657" y="101936"/>
                    <a:pt x="16192" y="118512"/>
                    <a:pt x="29409" y="130962"/>
                  </a:cubicBezTo>
                  <a:cubicBezTo>
                    <a:pt x="41293" y="142116"/>
                    <a:pt x="58617" y="149965"/>
                    <a:pt x="82239" y="154931"/>
                  </a:cubicBezTo>
                  <a:cubicBezTo>
                    <a:pt x="83663" y="155332"/>
                    <a:pt x="87350" y="156026"/>
                    <a:pt x="90928" y="156756"/>
                  </a:cubicBezTo>
                  <a:cubicBezTo>
                    <a:pt x="93484" y="157231"/>
                    <a:pt x="95912" y="157687"/>
                    <a:pt x="96952" y="157943"/>
                  </a:cubicBezTo>
                  <a:cubicBezTo>
                    <a:pt x="98541" y="158308"/>
                    <a:pt x="102173" y="159001"/>
                    <a:pt x="105697" y="159659"/>
                  </a:cubicBezTo>
                  <a:cubicBezTo>
                    <a:pt x="108946" y="160279"/>
                    <a:pt x="112305" y="160918"/>
                    <a:pt x="113437" y="161192"/>
                  </a:cubicBezTo>
                  <a:cubicBezTo>
                    <a:pt x="126672" y="164405"/>
                    <a:pt x="135069" y="167107"/>
                    <a:pt x="141586" y="172145"/>
                  </a:cubicBezTo>
                  <a:cubicBezTo>
                    <a:pt x="148888" y="177749"/>
                    <a:pt x="152083" y="184924"/>
                    <a:pt x="152174" y="195274"/>
                  </a:cubicBezTo>
                  <a:lnTo>
                    <a:pt x="152174" y="195986"/>
                  </a:lnTo>
                  <a:cubicBezTo>
                    <a:pt x="152174" y="214807"/>
                    <a:pt x="137424" y="227221"/>
                    <a:pt x="112725" y="229192"/>
                  </a:cubicBezTo>
                  <a:cubicBezTo>
                    <a:pt x="109950" y="229411"/>
                    <a:pt x="107084" y="229521"/>
                    <a:pt x="104218" y="229521"/>
                  </a:cubicBezTo>
                  <a:lnTo>
                    <a:pt x="104218" y="229521"/>
                  </a:lnTo>
                  <a:cubicBezTo>
                    <a:pt x="101699" y="229521"/>
                    <a:pt x="99088" y="229429"/>
                    <a:pt x="96478" y="229265"/>
                  </a:cubicBezTo>
                  <a:cubicBezTo>
                    <a:pt x="70921" y="227440"/>
                    <a:pt x="51059" y="218933"/>
                    <a:pt x="32202" y="201572"/>
                  </a:cubicBezTo>
                  <a:cubicBezTo>
                    <a:pt x="31488" y="200954"/>
                    <a:pt x="30546" y="200669"/>
                    <a:pt x="29609" y="200787"/>
                  </a:cubicBezTo>
                  <a:lnTo>
                    <a:pt x="29390" y="200787"/>
                  </a:lnTo>
                  <a:cubicBezTo>
                    <a:pt x="28654" y="200807"/>
                    <a:pt x="27956" y="201123"/>
                    <a:pt x="27455" y="201664"/>
                  </a:cubicBezTo>
                  <a:lnTo>
                    <a:pt x="730" y="230726"/>
                  </a:lnTo>
                  <a:cubicBezTo>
                    <a:pt x="-291" y="231827"/>
                    <a:pt x="-234" y="233546"/>
                    <a:pt x="858" y="234577"/>
                  </a:cubicBezTo>
                  <a:cubicBezTo>
                    <a:pt x="28514" y="260792"/>
                    <a:pt x="62140" y="273534"/>
                    <a:pt x="103652" y="273534"/>
                  </a:cubicBezTo>
                  <a:cubicBezTo>
                    <a:pt x="162360" y="273534"/>
                    <a:pt x="200404" y="242007"/>
                    <a:pt x="200404" y="193211"/>
                  </a:cubicBezTo>
                  <a:lnTo>
                    <a:pt x="200404" y="192426"/>
                  </a:lnTo>
                  <a:cubicBezTo>
                    <a:pt x="200313" y="168585"/>
                    <a:pt x="191897" y="149892"/>
                    <a:pt x="175376" y="136822"/>
                  </a:cubicBezTo>
                  <a:close/>
                </a:path>
              </a:pathLst>
            </a:custGeom>
            <a:solidFill>
              <a:srgbClr val="0C1C2B"/>
            </a:solidFill>
            <a:ln w="1819" cap="flat">
              <a:noFill/>
              <a:prstDash val="solid"/>
              <a:miter/>
            </a:ln>
          </p:spPr>
          <p:txBody>
            <a:bodyPr rtlCol="0" anchor="ctr"/>
            <a:lstStyle/>
            <a:p>
              <a:endParaRPr lang="en-US" sz="1800"/>
            </a:p>
          </p:txBody>
        </p:sp>
        <p:sp>
          <p:nvSpPr>
            <p:cNvPr id="16" name="Freeform 15">
              <a:extLst>
                <a:ext uri="{FF2B5EF4-FFF2-40B4-BE49-F238E27FC236}">
                  <a16:creationId xmlns:a16="http://schemas.microsoft.com/office/drawing/2014/main" id="{D23C6081-F4B4-384F-BB1C-0EC67607D6FF}"/>
                </a:ext>
              </a:extLst>
            </p:cNvPr>
            <p:cNvSpPr/>
            <p:nvPr/>
          </p:nvSpPr>
          <p:spPr>
            <a:xfrm>
              <a:off x="6990662" y="-67473"/>
              <a:ext cx="388004" cy="387715"/>
            </a:xfrm>
            <a:custGeom>
              <a:avLst/>
              <a:gdLst>
                <a:gd name="connsiteX0" fmla="*/ 353145 w 388004"/>
                <a:gd name="connsiteY0" fmla="*/ 283556 h 387715"/>
                <a:gd name="connsiteX1" fmla="*/ 378026 w 388004"/>
                <a:gd name="connsiteY1" fmla="*/ 200897 h 387715"/>
                <a:gd name="connsiteX2" fmla="*/ 387875 w 388004"/>
                <a:gd name="connsiteY2" fmla="*/ 187599 h 387715"/>
                <a:gd name="connsiteX3" fmla="*/ 378026 w 388004"/>
                <a:gd name="connsiteY3" fmla="*/ 177750 h 387715"/>
                <a:gd name="connsiteX4" fmla="*/ 358621 w 388004"/>
                <a:gd name="connsiteY4" fmla="*/ 104912 h 387715"/>
                <a:gd name="connsiteX5" fmla="*/ 359835 w 388004"/>
                <a:gd name="connsiteY5" fmla="*/ 88382 h 387715"/>
                <a:gd name="connsiteX6" fmla="*/ 350972 w 388004"/>
                <a:gd name="connsiteY6" fmla="*/ 84320 h 387715"/>
                <a:gd name="connsiteX7" fmla="*/ 347084 w 388004"/>
                <a:gd name="connsiteY7" fmla="*/ 84977 h 387715"/>
                <a:gd name="connsiteX8" fmla="*/ 323608 w 388004"/>
                <a:gd name="connsiteY8" fmla="*/ 56116 h 387715"/>
                <a:gd name="connsiteX9" fmla="*/ 323334 w 388004"/>
                <a:gd name="connsiteY9" fmla="*/ 55715 h 387715"/>
                <a:gd name="connsiteX10" fmla="*/ 322987 w 388004"/>
                <a:gd name="connsiteY10" fmla="*/ 55477 h 387715"/>
                <a:gd name="connsiteX11" fmla="*/ 297594 w 388004"/>
                <a:gd name="connsiteY11" fmla="*/ 34174 h 387715"/>
                <a:gd name="connsiteX12" fmla="*/ 298854 w 388004"/>
                <a:gd name="connsiteY12" fmla="*/ 28003 h 387715"/>
                <a:gd name="connsiteX13" fmla="*/ 283029 w 388004"/>
                <a:gd name="connsiteY13" fmla="*/ 12174 h 387715"/>
                <a:gd name="connsiteX14" fmla="*/ 270486 w 388004"/>
                <a:gd name="connsiteY14" fmla="*/ 18346 h 387715"/>
                <a:gd name="connsiteX15" fmla="*/ 189817 w 388004"/>
                <a:gd name="connsiteY15" fmla="*/ 0 h 387715"/>
                <a:gd name="connsiteX16" fmla="*/ 189251 w 388004"/>
                <a:gd name="connsiteY16" fmla="*/ 0 h 387715"/>
                <a:gd name="connsiteX17" fmla="*/ 104876 w 388004"/>
                <a:gd name="connsiteY17" fmla="*/ 19898 h 387715"/>
                <a:gd name="connsiteX18" fmla="*/ 96424 w 388004"/>
                <a:gd name="connsiteY18" fmla="*/ 16247 h 387715"/>
                <a:gd name="connsiteX19" fmla="*/ 84686 w 388004"/>
                <a:gd name="connsiteY19" fmla="*/ 27985 h 387715"/>
                <a:gd name="connsiteX20" fmla="*/ 85160 w 388004"/>
                <a:gd name="connsiteY20" fmla="*/ 31271 h 387715"/>
                <a:gd name="connsiteX21" fmla="*/ 63911 w 388004"/>
                <a:gd name="connsiteY21" fmla="*/ 47591 h 387715"/>
                <a:gd name="connsiteX22" fmla="*/ 47653 w 388004"/>
                <a:gd name="connsiteY22" fmla="*/ 50813 h 387715"/>
                <a:gd name="connsiteX23" fmla="*/ 47646 w 388004"/>
                <a:gd name="connsiteY23" fmla="*/ 63838 h 387715"/>
                <a:gd name="connsiteX24" fmla="*/ 33498 w 388004"/>
                <a:gd name="connsiteY24" fmla="*/ 81892 h 387715"/>
                <a:gd name="connsiteX25" fmla="*/ 26890 w 388004"/>
                <a:gd name="connsiteY25" fmla="*/ 80450 h 387715"/>
                <a:gd name="connsiteX26" fmla="*/ 11045 w 388004"/>
                <a:gd name="connsiteY26" fmla="*/ 96259 h 387715"/>
                <a:gd name="connsiteX27" fmla="*/ 17763 w 388004"/>
                <a:gd name="connsiteY27" fmla="*/ 109220 h 387715"/>
                <a:gd name="connsiteX28" fmla="*/ 19752 w 388004"/>
                <a:gd name="connsiteY28" fmla="*/ 273296 h 387715"/>
                <a:gd name="connsiteX29" fmla="*/ 17788 w 388004"/>
                <a:gd name="connsiteY29" fmla="*/ 289754 h 387715"/>
                <a:gd name="connsiteX30" fmla="*/ 31381 w 388004"/>
                <a:gd name="connsiteY30" fmla="*/ 293377 h 387715"/>
                <a:gd name="connsiteX31" fmla="*/ 55587 w 388004"/>
                <a:gd name="connsiteY31" fmla="*/ 323114 h 387715"/>
                <a:gd name="connsiteX32" fmla="*/ 55733 w 388004"/>
                <a:gd name="connsiteY32" fmla="*/ 323333 h 387715"/>
                <a:gd name="connsiteX33" fmla="*/ 55989 w 388004"/>
                <a:gd name="connsiteY33" fmla="*/ 323498 h 387715"/>
                <a:gd name="connsiteX34" fmla="*/ 178170 w 388004"/>
                <a:gd name="connsiteY34" fmla="*/ 378153 h 387715"/>
                <a:gd name="connsiteX35" fmla="*/ 191849 w 388004"/>
                <a:gd name="connsiteY35" fmla="*/ 387512 h 387715"/>
                <a:gd name="connsiteX36" fmla="*/ 201208 w 388004"/>
                <a:gd name="connsiteY36" fmla="*/ 378153 h 387715"/>
                <a:gd name="connsiteX37" fmla="*/ 270467 w 388004"/>
                <a:gd name="connsiteY37" fmla="*/ 360190 h 387715"/>
                <a:gd name="connsiteX38" fmla="*/ 292668 w 388004"/>
                <a:gd name="connsiteY38" fmla="*/ 363044 h 387715"/>
                <a:gd name="connsiteX39" fmla="*/ 297576 w 388004"/>
                <a:gd name="connsiteY39" fmla="*/ 344363 h 387715"/>
                <a:gd name="connsiteX40" fmla="*/ 322659 w 388004"/>
                <a:gd name="connsiteY40" fmla="*/ 323352 h 387715"/>
                <a:gd name="connsiteX41" fmla="*/ 323006 w 388004"/>
                <a:gd name="connsiteY41" fmla="*/ 323114 h 387715"/>
                <a:gd name="connsiteX42" fmla="*/ 323243 w 388004"/>
                <a:gd name="connsiteY42" fmla="*/ 322786 h 387715"/>
                <a:gd name="connsiteX43" fmla="*/ 352707 w 388004"/>
                <a:gd name="connsiteY43" fmla="*/ 284450 h 387715"/>
                <a:gd name="connsiteX44" fmla="*/ 353145 w 388004"/>
                <a:gd name="connsiteY44" fmla="*/ 283556 h 387715"/>
                <a:gd name="connsiteX45" fmla="*/ 320961 w 388004"/>
                <a:gd name="connsiteY45" fmla="*/ 317109 h 387715"/>
                <a:gd name="connsiteX46" fmla="*/ 289252 w 388004"/>
                <a:gd name="connsiteY46" fmla="*/ 285345 h 387715"/>
                <a:gd name="connsiteX47" fmla="*/ 345843 w 388004"/>
                <a:gd name="connsiteY47" fmla="*/ 285345 h 387715"/>
                <a:gd name="connsiteX48" fmla="*/ 321034 w 388004"/>
                <a:gd name="connsiteY48" fmla="*/ 317109 h 387715"/>
                <a:gd name="connsiteX49" fmla="*/ 35835 w 388004"/>
                <a:gd name="connsiteY49" fmla="*/ 290255 h 387715"/>
                <a:gd name="connsiteX50" fmla="*/ 38299 w 388004"/>
                <a:gd name="connsiteY50" fmla="*/ 285400 h 387715"/>
                <a:gd name="connsiteX51" fmla="*/ 80834 w 388004"/>
                <a:gd name="connsiteY51" fmla="*/ 285400 h 387715"/>
                <a:gd name="connsiteX52" fmla="*/ 83463 w 388004"/>
                <a:gd name="connsiteY52" fmla="*/ 291752 h 387715"/>
                <a:gd name="connsiteX53" fmla="*/ 57759 w 388004"/>
                <a:gd name="connsiteY53" fmla="*/ 317455 h 387715"/>
                <a:gd name="connsiteX54" fmla="*/ 35835 w 388004"/>
                <a:gd name="connsiteY54" fmla="*/ 290255 h 387715"/>
                <a:gd name="connsiteX55" fmla="*/ 321326 w 388004"/>
                <a:gd name="connsiteY55" fmla="*/ 61611 h 387715"/>
                <a:gd name="connsiteX56" fmla="*/ 342484 w 388004"/>
                <a:gd name="connsiteY56" fmla="*/ 87953 h 387715"/>
                <a:gd name="connsiteX57" fmla="*/ 339563 w 388004"/>
                <a:gd name="connsiteY57" fmla="*/ 93302 h 387715"/>
                <a:gd name="connsiteX58" fmla="*/ 289617 w 388004"/>
                <a:gd name="connsiteY58" fmla="*/ 93302 h 387715"/>
                <a:gd name="connsiteX59" fmla="*/ 201116 w 388004"/>
                <a:gd name="connsiteY59" fmla="*/ 279868 h 387715"/>
                <a:gd name="connsiteX60" fmla="*/ 192464 w 388004"/>
                <a:gd name="connsiteY60" fmla="*/ 271215 h 387715"/>
                <a:gd name="connsiteX61" fmla="*/ 192464 w 388004"/>
                <a:gd name="connsiteY61" fmla="*/ 204749 h 387715"/>
                <a:gd name="connsiteX62" fmla="*/ 198451 w 388004"/>
                <a:gd name="connsiteY62" fmla="*/ 202284 h 387715"/>
                <a:gd name="connsiteX63" fmla="*/ 276054 w 388004"/>
                <a:gd name="connsiteY63" fmla="*/ 279868 h 387715"/>
                <a:gd name="connsiteX64" fmla="*/ 109385 w 388004"/>
                <a:gd name="connsiteY64" fmla="*/ 291716 h 387715"/>
                <a:gd name="connsiteX65" fmla="*/ 112013 w 388004"/>
                <a:gd name="connsiteY65" fmla="*/ 285345 h 387715"/>
                <a:gd name="connsiteX66" fmla="*/ 178334 w 388004"/>
                <a:gd name="connsiteY66" fmla="*/ 285345 h 387715"/>
                <a:gd name="connsiteX67" fmla="*/ 186987 w 388004"/>
                <a:gd name="connsiteY67" fmla="*/ 294016 h 387715"/>
                <a:gd name="connsiteX68" fmla="*/ 186987 w 388004"/>
                <a:gd name="connsiteY68" fmla="*/ 364517 h 387715"/>
                <a:gd name="connsiteX69" fmla="*/ 183610 w 388004"/>
                <a:gd name="connsiteY69" fmla="*/ 365923 h 387715"/>
                <a:gd name="connsiteX70" fmla="*/ 187024 w 388004"/>
                <a:gd name="connsiteY70" fmla="*/ 98778 h 387715"/>
                <a:gd name="connsiteX71" fmla="*/ 187024 w 388004"/>
                <a:gd name="connsiteY71" fmla="*/ 173624 h 387715"/>
                <a:gd name="connsiteX72" fmla="*/ 180324 w 388004"/>
                <a:gd name="connsiteY72" fmla="*/ 176399 h 387715"/>
                <a:gd name="connsiteX73" fmla="*/ 106281 w 388004"/>
                <a:gd name="connsiteY73" fmla="*/ 102374 h 387715"/>
                <a:gd name="connsiteX74" fmla="*/ 107815 w 388004"/>
                <a:gd name="connsiteY74" fmla="*/ 98723 h 387715"/>
                <a:gd name="connsiteX75" fmla="*/ 112050 w 388004"/>
                <a:gd name="connsiteY75" fmla="*/ 279868 h 387715"/>
                <a:gd name="connsiteX76" fmla="*/ 109421 w 388004"/>
                <a:gd name="connsiteY76" fmla="*/ 273534 h 387715"/>
                <a:gd name="connsiteX77" fmla="*/ 180616 w 388004"/>
                <a:gd name="connsiteY77" fmla="*/ 202339 h 387715"/>
                <a:gd name="connsiteX78" fmla="*/ 186969 w 388004"/>
                <a:gd name="connsiteY78" fmla="*/ 204858 h 387715"/>
                <a:gd name="connsiteX79" fmla="*/ 186969 w 388004"/>
                <a:gd name="connsiteY79" fmla="*/ 271270 h 387715"/>
                <a:gd name="connsiteX80" fmla="*/ 178316 w 388004"/>
                <a:gd name="connsiteY80" fmla="*/ 279923 h 387715"/>
                <a:gd name="connsiteX81" fmla="*/ 205151 w 388004"/>
                <a:gd name="connsiteY81" fmla="*/ 192061 h 387715"/>
                <a:gd name="connsiteX82" fmla="*/ 271618 w 388004"/>
                <a:gd name="connsiteY82" fmla="*/ 192061 h 387715"/>
                <a:gd name="connsiteX83" fmla="*/ 280325 w 388004"/>
                <a:gd name="connsiteY83" fmla="*/ 200897 h 387715"/>
                <a:gd name="connsiteX84" fmla="*/ 280325 w 388004"/>
                <a:gd name="connsiteY84" fmla="*/ 276382 h 387715"/>
                <a:gd name="connsiteX85" fmla="*/ 202413 w 388004"/>
                <a:gd name="connsiteY85" fmla="*/ 198451 h 387715"/>
                <a:gd name="connsiteX86" fmla="*/ 205114 w 388004"/>
                <a:gd name="connsiteY86" fmla="*/ 192061 h 387715"/>
                <a:gd name="connsiteX87" fmla="*/ 280325 w 388004"/>
                <a:gd name="connsiteY87" fmla="*/ 178096 h 387715"/>
                <a:gd name="connsiteX88" fmla="*/ 271709 w 388004"/>
                <a:gd name="connsiteY88" fmla="*/ 186585 h 387715"/>
                <a:gd name="connsiteX89" fmla="*/ 205151 w 388004"/>
                <a:gd name="connsiteY89" fmla="*/ 186585 h 387715"/>
                <a:gd name="connsiteX90" fmla="*/ 202632 w 388004"/>
                <a:gd name="connsiteY90" fmla="*/ 180287 h 387715"/>
                <a:gd name="connsiteX91" fmla="*/ 280289 w 388004"/>
                <a:gd name="connsiteY91" fmla="*/ 102630 h 387715"/>
                <a:gd name="connsiteX92" fmla="*/ 198835 w 388004"/>
                <a:gd name="connsiteY92" fmla="*/ 176380 h 387715"/>
                <a:gd name="connsiteX93" fmla="*/ 192500 w 388004"/>
                <a:gd name="connsiteY93" fmla="*/ 173660 h 387715"/>
                <a:gd name="connsiteX94" fmla="*/ 192500 w 388004"/>
                <a:gd name="connsiteY94" fmla="*/ 98815 h 387715"/>
                <a:gd name="connsiteX95" fmla="*/ 276473 w 388004"/>
                <a:gd name="connsiteY95" fmla="*/ 98815 h 387715"/>
                <a:gd name="connsiteX96" fmla="*/ 99180 w 388004"/>
                <a:gd name="connsiteY96" fmla="*/ 107413 h 387715"/>
                <a:gd name="connsiteX97" fmla="*/ 102320 w 388004"/>
                <a:gd name="connsiteY97" fmla="*/ 106153 h 387715"/>
                <a:gd name="connsiteX98" fmla="*/ 176454 w 388004"/>
                <a:gd name="connsiteY98" fmla="*/ 180287 h 387715"/>
                <a:gd name="connsiteX99" fmla="*/ 173935 w 388004"/>
                <a:gd name="connsiteY99" fmla="*/ 186585 h 387715"/>
                <a:gd name="connsiteX100" fmla="*/ 99089 w 388004"/>
                <a:gd name="connsiteY100" fmla="*/ 186585 h 387715"/>
                <a:gd name="connsiteX101" fmla="*/ 174026 w 388004"/>
                <a:gd name="connsiteY101" fmla="*/ 192061 h 387715"/>
                <a:gd name="connsiteX102" fmla="*/ 176764 w 388004"/>
                <a:gd name="connsiteY102" fmla="*/ 198451 h 387715"/>
                <a:gd name="connsiteX103" fmla="*/ 105569 w 388004"/>
                <a:gd name="connsiteY103" fmla="*/ 269645 h 387715"/>
                <a:gd name="connsiteX104" fmla="*/ 99253 w 388004"/>
                <a:gd name="connsiteY104" fmla="*/ 267035 h 387715"/>
                <a:gd name="connsiteX105" fmla="*/ 99253 w 388004"/>
                <a:gd name="connsiteY105" fmla="*/ 192061 h 387715"/>
                <a:gd name="connsiteX106" fmla="*/ 285820 w 388004"/>
                <a:gd name="connsiteY106" fmla="*/ 200897 h 387715"/>
                <a:gd name="connsiteX107" fmla="*/ 294509 w 388004"/>
                <a:gd name="connsiteY107" fmla="*/ 192061 h 387715"/>
                <a:gd name="connsiteX108" fmla="*/ 364974 w 388004"/>
                <a:gd name="connsiteY108" fmla="*/ 192061 h 387715"/>
                <a:gd name="connsiteX109" fmla="*/ 366380 w 388004"/>
                <a:gd name="connsiteY109" fmla="*/ 195439 h 387715"/>
                <a:gd name="connsiteX110" fmla="*/ 285820 w 388004"/>
                <a:gd name="connsiteY110" fmla="*/ 275998 h 387715"/>
                <a:gd name="connsiteX111" fmla="*/ 364974 w 388004"/>
                <a:gd name="connsiteY111" fmla="*/ 186585 h 387715"/>
                <a:gd name="connsiteX112" fmla="*/ 294363 w 388004"/>
                <a:gd name="connsiteY112" fmla="*/ 186585 h 387715"/>
                <a:gd name="connsiteX113" fmla="*/ 285765 w 388004"/>
                <a:gd name="connsiteY113" fmla="*/ 178115 h 387715"/>
                <a:gd name="connsiteX114" fmla="*/ 285765 w 388004"/>
                <a:gd name="connsiteY114" fmla="*/ 102648 h 387715"/>
                <a:gd name="connsiteX115" fmla="*/ 366325 w 388004"/>
                <a:gd name="connsiteY115" fmla="*/ 183208 h 387715"/>
                <a:gd name="connsiteX116" fmla="*/ 364919 w 388004"/>
                <a:gd name="connsiteY116" fmla="*/ 186585 h 387715"/>
                <a:gd name="connsiteX117" fmla="*/ 192500 w 388004"/>
                <a:gd name="connsiteY117" fmla="*/ 93302 h 387715"/>
                <a:gd name="connsiteX118" fmla="*/ 192500 w 388004"/>
                <a:gd name="connsiteY118" fmla="*/ 9328 h 387715"/>
                <a:gd name="connsiteX119" fmla="*/ 276473 w 388004"/>
                <a:gd name="connsiteY119" fmla="*/ 93302 h 387715"/>
                <a:gd name="connsiteX120" fmla="*/ 187024 w 388004"/>
                <a:gd name="connsiteY120" fmla="*/ 93302 h 387715"/>
                <a:gd name="connsiteX121" fmla="*/ 107815 w 388004"/>
                <a:gd name="connsiteY121" fmla="*/ 93302 h 387715"/>
                <a:gd name="connsiteX122" fmla="*/ 106409 w 388004"/>
                <a:gd name="connsiteY122" fmla="*/ 89924 h 387715"/>
                <a:gd name="connsiteX123" fmla="*/ 187024 w 388004"/>
                <a:gd name="connsiteY123" fmla="*/ 9347 h 387715"/>
                <a:gd name="connsiteX124" fmla="*/ 90272 w 388004"/>
                <a:gd name="connsiteY124" fmla="*/ 106080 h 387715"/>
                <a:gd name="connsiteX125" fmla="*/ 93667 w 388004"/>
                <a:gd name="connsiteY125" fmla="*/ 107486 h 387715"/>
                <a:gd name="connsiteX126" fmla="*/ 93667 w 388004"/>
                <a:gd name="connsiteY126" fmla="*/ 186640 h 387715"/>
                <a:gd name="connsiteX127" fmla="*/ 9694 w 388004"/>
                <a:gd name="connsiteY127" fmla="*/ 186640 h 387715"/>
                <a:gd name="connsiteX128" fmla="*/ 93667 w 388004"/>
                <a:gd name="connsiteY128" fmla="*/ 192116 h 387715"/>
                <a:gd name="connsiteX129" fmla="*/ 93667 w 388004"/>
                <a:gd name="connsiteY129" fmla="*/ 267108 h 387715"/>
                <a:gd name="connsiteX130" fmla="*/ 87314 w 388004"/>
                <a:gd name="connsiteY130" fmla="*/ 269718 h 387715"/>
                <a:gd name="connsiteX131" fmla="*/ 9712 w 388004"/>
                <a:gd name="connsiteY131" fmla="*/ 192116 h 387715"/>
                <a:gd name="connsiteX132" fmla="*/ 87296 w 388004"/>
                <a:gd name="connsiteY132" fmla="*/ 295641 h 387715"/>
                <a:gd name="connsiteX133" fmla="*/ 93667 w 388004"/>
                <a:gd name="connsiteY133" fmla="*/ 298269 h 387715"/>
                <a:gd name="connsiteX134" fmla="*/ 93667 w 388004"/>
                <a:gd name="connsiteY134" fmla="*/ 346152 h 387715"/>
                <a:gd name="connsiteX135" fmla="*/ 61648 w 388004"/>
                <a:gd name="connsiteY135" fmla="*/ 321289 h 387715"/>
                <a:gd name="connsiteX136" fmla="*/ 99144 w 388004"/>
                <a:gd name="connsiteY136" fmla="*/ 298269 h 387715"/>
                <a:gd name="connsiteX137" fmla="*/ 105478 w 388004"/>
                <a:gd name="connsiteY137" fmla="*/ 295641 h 387715"/>
                <a:gd name="connsiteX138" fmla="*/ 179722 w 388004"/>
                <a:gd name="connsiteY138" fmla="*/ 369793 h 387715"/>
                <a:gd name="connsiteX139" fmla="*/ 178462 w 388004"/>
                <a:gd name="connsiteY139" fmla="*/ 372622 h 387715"/>
                <a:gd name="connsiteX140" fmla="*/ 99180 w 388004"/>
                <a:gd name="connsiteY140" fmla="*/ 349292 h 387715"/>
                <a:gd name="connsiteX141" fmla="*/ 195895 w 388004"/>
                <a:gd name="connsiteY141" fmla="*/ 365977 h 387715"/>
                <a:gd name="connsiteX142" fmla="*/ 192518 w 388004"/>
                <a:gd name="connsiteY142" fmla="*/ 364572 h 387715"/>
                <a:gd name="connsiteX143" fmla="*/ 192518 w 388004"/>
                <a:gd name="connsiteY143" fmla="*/ 294016 h 387715"/>
                <a:gd name="connsiteX144" fmla="*/ 201171 w 388004"/>
                <a:gd name="connsiteY144" fmla="*/ 285345 h 387715"/>
                <a:gd name="connsiteX145" fmla="*/ 276473 w 388004"/>
                <a:gd name="connsiteY145" fmla="*/ 285345 h 387715"/>
                <a:gd name="connsiteX146" fmla="*/ 289690 w 388004"/>
                <a:gd name="connsiteY146" fmla="*/ 279923 h 387715"/>
                <a:gd name="connsiteX147" fmla="*/ 370250 w 388004"/>
                <a:gd name="connsiteY147" fmla="*/ 199363 h 387715"/>
                <a:gd name="connsiteX148" fmla="*/ 372696 w 388004"/>
                <a:gd name="connsiteY148" fmla="*/ 200514 h 387715"/>
                <a:gd name="connsiteX149" fmla="*/ 349074 w 388004"/>
                <a:gd name="connsiteY149" fmla="*/ 279923 h 387715"/>
                <a:gd name="connsiteX150" fmla="*/ 372714 w 388004"/>
                <a:gd name="connsiteY150" fmla="*/ 178242 h 387715"/>
                <a:gd name="connsiteX151" fmla="*/ 370250 w 388004"/>
                <a:gd name="connsiteY151" fmla="*/ 179392 h 387715"/>
                <a:gd name="connsiteX152" fmla="*/ 289635 w 388004"/>
                <a:gd name="connsiteY152" fmla="*/ 98778 h 387715"/>
                <a:gd name="connsiteX153" fmla="*/ 339581 w 388004"/>
                <a:gd name="connsiteY153" fmla="*/ 98778 h 387715"/>
                <a:gd name="connsiteX154" fmla="*/ 353583 w 388004"/>
                <a:gd name="connsiteY154" fmla="*/ 107453 h 387715"/>
                <a:gd name="connsiteX155" fmla="*/ 353747 w 388004"/>
                <a:gd name="connsiteY155" fmla="*/ 107413 h 387715"/>
                <a:gd name="connsiteX156" fmla="*/ 372659 w 388004"/>
                <a:gd name="connsiteY156" fmla="*/ 178188 h 387715"/>
                <a:gd name="connsiteX157" fmla="*/ 317511 w 388004"/>
                <a:gd name="connsiteY157" fmla="*/ 57759 h 387715"/>
                <a:gd name="connsiteX158" fmla="*/ 285765 w 388004"/>
                <a:gd name="connsiteY158" fmla="*/ 89450 h 387715"/>
                <a:gd name="connsiteX159" fmla="*/ 285765 w 388004"/>
                <a:gd name="connsiteY159" fmla="*/ 43575 h 387715"/>
                <a:gd name="connsiteX160" fmla="*/ 294601 w 388004"/>
                <a:gd name="connsiteY160" fmla="*/ 38774 h 387715"/>
                <a:gd name="connsiteX161" fmla="*/ 317456 w 388004"/>
                <a:gd name="connsiteY161" fmla="*/ 57723 h 387715"/>
                <a:gd name="connsiteX162" fmla="*/ 280343 w 388004"/>
                <a:gd name="connsiteY162" fmla="*/ 43611 h 387715"/>
                <a:gd name="connsiteX163" fmla="*/ 280343 w 388004"/>
                <a:gd name="connsiteY163" fmla="*/ 89450 h 387715"/>
                <a:gd name="connsiteX164" fmla="*/ 196553 w 388004"/>
                <a:gd name="connsiteY164" fmla="*/ 5659 h 387715"/>
                <a:gd name="connsiteX165" fmla="*/ 267985 w 388004"/>
                <a:gd name="connsiteY165" fmla="*/ 23221 h 387715"/>
                <a:gd name="connsiteX166" fmla="*/ 267236 w 388004"/>
                <a:gd name="connsiteY166" fmla="*/ 28022 h 387715"/>
                <a:gd name="connsiteX167" fmla="*/ 280289 w 388004"/>
                <a:gd name="connsiteY167" fmla="*/ 43575 h 387715"/>
                <a:gd name="connsiteX168" fmla="*/ 183044 w 388004"/>
                <a:gd name="connsiteY168" fmla="*/ 5641 h 387715"/>
                <a:gd name="connsiteX169" fmla="*/ 102539 w 388004"/>
                <a:gd name="connsiteY169" fmla="*/ 86036 h 387715"/>
                <a:gd name="connsiteX170" fmla="*/ 99180 w 388004"/>
                <a:gd name="connsiteY170" fmla="*/ 84631 h 387715"/>
                <a:gd name="connsiteX171" fmla="*/ 99180 w 388004"/>
                <a:gd name="connsiteY171" fmla="*/ 39376 h 387715"/>
                <a:gd name="connsiteX172" fmla="*/ 108143 w 388004"/>
                <a:gd name="connsiteY172" fmla="*/ 28003 h 387715"/>
                <a:gd name="connsiteX173" fmla="*/ 107650 w 388004"/>
                <a:gd name="connsiteY173" fmla="*/ 24626 h 387715"/>
                <a:gd name="connsiteX174" fmla="*/ 182989 w 388004"/>
                <a:gd name="connsiteY174" fmla="*/ 5604 h 387715"/>
                <a:gd name="connsiteX175" fmla="*/ 93704 w 388004"/>
                <a:gd name="connsiteY175" fmla="*/ 39394 h 387715"/>
                <a:gd name="connsiteX176" fmla="*/ 93704 w 388004"/>
                <a:gd name="connsiteY176" fmla="*/ 84631 h 387715"/>
                <a:gd name="connsiteX177" fmla="*/ 90053 w 388004"/>
                <a:gd name="connsiteY177" fmla="*/ 86164 h 387715"/>
                <a:gd name="connsiteX178" fmla="*/ 67380 w 388004"/>
                <a:gd name="connsiteY178" fmla="*/ 63473 h 387715"/>
                <a:gd name="connsiteX179" fmla="*/ 69205 w 388004"/>
                <a:gd name="connsiteY179" fmla="*/ 57357 h 387715"/>
                <a:gd name="connsiteX180" fmla="*/ 67690 w 388004"/>
                <a:gd name="connsiteY180" fmla="*/ 51625 h 387715"/>
                <a:gd name="connsiteX181" fmla="*/ 87972 w 388004"/>
                <a:gd name="connsiteY181" fmla="*/ 36036 h 387715"/>
                <a:gd name="connsiteX182" fmla="*/ 93704 w 388004"/>
                <a:gd name="connsiteY182" fmla="*/ 39394 h 387715"/>
                <a:gd name="connsiteX183" fmla="*/ 51662 w 388004"/>
                <a:gd name="connsiteY183" fmla="*/ 67544 h 387715"/>
                <a:gd name="connsiteX184" fmla="*/ 63510 w 388004"/>
                <a:gd name="connsiteY184" fmla="*/ 67306 h 387715"/>
                <a:gd name="connsiteX185" fmla="*/ 86292 w 388004"/>
                <a:gd name="connsiteY185" fmla="*/ 90089 h 387715"/>
                <a:gd name="connsiteX186" fmla="*/ 85033 w 388004"/>
                <a:gd name="connsiteY186" fmla="*/ 93265 h 387715"/>
                <a:gd name="connsiteX187" fmla="*/ 42443 w 388004"/>
                <a:gd name="connsiteY187" fmla="*/ 93265 h 387715"/>
                <a:gd name="connsiteX188" fmla="*/ 38007 w 388004"/>
                <a:gd name="connsiteY188" fmla="*/ 84977 h 387715"/>
                <a:gd name="connsiteX189" fmla="*/ 51662 w 388004"/>
                <a:gd name="connsiteY189" fmla="*/ 67544 h 387715"/>
                <a:gd name="connsiteX190" fmla="*/ 26890 w 388004"/>
                <a:gd name="connsiteY190" fmla="*/ 112141 h 387715"/>
                <a:gd name="connsiteX191" fmla="*/ 42535 w 388004"/>
                <a:gd name="connsiteY191" fmla="*/ 98778 h 387715"/>
                <a:gd name="connsiteX192" fmla="*/ 85033 w 388004"/>
                <a:gd name="connsiteY192" fmla="*/ 98778 h 387715"/>
                <a:gd name="connsiteX193" fmla="*/ 86438 w 388004"/>
                <a:gd name="connsiteY193" fmla="*/ 102228 h 387715"/>
                <a:gd name="connsiteX194" fmla="*/ 5623 w 388004"/>
                <a:gd name="connsiteY194" fmla="*/ 183025 h 387715"/>
                <a:gd name="connsiteX195" fmla="*/ 22728 w 388004"/>
                <a:gd name="connsiteY195" fmla="*/ 111575 h 387715"/>
                <a:gd name="connsiteX196" fmla="*/ 26890 w 388004"/>
                <a:gd name="connsiteY196" fmla="*/ 112141 h 387715"/>
                <a:gd name="connsiteX197" fmla="*/ 5641 w 388004"/>
                <a:gd name="connsiteY197" fmla="*/ 195712 h 387715"/>
                <a:gd name="connsiteX198" fmla="*/ 83481 w 388004"/>
                <a:gd name="connsiteY198" fmla="*/ 273534 h 387715"/>
                <a:gd name="connsiteX199" fmla="*/ 80852 w 388004"/>
                <a:gd name="connsiteY199" fmla="*/ 279868 h 387715"/>
                <a:gd name="connsiteX200" fmla="*/ 38300 w 388004"/>
                <a:gd name="connsiteY200" fmla="*/ 279868 h 387715"/>
                <a:gd name="connsiteX201" fmla="*/ 24791 w 388004"/>
                <a:gd name="connsiteY201" fmla="*/ 271088 h 387715"/>
                <a:gd name="connsiteX202" fmla="*/ 5641 w 388004"/>
                <a:gd name="connsiteY202" fmla="*/ 195712 h 387715"/>
                <a:gd name="connsiteX203" fmla="*/ 200970 w 388004"/>
                <a:gd name="connsiteY203" fmla="*/ 372567 h 387715"/>
                <a:gd name="connsiteX204" fmla="*/ 199729 w 388004"/>
                <a:gd name="connsiteY204" fmla="*/ 369811 h 387715"/>
                <a:gd name="connsiteX205" fmla="*/ 280307 w 388004"/>
                <a:gd name="connsiteY205" fmla="*/ 289215 h 387715"/>
                <a:gd name="connsiteX206" fmla="*/ 280307 w 388004"/>
                <a:gd name="connsiteY206" fmla="*/ 334852 h 387715"/>
                <a:gd name="connsiteX207" fmla="*/ 267200 w 388004"/>
                <a:gd name="connsiteY207" fmla="*/ 350442 h 387715"/>
                <a:gd name="connsiteX208" fmla="*/ 267966 w 388004"/>
                <a:gd name="connsiteY208" fmla="*/ 355243 h 387715"/>
                <a:gd name="connsiteX209" fmla="*/ 200952 w 388004"/>
                <a:gd name="connsiteY209" fmla="*/ 372567 h 387715"/>
                <a:gd name="connsiteX210" fmla="*/ 285783 w 388004"/>
                <a:gd name="connsiteY210" fmla="*/ 334834 h 387715"/>
                <a:gd name="connsiteX211" fmla="*/ 285783 w 388004"/>
                <a:gd name="connsiteY211" fmla="*/ 289598 h 387715"/>
                <a:gd name="connsiteX212" fmla="*/ 317182 w 388004"/>
                <a:gd name="connsiteY212" fmla="*/ 320979 h 387715"/>
                <a:gd name="connsiteX213" fmla="*/ 294637 w 388004"/>
                <a:gd name="connsiteY213" fmla="*/ 339654 h 387715"/>
                <a:gd name="connsiteX214" fmla="*/ 285765 w 388004"/>
                <a:gd name="connsiteY214" fmla="*/ 334834 h 387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388004" h="387715">
                  <a:moveTo>
                    <a:pt x="353145" y="283556"/>
                  </a:moveTo>
                  <a:cubicBezTo>
                    <a:pt x="367737" y="258305"/>
                    <a:pt x="376255" y="230007"/>
                    <a:pt x="378026" y="200897"/>
                  </a:cubicBezTo>
                  <a:cubicBezTo>
                    <a:pt x="384418" y="199944"/>
                    <a:pt x="388828" y="193991"/>
                    <a:pt x="387875" y="187599"/>
                  </a:cubicBezTo>
                  <a:cubicBezTo>
                    <a:pt x="387117" y="182506"/>
                    <a:pt x="383119" y="178508"/>
                    <a:pt x="378026" y="177750"/>
                  </a:cubicBezTo>
                  <a:cubicBezTo>
                    <a:pt x="376547" y="152408"/>
                    <a:pt x="369945" y="127630"/>
                    <a:pt x="358621" y="104912"/>
                  </a:cubicBezTo>
                  <a:cubicBezTo>
                    <a:pt x="363521" y="100683"/>
                    <a:pt x="364065" y="93282"/>
                    <a:pt x="359835" y="88382"/>
                  </a:cubicBezTo>
                  <a:cubicBezTo>
                    <a:pt x="357611" y="85805"/>
                    <a:pt x="354376" y="84323"/>
                    <a:pt x="350972" y="84320"/>
                  </a:cubicBezTo>
                  <a:cubicBezTo>
                    <a:pt x="349649" y="84321"/>
                    <a:pt x="348335" y="84544"/>
                    <a:pt x="347084" y="84977"/>
                  </a:cubicBezTo>
                  <a:cubicBezTo>
                    <a:pt x="340216" y="74616"/>
                    <a:pt x="332354" y="64950"/>
                    <a:pt x="323608" y="56116"/>
                  </a:cubicBezTo>
                  <a:cubicBezTo>
                    <a:pt x="323534" y="55971"/>
                    <a:pt x="323442" y="55836"/>
                    <a:pt x="323334" y="55715"/>
                  </a:cubicBezTo>
                  <a:cubicBezTo>
                    <a:pt x="323223" y="55629"/>
                    <a:pt x="323107" y="55550"/>
                    <a:pt x="322987" y="55477"/>
                  </a:cubicBezTo>
                  <a:cubicBezTo>
                    <a:pt x="315154" y="47656"/>
                    <a:pt x="306658" y="40528"/>
                    <a:pt x="297594" y="34174"/>
                  </a:cubicBezTo>
                  <a:cubicBezTo>
                    <a:pt x="298433" y="32225"/>
                    <a:pt x="298861" y="30125"/>
                    <a:pt x="298854" y="28003"/>
                  </a:cubicBezTo>
                  <a:cubicBezTo>
                    <a:pt x="298855" y="19262"/>
                    <a:pt x="291770" y="12175"/>
                    <a:pt x="283029" y="12174"/>
                  </a:cubicBezTo>
                  <a:cubicBezTo>
                    <a:pt x="278117" y="12173"/>
                    <a:pt x="273482" y="14454"/>
                    <a:pt x="270486" y="18346"/>
                  </a:cubicBezTo>
                  <a:cubicBezTo>
                    <a:pt x="245291" y="6318"/>
                    <a:pt x="217735" y="51"/>
                    <a:pt x="189817" y="0"/>
                  </a:cubicBezTo>
                  <a:lnTo>
                    <a:pt x="189251" y="0"/>
                  </a:lnTo>
                  <a:cubicBezTo>
                    <a:pt x="159960" y="-30"/>
                    <a:pt x="131067" y="6784"/>
                    <a:pt x="104876" y="19898"/>
                  </a:cubicBezTo>
                  <a:cubicBezTo>
                    <a:pt x="102682" y="17568"/>
                    <a:pt x="99624" y="16247"/>
                    <a:pt x="96424" y="16247"/>
                  </a:cubicBezTo>
                  <a:cubicBezTo>
                    <a:pt x="89941" y="16247"/>
                    <a:pt x="84686" y="21502"/>
                    <a:pt x="84686" y="27985"/>
                  </a:cubicBezTo>
                  <a:cubicBezTo>
                    <a:pt x="84694" y="29097"/>
                    <a:pt x="84853" y="30202"/>
                    <a:pt x="85160" y="31271"/>
                  </a:cubicBezTo>
                  <a:cubicBezTo>
                    <a:pt x="77698" y="36199"/>
                    <a:pt x="70597" y="41653"/>
                    <a:pt x="63911" y="47591"/>
                  </a:cubicBezTo>
                  <a:cubicBezTo>
                    <a:pt x="58532" y="43991"/>
                    <a:pt x="51253" y="45434"/>
                    <a:pt x="47653" y="50813"/>
                  </a:cubicBezTo>
                  <a:cubicBezTo>
                    <a:pt x="45017" y="54754"/>
                    <a:pt x="45014" y="59895"/>
                    <a:pt x="47646" y="63838"/>
                  </a:cubicBezTo>
                  <a:cubicBezTo>
                    <a:pt x="42571" y="69566"/>
                    <a:pt x="37846" y="75595"/>
                    <a:pt x="33498" y="81892"/>
                  </a:cubicBezTo>
                  <a:cubicBezTo>
                    <a:pt x="31423" y="80947"/>
                    <a:pt x="29170" y="80455"/>
                    <a:pt x="26890" y="80450"/>
                  </a:cubicBezTo>
                  <a:cubicBezTo>
                    <a:pt x="18149" y="80440"/>
                    <a:pt x="11055" y="87518"/>
                    <a:pt x="11045" y="96259"/>
                  </a:cubicBezTo>
                  <a:cubicBezTo>
                    <a:pt x="11039" y="101416"/>
                    <a:pt x="13546" y="106252"/>
                    <a:pt x="17763" y="109220"/>
                  </a:cubicBezTo>
                  <a:cubicBezTo>
                    <a:pt x="-6600" y="161360"/>
                    <a:pt x="-5868" y="221762"/>
                    <a:pt x="19752" y="273296"/>
                  </a:cubicBezTo>
                  <a:cubicBezTo>
                    <a:pt x="14665" y="277299"/>
                    <a:pt x="13786" y="284667"/>
                    <a:pt x="17788" y="289754"/>
                  </a:cubicBezTo>
                  <a:cubicBezTo>
                    <a:pt x="21010" y="293849"/>
                    <a:pt x="26548" y="295325"/>
                    <a:pt x="31381" y="293377"/>
                  </a:cubicBezTo>
                  <a:cubicBezTo>
                    <a:pt x="38434" y="304075"/>
                    <a:pt x="46543" y="314037"/>
                    <a:pt x="55587" y="323114"/>
                  </a:cubicBezTo>
                  <a:cubicBezTo>
                    <a:pt x="55587" y="323114"/>
                    <a:pt x="55587" y="323279"/>
                    <a:pt x="55733" y="323333"/>
                  </a:cubicBezTo>
                  <a:cubicBezTo>
                    <a:pt x="55814" y="323395"/>
                    <a:pt x="55900" y="323450"/>
                    <a:pt x="55989" y="323498"/>
                  </a:cubicBezTo>
                  <a:cubicBezTo>
                    <a:pt x="88661" y="356045"/>
                    <a:pt x="132129" y="375490"/>
                    <a:pt x="178170" y="378153"/>
                  </a:cubicBezTo>
                  <a:cubicBezTo>
                    <a:pt x="179363" y="384515"/>
                    <a:pt x="185487" y="388705"/>
                    <a:pt x="191849" y="387512"/>
                  </a:cubicBezTo>
                  <a:cubicBezTo>
                    <a:pt x="196600" y="386621"/>
                    <a:pt x="200317" y="382905"/>
                    <a:pt x="201208" y="378153"/>
                  </a:cubicBezTo>
                  <a:cubicBezTo>
                    <a:pt x="225231" y="376654"/>
                    <a:pt x="248743" y="370556"/>
                    <a:pt x="270467" y="360190"/>
                  </a:cubicBezTo>
                  <a:cubicBezTo>
                    <a:pt x="275810" y="367109"/>
                    <a:pt x="285749" y="368386"/>
                    <a:pt x="292668" y="363044"/>
                  </a:cubicBezTo>
                  <a:cubicBezTo>
                    <a:pt x="298354" y="358653"/>
                    <a:pt x="300370" y="350983"/>
                    <a:pt x="297576" y="344363"/>
                  </a:cubicBezTo>
                  <a:cubicBezTo>
                    <a:pt x="306521" y="338087"/>
                    <a:pt x="314912" y="331058"/>
                    <a:pt x="322659" y="323352"/>
                  </a:cubicBezTo>
                  <a:cubicBezTo>
                    <a:pt x="322779" y="323279"/>
                    <a:pt x="322894" y="323200"/>
                    <a:pt x="323006" y="323114"/>
                  </a:cubicBezTo>
                  <a:cubicBezTo>
                    <a:pt x="323115" y="323023"/>
                    <a:pt x="323152" y="322895"/>
                    <a:pt x="323243" y="322786"/>
                  </a:cubicBezTo>
                  <a:cubicBezTo>
                    <a:pt x="334648" y="311306"/>
                    <a:pt x="344548" y="298425"/>
                    <a:pt x="352707" y="284450"/>
                  </a:cubicBezTo>
                  <a:cubicBezTo>
                    <a:pt x="352909" y="284183"/>
                    <a:pt x="353057" y="283879"/>
                    <a:pt x="353145" y="283556"/>
                  </a:cubicBezTo>
                  <a:close/>
                  <a:moveTo>
                    <a:pt x="320961" y="317109"/>
                  </a:moveTo>
                  <a:lnTo>
                    <a:pt x="289252" y="285345"/>
                  </a:lnTo>
                  <a:lnTo>
                    <a:pt x="345843" y="285345"/>
                  </a:lnTo>
                  <a:cubicBezTo>
                    <a:pt x="338750" y="296802"/>
                    <a:pt x="330432" y="307452"/>
                    <a:pt x="321034" y="317109"/>
                  </a:cubicBezTo>
                  <a:close/>
                  <a:moveTo>
                    <a:pt x="35835" y="290255"/>
                  </a:moveTo>
                  <a:cubicBezTo>
                    <a:pt x="37035" y="288858"/>
                    <a:pt x="37880" y="287193"/>
                    <a:pt x="38299" y="285400"/>
                  </a:cubicBezTo>
                  <a:lnTo>
                    <a:pt x="80834" y="285400"/>
                  </a:lnTo>
                  <a:cubicBezTo>
                    <a:pt x="81226" y="287686"/>
                    <a:pt x="82124" y="289857"/>
                    <a:pt x="83463" y="291752"/>
                  </a:cubicBezTo>
                  <a:lnTo>
                    <a:pt x="57759" y="317455"/>
                  </a:lnTo>
                  <a:cubicBezTo>
                    <a:pt x="49611" y="309100"/>
                    <a:pt x="42270" y="299992"/>
                    <a:pt x="35835" y="290255"/>
                  </a:cubicBezTo>
                  <a:close/>
                  <a:moveTo>
                    <a:pt x="321326" y="61611"/>
                  </a:moveTo>
                  <a:cubicBezTo>
                    <a:pt x="329167" y="69728"/>
                    <a:pt x="336249" y="78545"/>
                    <a:pt x="342484" y="87953"/>
                  </a:cubicBezTo>
                  <a:cubicBezTo>
                    <a:pt x="341053" y="89445"/>
                    <a:pt x="340045" y="91291"/>
                    <a:pt x="339563" y="93302"/>
                  </a:cubicBezTo>
                  <a:lnTo>
                    <a:pt x="289617" y="93302"/>
                  </a:lnTo>
                  <a:close/>
                  <a:moveTo>
                    <a:pt x="201116" y="279868"/>
                  </a:moveTo>
                  <a:cubicBezTo>
                    <a:pt x="200086" y="275588"/>
                    <a:pt x="196744" y="272245"/>
                    <a:pt x="192464" y="271215"/>
                  </a:cubicBezTo>
                  <a:lnTo>
                    <a:pt x="192464" y="204749"/>
                  </a:lnTo>
                  <a:cubicBezTo>
                    <a:pt x="194609" y="204354"/>
                    <a:pt x="196649" y="203514"/>
                    <a:pt x="198451" y="202284"/>
                  </a:cubicBezTo>
                  <a:lnTo>
                    <a:pt x="276054" y="279868"/>
                  </a:lnTo>
                  <a:close/>
                  <a:moveTo>
                    <a:pt x="109385" y="291716"/>
                  </a:moveTo>
                  <a:cubicBezTo>
                    <a:pt x="110720" y="289812"/>
                    <a:pt x="111618" y="287636"/>
                    <a:pt x="112013" y="285345"/>
                  </a:cubicBezTo>
                  <a:lnTo>
                    <a:pt x="178334" y="285345"/>
                  </a:lnTo>
                  <a:cubicBezTo>
                    <a:pt x="179358" y="289632"/>
                    <a:pt x="182701" y="292983"/>
                    <a:pt x="186987" y="294016"/>
                  </a:cubicBezTo>
                  <a:lnTo>
                    <a:pt x="186987" y="364517"/>
                  </a:lnTo>
                  <a:cubicBezTo>
                    <a:pt x="185793" y="364802"/>
                    <a:pt x="184653" y="365277"/>
                    <a:pt x="183610" y="365923"/>
                  </a:cubicBezTo>
                  <a:close/>
                  <a:moveTo>
                    <a:pt x="187024" y="98778"/>
                  </a:moveTo>
                  <a:lnTo>
                    <a:pt x="187024" y="173624"/>
                  </a:lnTo>
                  <a:cubicBezTo>
                    <a:pt x="184606" y="174017"/>
                    <a:pt x="182312" y="174967"/>
                    <a:pt x="180324" y="176399"/>
                  </a:cubicBezTo>
                  <a:lnTo>
                    <a:pt x="106281" y="102374"/>
                  </a:lnTo>
                  <a:cubicBezTo>
                    <a:pt x="106993" y="101252"/>
                    <a:pt x="107512" y="100018"/>
                    <a:pt x="107815" y="98723"/>
                  </a:cubicBezTo>
                  <a:close/>
                  <a:moveTo>
                    <a:pt x="112050" y="279868"/>
                  </a:moveTo>
                  <a:cubicBezTo>
                    <a:pt x="111638" y="277593"/>
                    <a:pt x="110742" y="275432"/>
                    <a:pt x="109421" y="273534"/>
                  </a:cubicBezTo>
                  <a:lnTo>
                    <a:pt x="180616" y="202339"/>
                  </a:lnTo>
                  <a:cubicBezTo>
                    <a:pt x="182520" y="203641"/>
                    <a:pt x="184690" y="204502"/>
                    <a:pt x="186969" y="204858"/>
                  </a:cubicBezTo>
                  <a:lnTo>
                    <a:pt x="186969" y="271270"/>
                  </a:lnTo>
                  <a:cubicBezTo>
                    <a:pt x="182688" y="272300"/>
                    <a:pt x="179346" y="275642"/>
                    <a:pt x="178316" y="279923"/>
                  </a:cubicBezTo>
                  <a:close/>
                  <a:moveTo>
                    <a:pt x="205151" y="192061"/>
                  </a:moveTo>
                  <a:lnTo>
                    <a:pt x="271618" y="192061"/>
                  </a:lnTo>
                  <a:cubicBezTo>
                    <a:pt x="272596" y="196427"/>
                    <a:pt x="275974" y="199855"/>
                    <a:pt x="280325" y="200897"/>
                  </a:cubicBezTo>
                  <a:lnTo>
                    <a:pt x="280325" y="276382"/>
                  </a:lnTo>
                  <a:lnTo>
                    <a:pt x="202413" y="198451"/>
                  </a:lnTo>
                  <a:cubicBezTo>
                    <a:pt x="203776" y="196548"/>
                    <a:pt x="204698" y="194365"/>
                    <a:pt x="205114" y="192061"/>
                  </a:cubicBezTo>
                  <a:close/>
                  <a:moveTo>
                    <a:pt x="280325" y="178096"/>
                  </a:moveTo>
                  <a:cubicBezTo>
                    <a:pt x="276102" y="179111"/>
                    <a:pt x="272786" y="182377"/>
                    <a:pt x="271709" y="186585"/>
                  </a:cubicBezTo>
                  <a:lnTo>
                    <a:pt x="205151" y="186585"/>
                  </a:lnTo>
                  <a:cubicBezTo>
                    <a:pt x="204774" y="184329"/>
                    <a:pt x="203915" y="182181"/>
                    <a:pt x="202632" y="180287"/>
                  </a:cubicBezTo>
                  <a:lnTo>
                    <a:pt x="280289" y="102630"/>
                  </a:lnTo>
                  <a:close/>
                  <a:moveTo>
                    <a:pt x="198835" y="176380"/>
                  </a:moveTo>
                  <a:cubicBezTo>
                    <a:pt x="196948" y="175021"/>
                    <a:pt x="194785" y="174092"/>
                    <a:pt x="192500" y="173660"/>
                  </a:cubicBezTo>
                  <a:lnTo>
                    <a:pt x="192500" y="98815"/>
                  </a:lnTo>
                  <a:lnTo>
                    <a:pt x="276473" y="98815"/>
                  </a:lnTo>
                  <a:close/>
                  <a:moveTo>
                    <a:pt x="99180" y="107413"/>
                  </a:moveTo>
                  <a:cubicBezTo>
                    <a:pt x="100282" y="107146"/>
                    <a:pt x="101340" y="106722"/>
                    <a:pt x="102320" y="106153"/>
                  </a:cubicBezTo>
                  <a:lnTo>
                    <a:pt x="176454" y="180287"/>
                  </a:lnTo>
                  <a:cubicBezTo>
                    <a:pt x="175171" y="182181"/>
                    <a:pt x="174312" y="184329"/>
                    <a:pt x="173935" y="186585"/>
                  </a:cubicBezTo>
                  <a:lnTo>
                    <a:pt x="99089" y="186585"/>
                  </a:lnTo>
                  <a:close/>
                  <a:moveTo>
                    <a:pt x="174026" y="192061"/>
                  </a:moveTo>
                  <a:cubicBezTo>
                    <a:pt x="174453" y="194368"/>
                    <a:pt x="175388" y="196551"/>
                    <a:pt x="176764" y="198451"/>
                  </a:cubicBezTo>
                  <a:lnTo>
                    <a:pt x="105569" y="269645"/>
                  </a:lnTo>
                  <a:cubicBezTo>
                    <a:pt x="103682" y="268320"/>
                    <a:pt x="101525" y="267428"/>
                    <a:pt x="99253" y="267035"/>
                  </a:cubicBezTo>
                  <a:lnTo>
                    <a:pt x="99253" y="192061"/>
                  </a:lnTo>
                  <a:close/>
                  <a:moveTo>
                    <a:pt x="285820" y="200897"/>
                  </a:moveTo>
                  <a:cubicBezTo>
                    <a:pt x="290164" y="199849"/>
                    <a:pt x="293534" y="196422"/>
                    <a:pt x="294509" y="192061"/>
                  </a:cubicBezTo>
                  <a:lnTo>
                    <a:pt x="364974" y="192061"/>
                  </a:lnTo>
                  <a:cubicBezTo>
                    <a:pt x="365256" y="193256"/>
                    <a:pt x="365731" y="194397"/>
                    <a:pt x="366380" y="195439"/>
                  </a:cubicBezTo>
                  <a:lnTo>
                    <a:pt x="285820" y="275998"/>
                  </a:lnTo>
                  <a:close/>
                  <a:moveTo>
                    <a:pt x="364974" y="186585"/>
                  </a:moveTo>
                  <a:lnTo>
                    <a:pt x="294363" y="186585"/>
                  </a:lnTo>
                  <a:cubicBezTo>
                    <a:pt x="293291" y="182385"/>
                    <a:pt x="289981" y="179124"/>
                    <a:pt x="285765" y="178115"/>
                  </a:cubicBezTo>
                  <a:lnTo>
                    <a:pt x="285765" y="102648"/>
                  </a:lnTo>
                  <a:lnTo>
                    <a:pt x="366325" y="183208"/>
                  </a:lnTo>
                  <a:cubicBezTo>
                    <a:pt x="365682" y="184253"/>
                    <a:pt x="365208" y="185392"/>
                    <a:pt x="364919" y="186585"/>
                  </a:cubicBezTo>
                  <a:close/>
                  <a:moveTo>
                    <a:pt x="192500" y="93302"/>
                  </a:moveTo>
                  <a:lnTo>
                    <a:pt x="192500" y="9328"/>
                  </a:lnTo>
                  <a:lnTo>
                    <a:pt x="276473" y="93302"/>
                  </a:lnTo>
                  <a:close/>
                  <a:moveTo>
                    <a:pt x="187024" y="93302"/>
                  </a:moveTo>
                  <a:lnTo>
                    <a:pt x="107815" y="93302"/>
                  </a:lnTo>
                  <a:cubicBezTo>
                    <a:pt x="107529" y="92108"/>
                    <a:pt x="107055" y="90968"/>
                    <a:pt x="106409" y="89924"/>
                  </a:cubicBezTo>
                  <a:lnTo>
                    <a:pt x="187024" y="9347"/>
                  </a:lnTo>
                  <a:close/>
                  <a:moveTo>
                    <a:pt x="90272" y="106080"/>
                  </a:moveTo>
                  <a:cubicBezTo>
                    <a:pt x="91322" y="106726"/>
                    <a:pt x="92468" y="107201"/>
                    <a:pt x="93667" y="107486"/>
                  </a:cubicBezTo>
                  <a:lnTo>
                    <a:pt x="93667" y="186640"/>
                  </a:lnTo>
                  <a:lnTo>
                    <a:pt x="9694" y="186640"/>
                  </a:lnTo>
                  <a:close/>
                  <a:moveTo>
                    <a:pt x="93667" y="192116"/>
                  </a:moveTo>
                  <a:lnTo>
                    <a:pt x="93667" y="267108"/>
                  </a:lnTo>
                  <a:cubicBezTo>
                    <a:pt x="91384" y="267501"/>
                    <a:pt x="89215" y="268393"/>
                    <a:pt x="87314" y="269718"/>
                  </a:cubicBezTo>
                  <a:lnTo>
                    <a:pt x="9712" y="192116"/>
                  </a:lnTo>
                  <a:close/>
                  <a:moveTo>
                    <a:pt x="87296" y="295641"/>
                  </a:moveTo>
                  <a:cubicBezTo>
                    <a:pt x="89198" y="296980"/>
                    <a:pt x="91374" y="297878"/>
                    <a:pt x="93667" y="298269"/>
                  </a:cubicBezTo>
                  <a:lnTo>
                    <a:pt x="93667" y="346152"/>
                  </a:lnTo>
                  <a:cubicBezTo>
                    <a:pt x="82120" y="339056"/>
                    <a:pt x="71383" y="330719"/>
                    <a:pt x="61648" y="321289"/>
                  </a:cubicBezTo>
                  <a:close/>
                  <a:moveTo>
                    <a:pt x="99144" y="298269"/>
                  </a:moveTo>
                  <a:cubicBezTo>
                    <a:pt x="101425" y="297878"/>
                    <a:pt x="103590" y="296979"/>
                    <a:pt x="105478" y="295641"/>
                  </a:cubicBezTo>
                  <a:lnTo>
                    <a:pt x="179722" y="369793"/>
                  </a:lnTo>
                  <a:cubicBezTo>
                    <a:pt x="179188" y="370681"/>
                    <a:pt x="178766" y="371631"/>
                    <a:pt x="178462" y="372622"/>
                  </a:cubicBezTo>
                  <a:cubicBezTo>
                    <a:pt x="150599" y="371008"/>
                    <a:pt x="123476" y="363027"/>
                    <a:pt x="99180" y="349292"/>
                  </a:cubicBezTo>
                  <a:close/>
                  <a:moveTo>
                    <a:pt x="195895" y="365977"/>
                  </a:moveTo>
                  <a:cubicBezTo>
                    <a:pt x="194854" y="365328"/>
                    <a:pt x="193713" y="364854"/>
                    <a:pt x="192518" y="364572"/>
                  </a:cubicBezTo>
                  <a:lnTo>
                    <a:pt x="192518" y="294016"/>
                  </a:lnTo>
                  <a:cubicBezTo>
                    <a:pt x="196808" y="292991"/>
                    <a:pt x="200155" y="289637"/>
                    <a:pt x="201171" y="285345"/>
                  </a:cubicBezTo>
                  <a:lnTo>
                    <a:pt x="276473" y="285345"/>
                  </a:lnTo>
                  <a:close/>
                  <a:moveTo>
                    <a:pt x="289690" y="279923"/>
                  </a:moveTo>
                  <a:lnTo>
                    <a:pt x="370250" y="199363"/>
                  </a:lnTo>
                  <a:cubicBezTo>
                    <a:pt x="371019" y="199838"/>
                    <a:pt x="371840" y="200224"/>
                    <a:pt x="372696" y="200514"/>
                  </a:cubicBezTo>
                  <a:cubicBezTo>
                    <a:pt x="371016" y="228445"/>
                    <a:pt x="362933" y="255615"/>
                    <a:pt x="349074" y="279923"/>
                  </a:cubicBezTo>
                  <a:close/>
                  <a:moveTo>
                    <a:pt x="372714" y="178242"/>
                  </a:moveTo>
                  <a:cubicBezTo>
                    <a:pt x="371847" y="178521"/>
                    <a:pt x="371020" y="178907"/>
                    <a:pt x="370250" y="179392"/>
                  </a:cubicBezTo>
                  <a:lnTo>
                    <a:pt x="289635" y="98778"/>
                  </a:lnTo>
                  <a:lnTo>
                    <a:pt x="339581" y="98778"/>
                  </a:lnTo>
                  <a:cubicBezTo>
                    <a:pt x="341052" y="105040"/>
                    <a:pt x="347321" y="108924"/>
                    <a:pt x="353583" y="107453"/>
                  </a:cubicBezTo>
                  <a:cubicBezTo>
                    <a:pt x="353638" y="107440"/>
                    <a:pt x="353692" y="107426"/>
                    <a:pt x="353747" y="107413"/>
                  </a:cubicBezTo>
                  <a:cubicBezTo>
                    <a:pt x="364769" y="129484"/>
                    <a:pt x="371202" y="153560"/>
                    <a:pt x="372659" y="178188"/>
                  </a:cubicBezTo>
                  <a:close/>
                  <a:moveTo>
                    <a:pt x="317511" y="57759"/>
                  </a:moveTo>
                  <a:lnTo>
                    <a:pt x="285765" y="89450"/>
                  </a:lnTo>
                  <a:lnTo>
                    <a:pt x="285765" y="43575"/>
                  </a:lnTo>
                  <a:cubicBezTo>
                    <a:pt x="289157" y="42985"/>
                    <a:pt x="292261" y="41299"/>
                    <a:pt x="294601" y="38774"/>
                  </a:cubicBezTo>
                  <a:cubicBezTo>
                    <a:pt x="302715" y="44467"/>
                    <a:pt x="310358" y="50804"/>
                    <a:pt x="317456" y="57723"/>
                  </a:cubicBezTo>
                  <a:close/>
                  <a:moveTo>
                    <a:pt x="280343" y="43611"/>
                  </a:moveTo>
                  <a:lnTo>
                    <a:pt x="280343" y="89450"/>
                  </a:lnTo>
                  <a:lnTo>
                    <a:pt x="196553" y="5659"/>
                  </a:lnTo>
                  <a:cubicBezTo>
                    <a:pt x="221310" y="6593"/>
                    <a:pt x="245616" y="12569"/>
                    <a:pt x="267985" y="23221"/>
                  </a:cubicBezTo>
                  <a:cubicBezTo>
                    <a:pt x="267492" y="24773"/>
                    <a:pt x="267240" y="26392"/>
                    <a:pt x="267236" y="28022"/>
                  </a:cubicBezTo>
                  <a:cubicBezTo>
                    <a:pt x="267258" y="35679"/>
                    <a:pt x="272751" y="42225"/>
                    <a:pt x="280289" y="43575"/>
                  </a:cubicBezTo>
                  <a:close/>
                  <a:moveTo>
                    <a:pt x="183044" y="5641"/>
                  </a:moveTo>
                  <a:lnTo>
                    <a:pt x="102539" y="86036"/>
                  </a:lnTo>
                  <a:cubicBezTo>
                    <a:pt x="101502" y="85391"/>
                    <a:pt x="100368" y="84916"/>
                    <a:pt x="99180" y="84631"/>
                  </a:cubicBezTo>
                  <a:lnTo>
                    <a:pt x="99180" y="39376"/>
                  </a:lnTo>
                  <a:cubicBezTo>
                    <a:pt x="104436" y="38111"/>
                    <a:pt x="108142" y="33410"/>
                    <a:pt x="108143" y="28003"/>
                  </a:cubicBezTo>
                  <a:cubicBezTo>
                    <a:pt x="108147" y="26859"/>
                    <a:pt x="107981" y="25721"/>
                    <a:pt x="107650" y="24626"/>
                  </a:cubicBezTo>
                  <a:cubicBezTo>
                    <a:pt x="131103" y="12941"/>
                    <a:pt x="156800" y="6453"/>
                    <a:pt x="182989" y="5604"/>
                  </a:cubicBezTo>
                  <a:close/>
                  <a:moveTo>
                    <a:pt x="93704" y="39394"/>
                  </a:moveTo>
                  <a:lnTo>
                    <a:pt x="93704" y="84631"/>
                  </a:lnTo>
                  <a:cubicBezTo>
                    <a:pt x="92409" y="84932"/>
                    <a:pt x="91175" y="85451"/>
                    <a:pt x="90053" y="86164"/>
                  </a:cubicBezTo>
                  <a:lnTo>
                    <a:pt x="67380" y="63473"/>
                  </a:lnTo>
                  <a:cubicBezTo>
                    <a:pt x="68545" y="61644"/>
                    <a:pt x="69177" y="59526"/>
                    <a:pt x="69205" y="57357"/>
                  </a:cubicBezTo>
                  <a:cubicBezTo>
                    <a:pt x="69208" y="55347"/>
                    <a:pt x="68686" y="53371"/>
                    <a:pt x="67690" y="51625"/>
                  </a:cubicBezTo>
                  <a:cubicBezTo>
                    <a:pt x="74087" y="45972"/>
                    <a:pt x="80863" y="40763"/>
                    <a:pt x="87972" y="36036"/>
                  </a:cubicBezTo>
                  <a:cubicBezTo>
                    <a:pt x="89523" y="37678"/>
                    <a:pt x="91512" y="38844"/>
                    <a:pt x="93704" y="39394"/>
                  </a:cubicBezTo>
                  <a:close/>
                  <a:moveTo>
                    <a:pt x="51662" y="67544"/>
                  </a:moveTo>
                  <a:cubicBezTo>
                    <a:pt x="55361" y="69622"/>
                    <a:pt x="59897" y="69531"/>
                    <a:pt x="63510" y="67306"/>
                  </a:cubicBezTo>
                  <a:lnTo>
                    <a:pt x="86292" y="90089"/>
                  </a:lnTo>
                  <a:cubicBezTo>
                    <a:pt x="85715" y="91078"/>
                    <a:pt x="85291" y="92149"/>
                    <a:pt x="85033" y="93265"/>
                  </a:cubicBezTo>
                  <a:lnTo>
                    <a:pt x="42443" y="93265"/>
                  </a:lnTo>
                  <a:cubicBezTo>
                    <a:pt x="41832" y="90119"/>
                    <a:pt x="40286" y="87231"/>
                    <a:pt x="38007" y="84977"/>
                  </a:cubicBezTo>
                  <a:cubicBezTo>
                    <a:pt x="42207" y="78899"/>
                    <a:pt x="46767" y="73077"/>
                    <a:pt x="51662" y="67544"/>
                  </a:cubicBezTo>
                  <a:close/>
                  <a:moveTo>
                    <a:pt x="26890" y="112141"/>
                  </a:moveTo>
                  <a:cubicBezTo>
                    <a:pt x="34678" y="112131"/>
                    <a:pt x="41307" y="106469"/>
                    <a:pt x="42535" y="98778"/>
                  </a:cubicBezTo>
                  <a:lnTo>
                    <a:pt x="85033" y="98778"/>
                  </a:lnTo>
                  <a:cubicBezTo>
                    <a:pt x="85314" y="99996"/>
                    <a:pt x="85788" y="101161"/>
                    <a:pt x="86438" y="102228"/>
                  </a:cubicBezTo>
                  <a:lnTo>
                    <a:pt x="5623" y="183025"/>
                  </a:lnTo>
                  <a:cubicBezTo>
                    <a:pt x="6427" y="158296"/>
                    <a:pt x="12246" y="133987"/>
                    <a:pt x="22728" y="111575"/>
                  </a:cubicBezTo>
                  <a:cubicBezTo>
                    <a:pt x="24085" y="111941"/>
                    <a:pt x="25484" y="112131"/>
                    <a:pt x="26890" y="112141"/>
                  </a:cubicBezTo>
                  <a:close/>
                  <a:moveTo>
                    <a:pt x="5641" y="195712"/>
                  </a:moveTo>
                  <a:lnTo>
                    <a:pt x="83481" y="273534"/>
                  </a:lnTo>
                  <a:cubicBezTo>
                    <a:pt x="82145" y="275424"/>
                    <a:pt x="81247" y="277588"/>
                    <a:pt x="80852" y="279868"/>
                  </a:cubicBezTo>
                  <a:lnTo>
                    <a:pt x="38300" y="279868"/>
                  </a:lnTo>
                  <a:cubicBezTo>
                    <a:pt x="36866" y="273802"/>
                    <a:pt x="30917" y="269935"/>
                    <a:pt x="24791" y="271088"/>
                  </a:cubicBezTo>
                  <a:cubicBezTo>
                    <a:pt x="13071" y="247628"/>
                    <a:pt x="6540" y="221921"/>
                    <a:pt x="5641" y="195712"/>
                  </a:cubicBezTo>
                  <a:close/>
                  <a:moveTo>
                    <a:pt x="200970" y="372567"/>
                  </a:moveTo>
                  <a:cubicBezTo>
                    <a:pt x="200685" y="371596"/>
                    <a:pt x="200267" y="370669"/>
                    <a:pt x="199729" y="369811"/>
                  </a:cubicBezTo>
                  <a:lnTo>
                    <a:pt x="280307" y="289215"/>
                  </a:lnTo>
                  <a:lnTo>
                    <a:pt x="280307" y="334852"/>
                  </a:lnTo>
                  <a:cubicBezTo>
                    <a:pt x="272730" y="336174"/>
                    <a:pt x="267201" y="342751"/>
                    <a:pt x="267200" y="350442"/>
                  </a:cubicBezTo>
                  <a:cubicBezTo>
                    <a:pt x="267202" y="352073"/>
                    <a:pt x="267461" y="353693"/>
                    <a:pt x="267966" y="355243"/>
                  </a:cubicBezTo>
                  <a:cubicBezTo>
                    <a:pt x="246936" y="365235"/>
                    <a:pt x="224190" y="371115"/>
                    <a:pt x="200952" y="372567"/>
                  </a:cubicBezTo>
                  <a:close/>
                  <a:moveTo>
                    <a:pt x="285783" y="334834"/>
                  </a:moveTo>
                  <a:lnTo>
                    <a:pt x="285783" y="289598"/>
                  </a:lnTo>
                  <a:lnTo>
                    <a:pt x="317182" y="320979"/>
                  </a:lnTo>
                  <a:cubicBezTo>
                    <a:pt x="310171" y="327788"/>
                    <a:pt x="302632" y="334032"/>
                    <a:pt x="294637" y="339654"/>
                  </a:cubicBezTo>
                  <a:cubicBezTo>
                    <a:pt x="292292" y="337113"/>
                    <a:pt x="289173" y="335419"/>
                    <a:pt x="285765" y="334834"/>
                  </a:cubicBezTo>
                  <a:close/>
                </a:path>
              </a:pathLst>
            </a:custGeom>
            <a:solidFill>
              <a:srgbClr val="213A8F"/>
            </a:solidFill>
            <a:ln w="1819" cap="flat">
              <a:noFill/>
              <a:prstDash val="solid"/>
              <a:miter/>
            </a:ln>
          </p:spPr>
          <p:txBody>
            <a:bodyPr rtlCol="0" anchor="ctr"/>
            <a:lstStyle/>
            <a:p>
              <a:endParaRPr lang="en-US" sz="1800"/>
            </a:p>
          </p:txBody>
        </p:sp>
      </p:grpSp>
    </p:spTree>
    <p:extLst>
      <p:ext uri="{BB962C8B-B14F-4D97-AF65-F5344CB8AC3E}">
        <p14:creationId xmlns:p14="http://schemas.microsoft.com/office/powerpoint/2010/main" val="833199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 AFBEELDING (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B23073-572C-4F04-B89A-B107AB932F47}"/>
              </a:ext>
            </a:extLst>
          </p:cNvPr>
          <p:cNvSpPr>
            <a:spLocks noGrp="1"/>
          </p:cNvSpPr>
          <p:nvPr>
            <p:ph type="title" hasCustomPrompt="1"/>
          </p:nvPr>
        </p:nvSpPr>
        <p:spPr/>
        <p:txBody>
          <a:bodyPr/>
          <a:lstStyle>
            <a:lvl1pPr>
              <a:defRPr/>
            </a:lvl1pPr>
          </a:lstStyle>
          <a:p>
            <a:r>
              <a:rPr lang="nl-NL" noProof="0" dirty="0"/>
              <a:t>Voeg hier een titel in</a:t>
            </a:r>
            <a:endParaRPr lang="nl-NL" dirty="0"/>
          </a:p>
        </p:txBody>
      </p:sp>
      <p:sp>
        <p:nvSpPr>
          <p:cNvPr id="3" name="Tijdelijke aanduiding voor verticale tekst 2">
            <a:extLst>
              <a:ext uri="{FF2B5EF4-FFF2-40B4-BE49-F238E27FC236}">
                <a16:creationId xmlns:a16="http://schemas.microsoft.com/office/drawing/2014/main" id="{7C849E55-A25C-4202-801C-0514342EA9C6}"/>
              </a:ext>
            </a:extLst>
          </p:cNvPr>
          <p:cNvSpPr>
            <a:spLocks noGrp="1"/>
          </p:cNvSpPr>
          <p:nvPr>
            <p:ph type="body" orient="vert" idx="1" hasCustomPrompt="1"/>
          </p:nvPr>
        </p:nvSpPr>
        <p:spPr>
          <a:xfrm>
            <a:off x="405000" y="1095347"/>
            <a:ext cx="5814166" cy="3092692"/>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err="1"/>
              <a:t>Bullet</a:t>
            </a:r>
            <a:endParaRPr lang="nl-NL" noProof="0" dirty="0"/>
          </a:p>
          <a:p>
            <a:pPr lvl="1"/>
            <a:r>
              <a:rPr lang="nl-NL" noProof="0" dirty="0"/>
              <a:t>Sub-</a:t>
            </a:r>
            <a:r>
              <a:rPr lang="nl-NL" noProof="0" dirty="0" err="1"/>
              <a:t>bullet</a:t>
            </a:r>
            <a:r>
              <a:rPr lang="nl-NL" noProof="0" dirty="0"/>
              <a:t> #1</a:t>
            </a:r>
          </a:p>
          <a:p>
            <a:pPr lvl="2"/>
            <a:r>
              <a:rPr lang="nl-NL" noProof="0" dirty="0"/>
              <a:t>Sub-</a:t>
            </a:r>
            <a:r>
              <a:rPr lang="nl-NL" noProof="0" dirty="0" err="1"/>
              <a:t>bullet</a:t>
            </a:r>
            <a:r>
              <a:rPr lang="nl-NL" noProof="0" dirty="0"/>
              <a:t> #2</a:t>
            </a:r>
          </a:p>
          <a:p>
            <a:pPr lvl="3"/>
            <a:r>
              <a:rPr lang="nl-NL" noProof="0" dirty="0"/>
              <a:t>Leestekst</a:t>
            </a:r>
          </a:p>
          <a:p>
            <a:pPr lvl="4"/>
            <a:r>
              <a:rPr lang="nl-NL" noProof="0" dirty="0"/>
              <a:t>Tussenkop</a:t>
            </a:r>
          </a:p>
          <a:p>
            <a:pPr lvl="5"/>
            <a:r>
              <a:rPr lang="nl-NL" noProof="0" dirty="0"/>
              <a:t>Numerieke </a:t>
            </a:r>
            <a:r>
              <a:rPr lang="nl-NL" noProof="0" dirty="0" err="1"/>
              <a:t>bullet</a:t>
            </a:r>
            <a:endParaRPr lang="nl-NL" noProof="0" dirty="0"/>
          </a:p>
          <a:p>
            <a:pPr lvl="6"/>
            <a:r>
              <a:rPr lang="nl-NL" noProof="0" dirty="0"/>
              <a:t>Alfabetische </a:t>
            </a:r>
            <a:r>
              <a:rPr lang="nl-NL" noProof="0" dirty="0" err="1"/>
              <a:t>bullet</a:t>
            </a:r>
            <a:endParaRPr lang="nl-NL" noProof="0" dirty="0"/>
          </a:p>
          <a:p>
            <a:pPr lvl="7"/>
            <a:r>
              <a:rPr lang="nl-NL" noProof="0" dirty="0"/>
              <a:t>Fotobeschrijving</a:t>
            </a:r>
          </a:p>
          <a:p>
            <a:pPr lvl="8"/>
            <a:r>
              <a:rPr lang="nl-NL" noProof="0" dirty="0"/>
              <a:t>Quote tekst</a:t>
            </a:r>
          </a:p>
          <a:p>
            <a:pPr lvl="4"/>
            <a:endParaRPr lang="nl-NL" dirty="0"/>
          </a:p>
        </p:txBody>
      </p:sp>
      <p:sp>
        <p:nvSpPr>
          <p:cNvPr id="4" name="Tijdelijke aanduiding voor datum 3">
            <a:extLst>
              <a:ext uri="{FF2B5EF4-FFF2-40B4-BE49-F238E27FC236}">
                <a16:creationId xmlns:a16="http://schemas.microsoft.com/office/drawing/2014/main" id="{DABA8B2F-5EFD-4A05-8481-248C853EA1DE}"/>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7D35606D-4D2E-4F0A-88AD-FA9467155265}"/>
              </a:ext>
            </a:extLst>
          </p:cNvPr>
          <p:cNvSpPr>
            <a:spLocks noGrp="1"/>
          </p:cNvSpPr>
          <p:nvPr>
            <p:ph type="ftr" sz="quarter" idx="11"/>
          </p:nvPr>
        </p:nvSpPr>
        <p:spPr/>
        <p:txBody>
          <a:bodyPr/>
          <a:lstStyle/>
          <a:p>
            <a:r>
              <a:rPr lang="nl-NL"/>
              <a:t>Achmea Real Estate</a:t>
            </a:r>
          </a:p>
        </p:txBody>
      </p:sp>
      <p:sp>
        <p:nvSpPr>
          <p:cNvPr id="6" name="Tijdelijke aanduiding voor dianummer 5">
            <a:extLst>
              <a:ext uri="{FF2B5EF4-FFF2-40B4-BE49-F238E27FC236}">
                <a16:creationId xmlns:a16="http://schemas.microsoft.com/office/drawing/2014/main" id="{A7656491-ADD5-4A7E-BAFA-5FCFF07D6EB0}"/>
              </a:ext>
            </a:extLst>
          </p:cNvPr>
          <p:cNvSpPr>
            <a:spLocks noGrp="1"/>
          </p:cNvSpPr>
          <p:nvPr>
            <p:ph type="sldNum" sz="quarter" idx="12"/>
          </p:nvPr>
        </p:nvSpPr>
        <p:spPr/>
        <p:txBody>
          <a:bodyPr/>
          <a:lstStyle/>
          <a:p>
            <a:fld id="{8D374ABD-355D-4B52-8A38-020B3DD5CC75}" type="slidenum">
              <a:rPr lang="nl-NL" smtClean="0"/>
              <a:t>‹#›</a:t>
            </a:fld>
            <a:endParaRPr lang="nl-NL"/>
          </a:p>
        </p:txBody>
      </p:sp>
      <p:sp>
        <p:nvSpPr>
          <p:cNvPr id="7" name="Tijdelijke aanduiding voor tekst 32">
            <a:extLst>
              <a:ext uri="{FF2B5EF4-FFF2-40B4-BE49-F238E27FC236}">
                <a16:creationId xmlns:a16="http://schemas.microsoft.com/office/drawing/2014/main" id="{7175F566-3665-4B0F-B70C-72779DF2FDD6}"/>
              </a:ext>
            </a:extLst>
          </p:cNvPr>
          <p:cNvSpPr>
            <a:spLocks noGrp="1"/>
          </p:cNvSpPr>
          <p:nvPr>
            <p:ph type="body" sz="quarter" idx="13" hasCustomPrompt="1"/>
          </p:nvPr>
        </p:nvSpPr>
        <p:spPr>
          <a:xfrm>
            <a:off x="404999" y="630563"/>
            <a:ext cx="8334000" cy="194889"/>
          </a:xfrm>
        </p:spPr>
        <p:txBody>
          <a:bodyPr/>
          <a:lstStyle>
            <a:lvl1pPr marL="0" indent="0">
              <a:buNone/>
              <a:defRPr sz="1500" b="0">
                <a:solidFill>
                  <a:schemeClr val="accent1"/>
                </a:solidFill>
              </a:defRPr>
            </a:lvl1pPr>
          </a:lstStyle>
          <a:p>
            <a:pPr lvl="0"/>
            <a:r>
              <a:rPr lang="nl-NL" noProof="0" dirty="0"/>
              <a:t>Voeg hier een subtitel in</a:t>
            </a:r>
          </a:p>
        </p:txBody>
      </p:sp>
      <p:sp>
        <p:nvSpPr>
          <p:cNvPr id="17" name="Tijdelijke aanduiding voor tekst 34">
            <a:extLst>
              <a:ext uri="{FF2B5EF4-FFF2-40B4-BE49-F238E27FC236}">
                <a16:creationId xmlns:a16="http://schemas.microsoft.com/office/drawing/2014/main" id="{9955CEC2-0160-42D3-9E2E-941A4A11119D}"/>
              </a:ext>
            </a:extLst>
          </p:cNvPr>
          <p:cNvSpPr>
            <a:spLocks noGrp="1"/>
          </p:cNvSpPr>
          <p:nvPr>
            <p:ph type="body" sz="quarter" idx="14" hasCustomPrompt="1"/>
          </p:nvPr>
        </p:nvSpPr>
        <p:spPr>
          <a:xfrm>
            <a:off x="404812" y="4323167"/>
            <a:ext cx="8334187" cy="111089"/>
          </a:xfrm>
        </p:spPr>
        <p:txBody>
          <a:bodyPr anchor="b"/>
          <a:lstStyle>
            <a:lvl1pPr marL="0" indent="0">
              <a:buNone/>
              <a:defRPr sz="750" i="1"/>
            </a:lvl1pPr>
          </a:lstStyle>
          <a:p>
            <a:pPr lvl="0"/>
            <a:r>
              <a:rPr lang="nl-NL" noProof="0"/>
              <a:t>Bron…</a:t>
            </a:r>
          </a:p>
        </p:txBody>
      </p:sp>
      <p:sp>
        <p:nvSpPr>
          <p:cNvPr id="18" name="Rechthoek: afgeronde hoeken 17">
            <a:extLst>
              <a:ext uri="{FF2B5EF4-FFF2-40B4-BE49-F238E27FC236}">
                <a16:creationId xmlns:a16="http://schemas.microsoft.com/office/drawing/2014/main" id="{765A9402-96DA-4D08-A873-873C05E81C86}"/>
              </a:ext>
            </a:extLst>
          </p:cNvPr>
          <p:cNvSpPr/>
          <p:nvPr userDrawn="1"/>
        </p:nvSpPr>
        <p:spPr>
          <a:xfrm>
            <a:off x="2286000" y="-368830"/>
            <a:ext cx="4572000" cy="22539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lvl="0" algn="ctr"/>
            <a:r>
              <a:rPr lang="nl-NL" sz="2100" b="0" cap="all" baseline="0" noProof="0" dirty="0">
                <a:solidFill>
                  <a:schemeClr val="accent1"/>
                </a:solidFill>
                <a:latin typeface="+mn-lt"/>
              </a:rPr>
              <a:t>TEKST / AFBEELDING (S)</a:t>
            </a:r>
          </a:p>
        </p:txBody>
      </p:sp>
      <p:sp>
        <p:nvSpPr>
          <p:cNvPr id="19" name="Tijdelijke aanduiding voor afbeelding 16">
            <a:extLst>
              <a:ext uri="{FF2B5EF4-FFF2-40B4-BE49-F238E27FC236}">
                <a16:creationId xmlns:a16="http://schemas.microsoft.com/office/drawing/2014/main" id="{19878719-25FF-47F8-88BB-C801FBBD21F2}"/>
              </a:ext>
            </a:extLst>
          </p:cNvPr>
          <p:cNvSpPr>
            <a:spLocks noGrp="1"/>
          </p:cNvSpPr>
          <p:nvPr>
            <p:ph type="pic" sz="quarter" idx="15" hasCustomPrompt="1"/>
          </p:nvPr>
        </p:nvSpPr>
        <p:spPr>
          <a:xfrm>
            <a:off x="6624356" y="1095347"/>
            <a:ext cx="2114454" cy="3092692"/>
          </a:xfrm>
          <a:prstGeom prst="roundRect">
            <a:avLst>
              <a:gd name="adj" fmla="val 1562"/>
            </a:avLst>
          </a:prstGeom>
          <a:solidFill>
            <a:schemeClr val="bg1">
              <a:lumMod val="95000"/>
            </a:schemeClr>
          </a:solidFill>
        </p:spPr>
        <p:txBody>
          <a:bodyPr lIns="360000" tIns="1440000" rIns="360000"/>
          <a:lstStyle>
            <a:lvl1pPr marL="0" indent="0" algn="ctr">
              <a:buNone/>
              <a:defRPr sz="900" i="1">
                <a:solidFill>
                  <a:schemeClr val="bg1">
                    <a:lumMod val="50000"/>
                  </a:schemeClr>
                </a:solidFill>
              </a:defRPr>
            </a:lvl1pPr>
          </a:lstStyle>
          <a:p>
            <a:r>
              <a:rPr lang="nl-NL" noProof="0"/>
              <a:t>Klik op onderstaand pictogram om een afbeelding in te voegen</a:t>
            </a:r>
          </a:p>
        </p:txBody>
      </p:sp>
      <p:sp>
        <p:nvSpPr>
          <p:cNvPr id="22" name="Tijdelijke aanduiding voor tekst 43">
            <a:extLst>
              <a:ext uri="{FF2B5EF4-FFF2-40B4-BE49-F238E27FC236}">
                <a16:creationId xmlns:a16="http://schemas.microsoft.com/office/drawing/2014/main" id="{B4FF56EE-FE43-4DA5-A312-68CA404863F1}"/>
              </a:ext>
            </a:extLst>
          </p:cNvPr>
          <p:cNvSpPr>
            <a:spLocks noGrp="1"/>
          </p:cNvSpPr>
          <p:nvPr>
            <p:ph type="body" sz="quarter" idx="16" hasCustomPrompt="1"/>
          </p:nvPr>
        </p:nvSpPr>
        <p:spPr>
          <a:xfrm>
            <a:off x="405000" y="0"/>
            <a:ext cx="810000" cy="54050"/>
          </a:xfrm>
          <a:solidFill>
            <a:schemeClr val="accent1"/>
          </a:solidFill>
        </p:spPr>
        <p:txBody>
          <a:bodyPr/>
          <a:lstStyle>
            <a:lvl1pPr marL="0" indent="0">
              <a:buNone/>
              <a:defRPr sz="100">
                <a:solidFill>
                  <a:schemeClr val="bg2"/>
                </a:solidFill>
              </a:defRPr>
            </a:lvl1pPr>
            <a:lvl5pPr>
              <a:defRPr/>
            </a:lvl5pPr>
          </a:lstStyle>
          <a:p>
            <a:pPr lvl="0"/>
            <a:r>
              <a:rPr lang="en-GB" dirty="0"/>
              <a:t> </a:t>
            </a:r>
          </a:p>
        </p:txBody>
      </p:sp>
      <p:grpSp>
        <p:nvGrpSpPr>
          <p:cNvPr id="12" name="GRID" hidden="1">
            <a:extLst>
              <a:ext uri="{FF2B5EF4-FFF2-40B4-BE49-F238E27FC236}">
                <a16:creationId xmlns:a16="http://schemas.microsoft.com/office/drawing/2014/main" id="{C42AEADD-90AA-4CF9-B896-108BD0FFACE5}"/>
              </a:ext>
            </a:extLst>
          </p:cNvPr>
          <p:cNvGrpSpPr/>
          <p:nvPr userDrawn="1"/>
        </p:nvGrpSpPr>
        <p:grpSpPr>
          <a:xfrm>
            <a:off x="0" y="0"/>
            <a:ext cx="9144000" cy="5148263"/>
            <a:chOff x="0" y="0"/>
            <a:chExt cx="12192000" cy="6858000"/>
          </a:xfrm>
          <a:solidFill>
            <a:schemeClr val="tx1">
              <a:alpha val="30000"/>
            </a:schemeClr>
          </a:solidFill>
        </p:grpSpPr>
        <p:sp>
          <p:nvSpPr>
            <p:cNvPr id="13" name="Rechthoek 12">
              <a:extLst>
                <a:ext uri="{FF2B5EF4-FFF2-40B4-BE49-F238E27FC236}">
                  <a16:creationId xmlns:a16="http://schemas.microsoft.com/office/drawing/2014/main" id="{370D5BF0-411F-4769-87C0-63A53818CE35}"/>
                </a:ext>
              </a:extLst>
            </p:cNvPr>
            <p:cNvSpPr/>
            <p:nvPr userDrawn="1"/>
          </p:nvSpPr>
          <p:spPr>
            <a:xfrm>
              <a:off x="0" y="0"/>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14" name="Rechthoek 13">
              <a:extLst>
                <a:ext uri="{FF2B5EF4-FFF2-40B4-BE49-F238E27FC236}">
                  <a16:creationId xmlns:a16="http://schemas.microsoft.com/office/drawing/2014/main" id="{6843E4DB-0A3F-443B-A44D-A85AD0400025}"/>
                </a:ext>
              </a:extLst>
            </p:cNvPr>
            <p:cNvSpPr/>
            <p:nvPr userDrawn="1"/>
          </p:nvSpPr>
          <p:spPr>
            <a:xfrm>
              <a:off x="0" y="0"/>
              <a:ext cx="54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15" name="Rechthoek 14">
              <a:extLst>
                <a:ext uri="{FF2B5EF4-FFF2-40B4-BE49-F238E27FC236}">
                  <a16:creationId xmlns:a16="http://schemas.microsoft.com/office/drawing/2014/main" id="{07D5A30C-6BAE-46E0-BA71-5C4186933A3E}"/>
                </a:ext>
              </a:extLst>
            </p:cNvPr>
            <p:cNvSpPr/>
            <p:nvPr userDrawn="1"/>
          </p:nvSpPr>
          <p:spPr>
            <a:xfrm>
              <a:off x="11652000" y="0"/>
              <a:ext cx="54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16" name="Rechthoek 15">
              <a:extLst>
                <a:ext uri="{FF2B5EF4-FFF2-40B4-BE49-F238E27FC236}">
                  <a16:creationId xmlns:a16="http://schemas.microsoft.com/office/drawing/2014/main" id="{CF4E021C-DEB6-42DB-871A-E48A7DF3DED7}"/>
                </a:ext>
              </a:extLst>
            </p:cNvPr>
            <p:cNvSpPr/>
            <p:nvPr userDrawn="1"/>
          </p:nvSpPr>
          <p:spPr>
            <a:xfrm>
              <a:off x="0" y="1099111"/>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20" name="Rechthoek 19">
              <a:extLst>
                <a:ext uri="{FF2B5EF4-FFF2-40B4-BE49-F238E27FC236}">
                  <a16:creationId xmlns:a16="http://schemas.microsoft.com/office/drawing/2014/main" id="{D98E327A-7F31-4F2A-930E-2BFAC599528C}"/>
                </a:ext>
              </a:extLst>
            </p:cNvPr>
            <p:cNvSpPr/>
            <p:nvPr userDrawn="1"/>
          </p:nvSpPr>
          <p:spPr>
            <a:xfrm>
              <a:off x="0" y="6678000"/>
              <a:ext cx="12192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21" name="Rechthoek 20">
              <a:extLst>
                <a:ext uri="{FF2B5EF4-FFF2-40B4-BE49-F238E27FC236}">
                  <a16:creationId xmlns:a16="http://schemas.microsoft.com/office/drawing/2014/main" id="{016C884F-B8D4-4509-9B22-6F8E9E6C97B3}"/>
                </a:ext>
              </a:extLst>
            </p:cNvPr>
            <p:cNvSpPr/>
            <p:nvPr userDrawn="1"/>
          </p:nvSpPr>
          <p:spPr>
            <a:xfrm>
              <a:off x="0" y="5906871"/>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dirty="0"/>
            </a:p>
          </p:txBody>
        </p:sp>
        <p:sp>
          <p:nvSpPr>
            <p:cNvPr id="23" name="Rechthoek 22">
              <a:extLst>
                <a:ext uri="{FF2B5EF4-FFF2-40B4-BE49-F238E27FC236}">
                  <a16:creationId xmlns:a16="http://schemas.microsoft.com/office/drawing/2014/main" id="{6A63735F-2891-437D-95E5-0808C9F711AB}"/>
                </a:ext>
              </a:extLst>
            </p:cNvPr>
            <p:cNvSpPr/>
            <p:nvPr userDrawn="1"/>
          </p:nvSpPr>
          <p:spPr>
            <a:xfrm>
              <a:off x="0" y="6295673"/>
              <a:ext cx="12192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24" name="Rechthoek 23">
              <a:extLst>
                <a:ext uri="{FF2B5EF4-FFF2-40B4-BE49-F238E27FC236}">
                  <a16:creationId xmlns:a16="http://schemas.microsoft.com/office/drawing/2014/main" id="{9FF037D6-F326-4BF0-8F52-0FE16061A5AE}"/>
                </a:ext>
              </a:extLst>
            </p:cNvPr>
            <p:cNvSpPr/>
            <p:nvPr userDrawn="1"/>
          </p:nvSpPr>
          <p:spPr>
            <a:xfrm>
              <a:off x="0" y="5578887"/>
              <a:ext cx="12192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25" name="Rechthoek 24">
              <a:extLst>
                <a:ext uri="{FF2B5EF4-FFF2-40B4-BE49-F238E27FC236}">
                  <a16:creationId xmlns:a16="http://schemas.microsoft.com/office/drawing/2014/main" id="{66B52DAF-8C4F-41DF-9671-BDF18B1B6331}"/>
                </a:ext>
              </a:extLst>
            </p:cNvPr>
            <p:cNvSpPr/>
            <p:nvPr userDrawn="1"/>
          </p:nvSpPr>
          <p:spPr>
            <a:xfrm>
              <a:off x="12024980" y="0"/>
              <a:ext cx="16702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26" name="Rechthoek 25">
              <a:extLst>
                <a:ext uri="{FF2B5EF4-FFF2-40B4-BE49-F238E27FC236}">
                  <a16:creationId xmlns:a16="http://schemas.microsoft.com/office/drawing/2014/main" id="{A241D38C-B315-4984-9AB2-7ABDAFF1CF82}"/>
                </a:ext>
              </a:extLst>
            </p:cNvPr>
            <p:cNvSpPr/>
            <p:nvPr userDrawn="1"/>
          </p:nvSpPr>
          <p:spPr>
            <a:xfrm>
              <a:off x="0" y="0"/>
              <a:ext cx="16702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28" name="Rechthoek 27">
              <a:extLst>
                <a:ext uri="{FF2B5EF4-FFF2-40B4-BE49-F238E27FC236}">
                  <a16:creationId xmlns:a16="http://schemas.microsoft.com/office/drawing/2014/main" id="{795BE662-EB07-4C9F-88DB-C3E73C447B52}"/>
                </a:ext>
              </a:extLst>
            </p:cNvPr>
            <p:cNvSpPr/>
            <p:nvPr userDrawn="1"/>
          </p:nvSpPr>
          <p:spPr>
            <a:xfrm>
              <a:off x="8292474" y="0"/>
              <a:ext cx="54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grpSp>
      <p:grpSp>
        <p:nvGrpSpPr>
          <p:cNvPr id="311" name="Instructie">
            <a:extLst>
              <a:ext uri="{FF2B5EF4-FFF2-40B4-BE49-F238E27FC236}">
                <a16:creationId xmlns:a16="http://schemas.microsoft.com/office/drawing/2014/main" id="{6EC4EDE5-D76F-42E8-99B1-018BA2951E38}"/>
              </a:ext>
            </a:extLst>
          </p:cNvPr>
          <p:cNvGrpSpPr/>
          <p:nvPr userDrawn="1"/>
        </p:nvGrpSpPr>
        <p:grpSpPr>
          <a:xfrm>
            <a:off x="-2578160" y="1077"/>
            <a:ext cx="2400995" cy="4535596"/>
            <a:chOff x="-3437547" y="1434"/>
            <a:chExt cx="3201327" cy="6041867"/>
          </a:xfrm>
        </p:grpSpPr>
        <p:cxnSp>
          <p:nvCxnSpPr>
            <p:cNvPr id="312" name="Rechte verbindingslijn 311">
              <a:extLst>
                <a:ext uri="{FF2B5EF4-FFF2-40B4-BE49-F238E27FC236}">
                  <a16:creationId xmlns:a16="http://schemas.microsoft.com/office/drawing/2014/main" id="{FACF5DB2-5ABA-418F-9DCE-C8B6D935766E}"/>
                </a:ext>
              </a:extLst>
            </p:cNvPr>
            <p:cNvCxnSpPr>
              <a:cxnSpLocks/>
            </p:cNvCxnSpPr>
            <p:nvPr userDrawn="1"/>
          </p:nvCxnSpPr>
          <p:spPr>
            <a:xfrm>
              <a:off x="-3419346" y="6043301"/>
              <a:ext cx="3176013" cy="0"/>
            </a:xfrm>
            <a:prstGeom prst="line">
              <a:avLst/>
            </a:prstGeom>
            <a:noFill/>
            <a:ln w="3175" cap="flat" cmpd="sng" algn="ctr">
              <a:solidFill>
                <a:schemeClr val="bg1">
                  <a:lumMod val="50000"/>
                </a:schemeClr>
              </a:solidFill>
              <a:prstDash val="solid"/>
            </a:ln>
            <a:effectLst/>
          </p:spPr>
        </p:cxnSp>
        <p:sp>
          <p:nvSpPr>
            <p:cNvPr id="313" name="Ovaal 312">
              <a:extLst>
                <a:ext uri="{FF2B5EF4-FFF2-40B4-BE49-F238E27FC236}">
                  <a16:creationId xmlns:a16="http://schemas.microsoft.com/office/drawing/2014/main" id="{4CB622CE-714B-4F19-B7A6-B17BBFA2B20F}"/>
                </a:ext>
              </a:extLst>
            </p:cNvPr>
            <p:cNvSpPr/>
            <p:nvPr userDrawn="1"/>
          </p:nvSpPr>
          <p:spPr>
            <a:xfrm>
              <a:off x="-3425006" y="4548392"/>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314" name="Rechthoek 313">
              <a:extLst>
                <a:ext uri="{FF2B5EF4-FFF2-40B4-BE49-F238E27FC236}">
                  <a16:creationId xmlns:a16="http://schemas.microsoft.com/office/drawing/2014/main" id="{A3B0D0C5-6650-4323-8DAA-A5E2EA39143D}"/>
                </a:ext>
              </a:extLst>
            </p:cNvPr>
            <p:cNvSpPr/>
            <p:nvPr userDrawn="1"/>
          </p:nvSpPr>
          <p:spPr>
            <a:xfrm>
              <a:off x="-3059324" y="4548391"/>
              <a:ext cx="2823104" cy="255963"/>
            </a:xfrm>
            <a:prstGeom prst="rect">
              <a:avLst/>
            </a:prstGeom>
            <a:noFill/>
            <a:ln w="25400" cap="flat" cmpd="sng" algn="ctr">
              <a:noFill/>
              <a:prstDash val="solid"/>
            </a:ln>
            <a:effectLst/>
          </p:spPr>
          <p:txBody>
            <a:bodyPr lIns="0" tIns="0" rIns="0" bIns="0" rtlCol="0" anchor="ctr"/>
            <a:lstStyle/>
            <a:p>
              <a:pPr marL="198835" marR="0" lvl="5" indent="-198835" algn="l" defTabSz="685800" rtl="0" eaLnBrk="1" fontAlgn="auto" latinLnBrk="0" hangingPunct="1">
                <a:lnSpc>
                  <a:spcPct val="100000"/>
                </a:lnSpc>
                <a:spcBef>
                  <a:spcPts val="225"/>
                </a:spcBef>
                <a:spcAft>
                  <a:spcPts val="225"/>
                </a:spcAft>
                <a:buClr>
                  <a:schemeClr val="tx1"/>
                </a:buClr>
                <a:buSzPct val="85000"/>
                <a:buFont typeface="+mj-lt"/>
                <a:buAutoNum type="arabicPeriod"/>
                <a:tabLst/>
                <a:defRPr/>
              </a:pPr>
              <a:r>
                <a:rPr lang="nl-NL" sz="1125" kern="1200" noProof="0" dirty="0">
                  <a:solidFill>
                    <a:schemeClr val="tx1"/>
                  </a:solidFill>
                  <a:latin typeface="+mn-lt"/>
                  <a:ea typeface="+mn-ea"/>
                  <a:cs typeface="+mn-cs"/>
                </a:rPr>
                <a:t>Numerieke </a:t>
              </a:r>
              <a:r>
                <a:rPr lang="nl-NL" sz="1125" kern="1200" noProof="0" dirty="0" err="1">
                  <a:solidFill>
                    <a:schemeClr val="tx1"/>
                  </a:solidFill>
                  <a:latin typeface="+mn-lt"/>
                  <a:ea typeface="+mn-ea"/>
                  <a:cs typeface="+mn-cs"/>
                </a:rPr>
                <a:t>bullet</a:t>
              </a:r>
              <a:r>
                <a:rPr lang="nl-NL" sz="1125" kern="1200" noProof="0" dirty="0">
                  <a:solidFill>
                    <a:schemeClr val="tx1"/>
                  </a:solidFill>
                  <a:latin typeface="+mn-lt"/>
                  <a:ea typeface="+mn-ea"/>
                  <a:cs typeface="+mn-cs"/>
                </a:rPr>
                <a:t> (15pt)</a:t>
              </a:r>
            </a:p>
          </p:txBody>
        </p:sp>
        <p:sp>
          <p:nvSpPr>
            <p:cNvPr id="315" name="Ovaal 314">
              <a:extLst>
                <a:ext uri="{FF2B5EF4-FFF2-40B4-BE49-F238E27FC236}">
                  <a16:creationId xmlns:a16="http://schemas.microsoft.com/office/drawing/2014/main" id="{933E596B-FFA4-4C73-9F62-F57FB44D0EC7}"/>
                </a:ext>
              </a:extLst>
            </p:cNvPr>
            <p:cNvSpPr/>
            <p:nvPr userDrawn="1"/>
          </p:nvSpPr>
          <p:spPr>
            <a:xfrm>
              <a:off x="-3425006" y="4922568"/>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316" name="Rechthoek 315">
              <a:extLst>
                <a:ext uri="{FF2B5EF4-FFF2-40B4-BE49-F238E27FC236}">
                  <a16:creationId xmlns:a16="http://schemas.microsoft.com/office/drawing/2014/main" id="{47309AC9-396F-41EA-A05F-FCB6F8937834}"/>
                </a:ext>
              </a:extLst>
            </p:cNvPr>
            <p:cNvSpPr/>
            <p:nvPr userDrawn="1"/>
          </p:nvSpPr>
          <p:spPr>
            <a:xfrm>
              <a:off x="-3059324" y="4922567"/>
              <a:ext cx="2823104" cy="255963"/>
            </a:xfrm>
            <a:prstGeom prst="rect">
              <a:avLst/>
            </a:prstGeom>
            <a:noFill/>
            <a:ln w="25400" cap="flat" cmpd="sng" algn="ctr">
              <a:noFill/>
              <a:prstDash val="solid"/>
            </a:ln>
            <a:effectLst/>
          </p:spPr>
          <p:txBody>
            <a:bodyPr lIns="0" tIns="0" rIns="0" bIns="0" rtlCol="0" anchor="ctr"/>
            <a:lstStyle/>
            <a:p>
              <a:pPr marL="198835" marR="0" lvl="6" indent="-198835" algn="l" defTabSz="685800" rtl="0" eaLnBrk="1" fontAlgn="auto" latinLnBrk="0" hangingPunct="1">
                <a:lnSpc>
                  <a:spcPct val="100000"/>
                </a:lnSpc>
                <a:spcBef>
                  <a:spcPts val="225"/>
                </a:spcBef>
                <a:spcAft>
                  <a:spcPts val="225"/>
                </a:spcAft>
                <a:buClr>
                  <a:schemeClr val="tx1"/>
                </a:buClr>
                <a:buSzPct val="85000"/>
                <a:buFont typeface="+mj-lt"/>
                <a:buAutoNum type="alphaLcPeriod"/>
                <a:tabLst/>
                <a:defRPr/>
              </a:pPr>
              <a:r>
                <a:rPr lang="nl-NL" sz="1125" kern="1200" noProof="0" dirty="0">
                  <a:solidFill>
                    <a:schemeClr val="tx1"/>
                  </a:solidFill>
                  <a:latin typeface="+mn-lt"/>
                  <a:ea typeface="+mn-ea"/>
                  <a:cs typeface="+mn-cs"/>
                </a:rPr>
                <a:t>Alfabetische </a:t>
              </a:r>
              <a:r>
                <a:rPr lang="nl-NL" sz="1125" kern="1200" noProof="0" dirty="0" err="1">
                  <a:solidFill>
                    <a:schemeClr val="tx1"/>
                  </a:solidFill>
                  <a:latin typeface="+mn-lt"/>
                  <a:ea typeface="+mn-ea"/>
                  <a:cs typeface="+mn-cs"/>
                </a:rPr>
                <a:t>bullet</a:t>
              </a:r>
              <a:r>
                <a:rPr lang="nl-NL" sz="1125" kern="1200" noProof="0" dirty="0">
                  <a:solidFill>
                    <a:schemeClr val="tx1"/>
                  </a:solidFill>
                  <a:latin typeface="+mn-lt"/>
                  <a:ea typeface="+mn-ea"/>
                  <a:cs typeface="+mn-cs"/>
                </a:rPr>
                <a:t> (15pt)</a:t>
              </a:r>
            </a:p>
          </p:txBody>
        </p:sp>
        <p:sp>
          <p:nvSpPr>
            <p:cNvPr id="317" name="Ovaal 316">
              <a:extLst>
                <a:ext uri="{FF2B5EF4-FFF2-40B4-BE49-F238E27FC236}">
                  <a16:creationId xmlns:a16="http://schemas.microsoft.com/office/drawing/2014/main" id="{8754AA08-735B-4C39-9384-CB1278D7405C}"/>
                </a:ext>
              </a:extLst>
            </p:cNvPr>
            <p:cNvSpPr/>
            <p:nvPr userDrawn="1"/>
          </p:nvSpPr>
          <p:spPr>
            <a:xfrm>
              <a:off x="-3425006" y="5295213"/>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318" name="Rechthoek 317">
              <a:extLst>
                <a:ext uri="{FF2B5EF4-FFF2-40B4-BE49-F238E27FC236}">
                  <a16:creationId xmlns:a16="http://schemas.microsoft.com/office/drawing/2014/main" id="{65CBDEA3-1FF3-4432-B08E-E760C7A11EBC}"/>
                </a:ext>
              </a:extLst>
            </p:cNvPr>
            <p:cNvSpPr/>
            <p:nvPr userDrawn="1"/>
          </p:nvSpPr>
          <p:spPr>
            <a:xfrm>
              <a:off x="-3059324" y="5295212"/>
              <a:ext cx="2823104" cy="255963"/>
            </a:xfrm>
            <a:prstGeom prst="rect">
              <a:avLst/>
            </a:prstGeom>
            <a:noFill/>
            <a:ln w="25400" cap="flat" cmpd="sng" algn="ctr">
              <a:noFill/>
              <a:prstDash val="solid"/>
            </a:ln>
            <a:effectLst/>
          </p:spPr>
          <p:txBody>
            <a:bodyPr lIns="0" tIns="0" rIns="0" bIns="0" rtlCol="0" anchor="ctr"/>
            <a:lstStyle/>
            <a:p>
              <a:pPr marL="0" marR="0" lvl="7" indent="0" algn="l" defTabSz="685800" rtl="0" eaLnBrk="1" fontAlgn="auto" latinLnBrk="0" hangingPunct="1">
                <a:lnSpc>
                  <a:spcPct val="100000"/>
                </a:lnSpc>
                <a:spcBef>
                  <a:spcPts val="225"/>
                </a:spcBef>
                <a:spcAft>
                  <a:spcPts val="225"/>
                </a:spcAft>
                <a:buClr>
                  <a:schemeClr val="accent3"/>
                </a:buClr>
                <a:buSzTx/>
                <a:buFont typeface="Arial" panose="020B0604020202020204" pitchFamily="34" charset="0"/>
                <a:buNone/>
                <a:tabLst/>
                <a:defRPr/>
              </a:pPr>
              <a:r>
                <a:rPr lang="nl-NL" sz="750" i="1" kern="1200" noProof="0" dirty="0">
                  <a:solidFill>
                    <a:schemeClr val="tx1"/>
                  </a:solidFill>
                  <a:latin typeface="+mn-lt"/>
                  <a:ea typeface="+mn-ea"/>
                  <a:cs typeface="+mn-cs"/>
                </a:rPr>
                <a:t>Fotobeschrijving (10pt)</a:t>
              </a:r>
            </a:p>
          </p:txBody>
        </p:sp>
        <p:sp>
          <p:nvSpPr>
            <p:cNvPr id="319" name="Ovaal 318">
              <a:extLst>
                <a:ext uri="{FF2B5EF4-FFF2-40B4-BE49-F238E27FC236}">
                  <a16:creationId xmlns:a16="http://schemas.microsoft.com/office/drawing/2014/main" id="{7641AA04-F501-4A5E-AC0C-FA470C02EA52}"/>
                </a:ext>
              </a:extLst>
            </p:cNvPr>
            <p:cNvSpPr/>
            <p:nvPr userDrawn="1"/>
          </p:nvSpPr>
          <p:spPr>
            <a:xfrm>
              <a:off x="-3425006" y="5668478"/>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320" name="Rechthoek 319">
              <a:extLst>
                <a:ext uri="{FF2B5EF4-FFF2-40B4-BE49-F238E27FC236}">
                  <a16:creationId xmlns:a16="http://schemas.microsoft.com/office/drawing/2014/main" id="{0EB3FBBB-E00F-4676-A881-4D0250504347}"/>
                </a:ext>
              </a:extLst>
            </p:cNvPr>
            <p:cNvSpPr/>
            <p:nvPr userDrawn="1"/>
          </p:nvSpPr>
          <p:spPr>
            <a:xfrm>
              <a:off x="-3059324" y="5668477"/>
              <a:ext cx="2823104" cy="255963"/>
            </a:xfrm>
            <a:prstGeom prst="rect">
              <a:avLst/>
            </a:prstGeom>
            <a:noFill/>
            <a:ln w="25400" cap="flat" cmpd="sng" algn="ctr">
              <a:noFill/>
              <a:prstDash val="solid"/>
            </a:ln>
            <a:effectLst/>
          </p:spPr>
          <p:txBody>
            <a:bodyPr lIns="0" tIns="0" rIns="0" bIns="0" rtlCol="0" anchor="ctr"/>
            <a:lstStyle/>
            <a:p>
              <a:pPr marL="0" marR="0" lvl="8" indent="0" algn="l" defTabSz="685800" rtl="0" eaLnBrk="1" fontAlgn="auto" latinLnBrk="0" hangingPunct="1">
                <a:lnSpc>
                  <a:spcPct val="100000"/>
                </a:lnSpc>
                <a:spcBef>
                  <a:spcPts val="450"/>
                </a:spcBef>
                <a:spcAft>
                  <a:spcPts val="225"/>
                </a:spcAft>
                <a:buClrTx/>
                <a:buSzTx/>
                <a:buFont typeface="Arial" panose="020B0604020202020204" pitchFamily="34" charset="0"/>
                <a:buNone/>
                <a:tabLst/>
                <a:defRPr/>
              </a:pPr>
              <a:r>
                <a:rPr lang="nl-NL" sz="1500" i="1" kern="1200" noProof="0" dirty="0">
                  <a:solidFill>
                    <a:schemeClr val="tx1"/>
                  </a:solidFill>
                  <a:latin typeface="+mn-lt"/>
                  <a:ea typeface="+mn-ea"/>
                  <a:cs typeface="+mn-cs"/>
                </a:rPr>
                <a:t>Quote tekst (20pt)</a:t>
              </a:r>
            </a:p>
          </p:txBody>
        </p:sp>
        <p:sp>
          <p:nvSpPr>
            <p:cNvPr id="321" name="Rechthoek 320">
              <a:extLst>
                <a:ext uri="{FF2B5EF4-FFF2-40B4-BE49-F238E27FC236}">
                  <a16:creationId xmlns:a16="http://schemas.microsoft.com/office/drawing/2014/main" id="{080BC829-7C79-410E-84AD-AB37E26F111E}"/>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80000"/>
                </a:lnSpc>
                <a:spcBef>
                  <a:spcPts val="0"/>
                </a:spcBef>
                <a:spcAft>
                  <a:spcPts val="0"/>
                </a:spcAft>
                <a:buClrTx/>
                <a:buSzTx/>
                <a:buFontTx/>
                <a:buNone/>
                <a:tabLst/>
                <a:defRPr/>
              </a:pPr>
              <a:r>
                <a:rPr kumimoji="0" lang="nl-NL" sz="1050" b="1" i="0" u="none" strike="noStrike" kern="0" cap="all" spc="0" normalizeH="0" baseline="0" noProof="0" dirty="0">
                  <a:ln>
                    <a:noFill/>
                  </a:ln>
                  <a:solidFill>
                    <a:schemeClr val="bg1">
                      <a:lumMod val="50000"/>
                    </a:schemeClr>
                  </a:solidFill>
                  <a:effectLst/>
                  <a:uLnTx/>
                  <a:uFillTx/>
                  <a:latin typeface="+mj-lt"/>
                  <a:cs typeface="Segoe UI Light" panose="020B0502040204020203" pitchFamily="34" charset="0"/>
                </a:rPr>
                <a:t>TEKST</a:t>
              </a:r>
              <a:r>
                <a:rPr kumimoji="0" lang="nl-NL" sz="1050" b="1" i="0" u="none" strike="noStrike" kern="0" cap="all" spc="0" normalizeH="0" noProof="0" dirty="0">
                  <a:ln>
                    <a:noFill/>
                  </a:ln>
                  <a:solidFill>
                    <a:schemeClr val="bg1">
                      <a:lumMod val="50000"/>
                    </a:schemeClr>
                  </a:solidFill>
                  <a:effectLst/>
                  <a:uLnTx/>
                  <a:uFillTx/>
                  <a:latin typeface="+mj-lt"/>
                  <a:cs typeface="Segoe UI Light" panose="020B0502040204020203" pitchFamily="34" charset="0"/>
                </a:rPr>
                <a:t> NIVEAUS kiezen</a:t>
              </a:r>
              <a:endParaRPr kumimoji="0" lang="nl-NL" sz="1050" b="1" i="0" u="none" strike="noStrike" kern="0" cap="all" spc="0" normalizeH="0" baseline="0" noProof="0" dirty="0">
                <a:ln>
                  <a:noFill/>
                </a:ln>
                <a:solidFill>
                  <a:schemeClr val="bg1">
                    <a:lumMod val="50000"/>
                  </a:schemeClr>
                </a:solidFill>
                <a:effectLst/>
                <a:uLnTx/>
                <a:uFillTx/>
                <a:latin typeface="+mj-lt"/>
                <a:cs typeface="Segoe UI Light" panose="020B0502040204020203" pitchFamily="34" charset="0"/>
              </a:endParaRPr>
            </a:p>
          </p:txBody>
        </p:sp>
        <p:sp>
          <p:nvSpPr>
            <p:cNvPr id="322" name="Ovaal 321">
              <a:extLst>
                <a:ext uri="{FF2B5EF4-FFF2-40B4-BE49-F238E27FC236}">
                  <a16:creationId xmlns:a16="http://schemas.microsoft.com/office/drawing/2014/main" id="{4B754F7D-A3FB-4F5A-8930-FBF0BFCCFE0B}"/>
                </a:ext>
              </a:extLst>
            </p:cNvPr>
            <p:cNvSpPr/>
            <p:nvPr userDrawn="1"/>
          </p:nvSpPr>
          <p:spPr>
            <a:xfrm>
              <a:off x="-3425006" y="2678716"/>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323" name="Rechte verbindingslijn 322">
              <a:extLst>
                <a:ext uri="{FF2B5EF4-FFF2-40B4-BE49-F238E27FC236}">
                  <a16:creationId xmlns:a16="http://schemas.microsoft.com/office/drawing/2014/main" id="{CD5C8E73-AEF1-4F0D-9D88-7DC726AF1174}"/>
                </a:ext>
              </a:extLst>
            </p:cNvPr>
            <p:cNvCxnSpPr>
              <a:cxnSpLocks/>
            </p:cNvCxnSpPr>
            <p:nvPr userDrawn="1"/>
          </p:nvCxnSpPr>
          <p:spPr>
            <a:xfrm>
              <a:off x="-3419346" y="243069"/>
              <a:ext cx="3176013" cy="0"/>
            </a:xfrm>
            <a:prstGeom prst="line">
              <a:avLst/>
            </a:prstGeom>
            <a:noFill/>
            <a:ln w="3175" cap="flat" cmpd="sng" algn="ctr">
              <a:solidFill>
                <a:schemeClr val="bg1">
                  <a:lumMod val="50000"/>
                </a:schemeClr>
              </a:solidFill>
              <a:prstDash val="solid"/>
            </a:ln>
            <a:effectLst/>
          </p:spPr>
        </p:cxnSp>
        <p:grpSp>
          <p:nvGrpSpPr>
            <p:cNvPr id="324" name="Groep 323">
              <a:extLst>
                <a:ext uri="{FF2B5EF4-FFF2-40B4-BE49-F238E27FC236}">
                  <a16:creationId xmlns:a16="http://schemas.microsoft.com/office/drawing/2014/main" id="{EDAC08E1-768E-45CB-8DEF-06CAA9EBB5D7}"/>
                </a:ext>
              </a:extLst>
            </p:cNvPr>
            <p:cNvGrpSpPr/>
            <p:nvPr userDrawn="1"/>
          </p:nvGrpSpPr>
          <p:grpSpPr>
            <a:xfrm>
              <a:off x="-3437547" y="1295337"/>
              <a:ext cx="2933825" cy="558875"/>
              <a:chOff x="-3419346" y="368233"/>
              <a:chExt cx="3904920" cy="743862"/>
            </a:xfrm>
          </p:grpSpPr>
          <p:sp>
            <p:nvSpPr>
              <p:cNvPr id="341" name="Rechthoek 340">
                <a:extLst>
                  <a:ext uri="{FF2B5EF4-FFF2-40B4-BE49-F238E27FC236}">
                    <a16:creationId xmlns:a16="http://schemas.microsoft.com/office/drawing/2014/main" id="{9DA66142-124E-4A6A-AA99-8C97B74F0F49}"/>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600" b="0" noProof="0" dirty="0">
                    <a:solidFill>
                      <a:srgbClr val="C00000"/>
                    </a:solidFill>
                    <a:latin typeface="Arial" panose="020B0604020202020204" pitchFamily="34" charset="0"/>
                    <a:cs typeface="Arial" panose="020B0604020202020204" pitchFamily="34" charset="0"/>
                  </a:rPr>
                  <a:t>Start</a:t>
                </a:r>
              </a:p>
            </p:txBody>
          </p:sp>
          <p:cxnSp>
            <p:nvCxnSpPr>
              <p:cNvPr id="342" name="Rechte verbindingslijn 341">
                <a:extLst>
                  <a:ext uri="{FF2B5EF4-FFF2-40B4-BE49-F238E27FC236}">
                    <a16:creationId xmlns:a16="http://schemas.microsoft.com/office/drawing/2014/main" id="{CFA9B92F-748A-4A77-8573-11CF6DCE0DB3}"/>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3" name="Rechte verbindingslijn 342">
                <a:extLst>
                  <a:ext uri="{FF2B5EF4-FFF2-40B4-BE49-F238E27FC236}">
                    <a16:creationId xmlns:a16="http://schemas.microsoft.com/office/drawing/2014/main" id="{8F1B524C-24EE-43CB-BBB7-2261BF93C919}"/>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4" name="Rechthoek 343">
                <a:extLst>
                  <a:ext uri="{FF2B5EF4-FFF2-40B4-BE49-F238E27FC236}">
                    <a16:creationId xmlns:a16="http://schemas.microsoft.com/office/drawing/2014/main" id="{EFA26898-2D89-403D-AF0D-234E565CF636}"/>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nvGrpSpPr>
              <p:cNvPr id="345" name="Groep 344">
                <a:extLst>
                  <a:ext uri="{FF2B5EF4-FFF2-40B4-BE49-F238E27FC236}">
                    <a16:creationId xmlns:a16="http://schemas.microsoft.com/office/drawing/2014/main" id="{DC7D3128-E12B-4ECE-A589-BBE7A81AF38E}"/>
                  </a:ext>
                </a:extLst>
              </p:cNvPr>
              <p:cNvGrpSpPr/>
              <p:nvPr userDrawn="1"/>
            </p:nvGrpSpPr>
            <p:grpSpPr>
              <a:xfrm>
                <a:off x="-3002834" y="720303"/>
                <a:ext cx="182598" cy="143759"/>
                <a:chOff x="-3310843" y="700986"/>
                <a:chExt cx="182598" cy="143759"/>
              </a:xfrm>
            </p:grpSpPr>
            <p:grpSp>
              <p:nvGrpSpPr>
                <p:cNvPr id="384" name="Groep 383">
                  <a:extLst>
                    <a:ext uri="{FF2B5EF4-FFF2-40B4-BE49-F238E27FC236}">
                      <a16:creationId xmlns:a16="http://schemas.microsoft.com/office/drawing/2014/main" id="{A2DEA057-FEA7-4D5C-A28B-6F3C7C71E0E2}"/>
                    </a:ext>
                  </a:extLst>
                </p:cNvPr>
                <p:cNvGrpSpPr/>
                <p:nvPr userDrawn="1"/>
              </p:nvGrpSpPr>
              <p:grpSpPr>
                <a:xfrm>
                  <a:off x="-3310843" y="700986"/>
                  <a:ext cx="182598" cy="143759"/>
                  <a:chOff x="-3310843" y="700986"/>
                  <a:chExt cx="182598" cy="143759"/>
                </a:xfrm>
              </p:grpSpPr>
              <p:cxnSp>
                <p:nvCxnSpPr>
                  <p:cNvPr id="388" name="Rechte verbindingslijn 387">
                    <a:extLst>
                      <a:ext uri="{FF2B5EF4-FFF2-40B4-BE49-F238E27FC236}">
                        <a16:creationId xmlns:a16="http://schemas.microsoft.com/office/drawing/2014/main" id="{2585BEBE-784B-4514-A895-AF1A9126C5D2}"/>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389" name="Rechte verbindingslijn 388">
                    <a:extLst>
                      <a:ext uri="{FF2B5EF4-FFF2-40B4-BE49-F238E27FC236}">
                        <a16:creationId xmlns:a16="http://schemas.microsoft.com/office/drawing/2014/main" id="{6ED62856-91FD-4925-A6B9-EEA30371B893}"/>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390" name="Rechte verbindingslijn 389">
                    <a:extLst>
                      <a:ext uri="{FF2B5EF4-FFF2-40B4-BE49-F238E27FC236}">
                        <a16:creationId xmlns:a16="http://schemas.microsoft.com/office/drawing/2014/main" id="{DA802B00-DF4A-42F3-B849-94BCCDCEC4A7}"/>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391" name="Rechte verbindingslijn 390">
                    <a:extLst>
                      <a:ext uri="{FF2B5EF4-FFF2-40B4-BE49-F238E27FC236}">
                        <a16:creationId xmlns:a16="http://schemas.microsoft.com/office/drawing/2014/main" id="{58CA2412-7824-4571-A066-7997DEA4A741}"/>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392" name="Rechte verbindingslijn 391">
                    <a:extLst>
                      <a:ext uri="{FF2B5EF4-FFF2-40B4-BE49-F238E27FC236}">
                        <a16:creationId xmlns:a16="http://schemas.microsoft.com/office/drawing/2014/main" id="{E21AEC1F-2229-442D-9B67-ACFAB7690A58}"/>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385" name="Groep 384">
                  <a:extLst>
                    <a:ext uri="{FF2B5EF4-FFF2-40B4-BE49-F238E27FC236}">
                      <a16:creationId xmlns:a16="http://schemas.microsoft.com/office/drawing/2014/main" id="{33F47883-1082-408E-A24D-3F397A59BCDD}"/>
                    </a:ext>
                  </a:extLst>
                </p:cNvPr>
                <p:cNvGrpSpPr/>
                <p:nvPr userDrawn="1"/>
              </p:nvGrpSpPr>
              <p:grpSpPr>
                <a:xfrm flipH="1">
                  <a:off x="-3310774" y="735854"/>
                  <a:ext cx="88801" cy="72568"/>
                  <a:chOff x="-2091059" y="1395403"/>
                  <a:chExt cx="157316" cy="128558"/>
                </a:xfrm>
              </p:grpSpPr>
              <p:sp>
                <p:nvSpPr>
                  <p:cNvPr id="386" name="Rechthoek 385">
                    <a:extLst>
                      <a:ext uri="{FF2B5EF4-FFF2-40B4-BE49-F238E27FC236}">
                        <a16:creationId xmlns:a16="http://schemas.microsoft.com/office/drawing/2014/main" id="{6EF6CAA6-E626-481C-B9BD-B6F6309B97E2}"/>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387" name="Pijl: punthaak 386">
                    <a:extLst>
                      <a:ext uri="{FF2B5EF4-FFF2-40B4-BE49-F238E27FC236}">
                        <a16:creationId xmlns:a16="http://schemas.microsoft.com/office/drawing/2014/main" id="{592E89F8-EE36-4B11-B44D-71F9D2A0F8E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grpSp>
            <p:nvGrpSpPr>
              <p:cNvPr id="346" name="Groep 345">
                <a:extLst>
                  <a:ext uri="{FF2B5EF4-FFF2-40B4-BE49-F238E27FC236}">
                    <a16:creationId xmlns:a16="http://schemas.microsoft.com/office/drawing/2014/main" id="{2B1E59A3-A674-4FC8-96F9-6EB7F00F3F38}"/>
                  </a:ext>
                </a:extLst>
              </p:cNvPr>
              <p:cNvGrpSpPr/>
              <p:nvPr userDrawn="1"/>
            </p:nvGrpSpPr>
            <p:grpSpPr>
              <a:xfrm>
                <a:off x="-3326107" y="720303"/>
                <a:ext cx="182598" cy="143759"/>
                <a:chOff x="-3634116" y="700986"/>
                <a:chExt cx="182598" cy="143759"/>
              </a:xfrm>
            </p:grpSpPr>
            <p:grpSp>
              <p:nvGrpSpPr>
                <p:cNvPr id="375" name="Groep 374">
                  <a:extLst>
                    <a:ext uri="{FF2B5EF4-FFF2-40B4-BE49-F238E27FC236}">
                      <a16:creationId xmlns:a16="http://schemas.microsoft.com/office/drawing/2014/main" id="{1C3E57BA-516B-42D5-BD12-71D3CCC75570}"/>
                    </a:ext>
                  </a:extLst>
                </p:cNvPr>
                <p:cNvGrpSpPr/>
                <p:nvPr userDrawn="1"/>
              </p:nvGrpSpPr>
              <p:grpSpPr>
                <a:xfrm>
                  <a:off x="-3634116" y="700986"/>
                  <a:ext cx="182598" cy="143759"/>
                  <a:chOff x="-3634116" y="700986"/>
                  <a:chExt cx="182598" cy="143759"/>
                </a:xfrm>
              </p:grpSpPr>
              <p:cxnSp>
                <p:nvCxnSpPr>
                  <p:cNvPr id="379" name="Rechte verbindingslijn 378">
                    <a:extLst>
                      <a:ext uri="{FF2B5EF4-FFF2-40B4-BE49-F238E27FC236}">
                        <a16:creationId xmlns:a16="http://schemas.microsoft.com/office/drawing/2014/main" id="{A2F5093B-6601-4390-8FE6-5367351A5655}"/>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380" name="Rechte verbindingslijn 379">
                    <a:extLst>
                      <a:ext uri="{FF2B5EF4-FFF2-40B4-BE49-F238E27FC236}">
                        <a16:creationId xmlns:a16="http://schemas.microsoft.com/office/drawing/2014/main" id="{932800E5-6A0B-4BBC-991C-2ABFB450E8E7}"/>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381" name="Rechte verbindingslijn 380">
                    <a:extLst>
                      <a:ext uri="{FF2B5EF4-FFF2-40B4-BE49-F238E27FC236}">
                        <a16:creationId xmlns:a16="http://schemas.microsoft.com/office/drawing/2014/main" id="{D2826148-49A7-4A12-8F71-61E8BF8ED440}"/>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382" name="Rechte verbindingslijn 381">
                    <a:extLst>
                      <a:ext uri="{FF2B5EF4-FFF2-40B4-BE49-F238E27FC236}">
                        <a16:creationId xmlns:a16="http://schemas.microsoft.com/office/drawing/2014/main" id="{9A05BCD9-A886-4B24-898D-CA12B80F267E}"/>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383" name="Rechte verbindingslijn 382">
                    <a:extLst>
                      <a:ext uri="{FF2B5EF4-FFF2-40B4-BE49-F238E27FC236}">
                        <a16:creationId xmlns:a16="http://schemas.microsoft.com/office/drawing/2014/main" id="{EFAEF72F-6930-4549-AA1A-E8C32D2B30D0}"/>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376" name="Groep 375">
                  <a:extLst>
                    <a:ext uri="{FF2B5EF4-FFF2-40B4-BE49-F238E27FC236}">
                      <a16:creationId xmlns:a16="http://schemas.microsoft.com/office/drawing/2014/main" id="{BC0E46A3-A281-4870-88AA-644133C509E0}"/>
                    </a:ext>
                  </a:extLst>
                </p:cNvPr>
                <p:cNvGrpSpPr/>
                <p:nvPr userDrawn="1"/>
              </p:nvGrpSpPr>
              <p:grpSpPr>
                <a:xfrm>
                  <a:off x="-3634047" y="735854"/>
                  <a:ext cx="88801" cy="72568"/>
                  <a:chOff x="-2091059" y="1395403"/>
                  <a:chExt cx="157316" cy="128558"/>
                </a:xfrm>
              </p:grpSpPr>
              <p:sp>
                <p:nvSpPr>
                  <p:cNvPr id="377" name="Rechthoek 376">
                    <a:extLst>
                      <a:ext uri="{FF2B5EF4-FFF2-40B4-BE49-F238E27FC236}">
                        <a16:creationId xmlns:a16="http://schemas.microsoft.com/office/drawing/2014/main" id="{69565C2C-6843-493F-81DB-0603A5E2A98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378" name="Pijl: punthaak 377">
                    <a:extLst>
                      <a:ext uri="{FF2B5EF4-FFF2-40B4-BE49-F238E27FC236}">
                        <a16:creationId xmlns:a16="http://schemas.microsoft.com/office/drawing/2014/main" id="{AA4ED2F2-FC6A-46F4-8942-D8CF9F09E67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cxnSp>
            <p:nvCxnSpPr>
              <p:cNvPr id="347" name="Rechte verbindingslijn 346">
                <a:extLst>
                  <a:ext uri="{FF2B5EF4-FFF2-40B4-BE49-F238E27FC236}">
                    <a16:creationId xmlns:a16="http://schemas.microsoft.com/office/drawing/2014/main" id="{041F7ABF-DE3C-4069-B83B-FDB8D461DCE7}"/>
                  </a:ext>
                </a:extLst>
              </p:cNvPr>
              <p:cNvCxnSpPr>
                <a:cxnSpLocks/>
              </p:cNvCxnSpPr>
              <p:nvPr userDrawn="1"/>
            </p:nvCxnSpPr>
            <p:spPr>
              <a:xfrm flipV="1">
                <a:off x="-3136454" y="523622"/>
                <a:ext cx="720437" cy="188422"/>
              </a:xfrm>
              <a:prstGeom prst="line">
                <a:avLst/>
              </a:prstGeom>
              <a:noFill/>
              <a:ln w="19050" cap="rnd" cmpd="sng" algn="ctr">
                <a:solidFill>
                  <a:schemeClr val="tx1"/>
                </a:solidFill>
                <a:prstDash val="solid"/>
                <a:headEnd type="oval"/>
              </a:ln>
              <a:effectLst/>
            </p:spPr>
          </p:cxnSp>
          <p:cxnSp>
            <p:nvCxnSpPr>
              <p:cNvPr id="348" name="Rechte verbindingslijn 347">
                <a:extLst>
                  <a:ext uri="{FF2B5EF4-FFF2-40B4-BE49-F238E27FC236}">
                    <a16:creationId xmlns:a16="http://schemas.microsoft.com/office/drawing/2014/main" id="{985D3FD8-A92C-46DD-A624-8208431B3B2C}"/>
                  </a:ext>
                </a:extLst>
              </p:cNvPr>
              <p:cNvCxnSpPr>
                <a:cxnSpLocks/>
              </p:cNvCxnSpPr>
              <p:nvPr userDrawn="1"/>
            </p:nvCxnSpPr>
            <p:spPr>
              <a:xfrm>
                <a:off x="-2820570" y="712044"/>
                <a:ext cx="399011" cy="238298"/>
              </a:xfrm>
              <a:prstGeom prst="line">
                <a:avLst/>
              </a:prstGeom>
              <a:noFill/>
              <a:ln w="19050" cap="rnd" cmpd="sng" algn="ctr">
                <a:solidFill>
                  <a:schemeClr val="tx1"/>
                </a:solidFill>
                <a:prstDash val="solid"/>
                <a:headEnd type="oval"/>
              </a:ln>
              <a:effectLst/>
            </p:spPr>
          </p:cxnSp>
          <p:grpSp>
            <p:nvGrpSpPr>
              <p:cNvPr id="349" name="Groep 348">
                <a:extLst>
                  <a:ext uri="{FF2B5EF4-FFF2-40B4-BE49-F238E27FC236}">
                    <a16:creationId xmlns:a16="http://schemas.microsoft.com/office/drawing/2014/main" id="{63692241-10BA-40DA-A765-D426FE5784A9}"/>
                  </a:ext>
                </a:extLst>
              </p:cNvPr>
              <p:cNvGrpSpPr/>
              <p:nvPr userDrawn="1"/>
            </p:nvGrpSpPr>
            <p:grpSpPr>
              <a:xfrm>
                <a:off x="-2425037" y="370226"/>
                <a:ext cx="357690" cy="330595"/>
                <a:chOff x="-2721817" y="347336"/>
                <a:chExt cx="432805" cy="400021"/>
              </a:xfrm>
            </p:grpSpPr>
            <p:sp>
              <p:nvSpPr>
                <p:cNvPr id="364" name="Rechthoek 363">
                  <a:extLst>
                    <a:ext uri="{FF2B5EF4-FFF2-40B4-BE49-F238E27FC236}">
                      <a16:creationId xmlns:a16="http://schemas.microsoft.com/office/drawing/2014/main" id="{1AB73BB9-5307-4CE6-B310-ABB6C55FA3B6}"/>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a:solidFill>
                      <a:srgbClr val="FF0000"/>
                    </a:solidFill>
                    <a:latin typeface="Arial" panose="020B0604020202020204" pitchFamily="34" charset="0"/>
                    <a:cs typeface="Arial" panose="020B0604020202020204" pitchFamily="34" charset="0"/>
                  </a:endParaRPr>
                </a:p>
              </p:txBody>
            </p:sp>
            <p:grpSp>
              <p:nvGrpSpPr>
                <p:cNvPr id="365" name="Groep 364">
                  <a:extLst>
                    <a:ext uri="{FF2B5EF4-FFF2-40B4-BE49-F238E27FC236}">
                      <a16:creationId xmlns:a16="http://schemas.microsoft.com/office/drawing/2014/main" id="{7050BBFE-A35A-4E23-AB7A-036B417D2BC6}"/>
                    </a:ext>
                  </a:extLst>
                </p:cNvPr>
                <p:cNvGrpSpPr/>
                <p:nvPr userDrawn="1"/>
              </p:nvGrpSpPr>
              <p:grpSpPr>
                <a:xfrm>
                  <a:off x="-2652453" y="431583"/>
                  <a:ext cx="294076" cy="231526"/>
                  <a:chOff x="-3634116" y="700986"/>
                  <a:chExt cx="182598" cy="143759"/>
                </a:xfrm>
              </p:grpSpPr>
              <p:grpSp>
                <p:nvGrpSpPr>
                  <p:cNvPr id="366" name="Groep 365">
                    <a:extLst>
                      <a:ext uri="{FF2B5EF4-FFF2-40B4-BE49-F238E27FC236}">
                        <a16:creationId xmlns:a16="http://schemas.microsoft.com/office/drawing/2014/main" id="{4900E8C6-DC4B-48F2-B47F-7442887733A7}"/>
                      </a:ext>
                    </a:extLst>
                  </p:cNvPr>
                  <p:cNvGrpSpPr/>
                  <p:nvPr userDrawn="1"/>
                </p:nvGrpSpPr>
                <p:grpSpPr>
                  <a:xfrm>
                    <a:off x="-3634116" y="700986"/>
                    <a:ext cx="182598" cy="143759"/>
                    <a:chOff x="-3634116" y="700986"/>
                    <a:chExt cx="182598" cy="143759"/>
                  </a:xfrm>
                </p:grpSpPr>
                <p:cxnSp>
                  <p:nvCxnSpPr>
                    <p:cNvPr id="370" name="Rechte verbindingslijn 369">
                      <a:extLst>
                        <a:ext uri="{FF2B5EF4-FFF2-40B4-BE49-F238E27FC236}">
                          <a16:creationId xmlns:a16="http://schemas.microsoft.com/office/drawing/2014/main" id="{2AD75CF8-F235-43E4-8EBF-BCB0C6FEF72A}"/>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371" name="Rechte verbindingslijn 370">
                      <a:extLst>
                        <a:ext uri="{FF2B5EF4-FFF2-40B4-BE49-F238E27FC236}">
                          <a16:creationId xmlns:a16="http://schemas.microsoft.com/office/drawing/2014/main" id="{0ABA2FE7-97F3-408A-9795-C13CE32FD536}"/>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372" name="Rechte verbindingslijn 371">
                      <a:extLst>
                        <a:ext uri="{FF2B5EF4-FFF2-40B4-BE49-F238E27FC236}">
                          <a16:creationId xmlns:a16="http://schemas.microsoft.com/office/drawing/2014/main" id="{BB56F574-CB03-427E-80BD-88FDF8C8835E}"/>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373" name="Rechte verbindingslijn 372">
                      <a:extLst>
                        <a:ext uri="{FF2B5EF4-FFF2-40B4-BE49-F238E27FC236}">
                          <a16:creationId xmlns:a16="http://schemas.microsoft.com/office/drawing/2014/main" id="{92BDBBE3-3134-4431-AA15-33D05C56B0DD}"/>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374" name="Rechte verbindingslijn 373">
                      <a:extLst>
                        <a:ext uri="{FF2B5EF4-FFF2-40B4-BE49-F238E27FC236}">
                          <a16:creationId xmlns:a16="http://schemas.microsoft.com/office/drawing/2014/main" id="{3D77D2D0-8677-45BD-9A26-EBAF0A6D4355}"/>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367" name="Groep 366">
                    <a:extLst>
                      <a:ext uri="{FF2B5EF4-FFF2-40B4-BE49-F238E27FC236}">
                        <a16:creationId xmlns:a16="http://schemas.microsoft.com/office/drawing/2014/main" id="{3191988B-A423-4740-B746-736CEB6161F4}"/>
                      </a:ext>
                    </a:extLst>
                  </p:cNvPr>
                  <p:cNvGrpSpPr/>
                  <p:nvPr userDrawn="1"/>
                </p:nvGrpSpPr>
                <p:grpSpPr>
                  <a:xfrm>
                    <a:off x="-3634047" y="735854"/>
                    <a:ext cx="88801" cy="72568"/>
                    <a:chOff x="-2091059" y="1395403"/>
                    <a:chExt cx="157316" cy="128558"/>
                  </a:xfrm>
                </p:grpSpPr>
                <p:sp>
                  <p:nvSpPr>
                    <p:cNvPr id="368" name="Rechthoek 367">
                      <a:extLst>
                        <a:ext uri="{FF2B5EF4-FFF2-40B4-BE49-F238E27FC236}">
                          <a16:creationId xmlns:a16="http://schemas.microsoft.com/office/drawing/2014/main" id="{9836BB2F-0E2F-4B70-8ED0-BAB1DB9352A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369" name="Pijl: punthaak 368">
                      <a:extLst>
                        <a:ext uri="{FF2B5EF4-FFF2-40B4-BE49-F238E27FC236}">
                          <a16:creationId xmlns:a16="http://schemas.microsoft.com/office/drawing/2014/main" id="{6E04973E-FDFE-4561-B2C8-0158E486E22F}"/>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grpSp>
          <p:grpSp>
            <p:nvGrpSpPr>
              <p:cNvPr id="350" name="Groep 349">
                <a:extLst>
                  <a:ext uri="{FF2B5EF4-FFF2-40B4-BE49-F238E27FC236}">
                    <a16:creationId xmlns:a16="http://schemas.microsoft.com/office/drawing/2014/main" id="{4D9F4F4D-120F-4CF2-BDB2-B517DE892175}"/>
                  </a:ext>
                </a:extLst>
              </p:cNvPr>
              <p:cNvGrpSpPr/>
              <p:nvPr userDrawn="1"/>
            </p:nvGrpSpPr>
            <p:grpSpPr>
              <a:xfrm>
                <a:off x="-2425037" y="781500"/>
                <a:ext cx="357690" cy="330595"/>
                <a:chOff x="-2721817" y="782525"/>
                <a:chExt cx="432805" cy="400021"/>
              </a:xfrm>
            </p:grpSpPr>
            <p:sp>
              <p:nvSpPr>
                <p:cNvPr id="353" name="Rechthoek 352">
                  <a:extLst>
                    <a:ext uri="{FF2B5EF4-FFF2-40B4-BE49-F238E27FC236}">
                      <a16:creationId xmlns:a16="http://schemas.microsoft.com/office/drawing/2014/main" id="{78A68044-80C9-46AA-AB89-69790C3962A2}"/>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a:solidFill>
                      <a:srgbClr val="FF0000"/>
                    </a:solidFill>
                    <a:latin typeface="Arial" panose="020B0604020202020204" pitchFamily="34" charset="0"/>
                    <a:cs typeface="Arial" panose="020B0604020202020204" pitchFamily="34" charset="0"/>
                  </a:endParaRPr>
                </a:p>
              </p:txBody>
            </p:sp>
            <p:grpSp>
              <p:nvGrpSpPr>
                <p:cNvPr id="354" name="Groep 353">
                  <a:extLst>
                    <a:ext uri="{FF2B5EF4-FFF2-40B4-BE49-F238E27FC236}">
                      <a16:creationId xmlns:a16="http://schemas.microsoft.com/office/drawing/2014/main" id="{82A7C0C9-83B2-4948-8D8D-EF3C433A3F37}"/>
                    </a:ext>
                  </a:extLst>
                </p:cNvPr>
                <p:cNvGrpSpPr/>
                <p:nvPr userDrawn="1"/>
              </p:nvGrpSpPr>
              <p:grpSpPr>
                <a:xfrm>
                  <a:off x="-2652453" y="866772"/>
                  <a:ext cx="294076" cy="231526"/>
                  <a:chOff x="-3310843" y="700986"/>
                  <a:chExt cx="182598" cy="143759"/>
                </a:xfrm>
              </p:grpSpPr>
              <p:grpSp>
                <p:nvGrpSpPr>
                  <p:cNvPr id="355" name="Groep 354">
                    <a:extLst>
                      <a:ext uri="{FF2B5EF4-FFF2-40B4-BE49-F238E27FC236}">
                        <a16:creationId xmlns:a16="http://schemas.microsoft.com/office/drawing/2014/main" id="{5EC5AD4E-00E6-438F-8D25-C17EC55CF177}"/>
                      </a:ext>
                    </a:extLst>
                  </p:cNvPr>
                  <p:cNvGrpSpPr/>
                  <p:nvPr userDrawn="1"/>
                </p:nvGrpSpPr>
                <p:grpSpPr>
                  <a:xfrm>
                    <a:off x="-3310843" y="700986"/>
                    <a:ext cx="182598" cy="143759"/>
                    <a:chOff x="-3310843" y="700986"/>
                    <a:chExt cx="182598" cy="143759"/>
                  </a:xfrm>
                </p:grpSpPr>
                <p:cxnSp>
                  <p:nvCxnSpPr>
                    <p:cNvPr id="359" name="Rechte verbindingslijn 358">
                      <a:extLst>
                        <a:ext uri="{FF2B5EF4-FFF2-40B4-BE49-F238E27FC236}">
                          <a16:creationId xmlns:a16="http://schemas.microsoft.com/office/drawing/2014/main" id="{F586A73D-E565-4E0C-855B-59C4D7D7DD81}"/>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360" name="Rechte verbindingslijn 359">
                      <a:extLst>
                        <a:ext uri="{FF2B5EF4-FFF2-40B4-BE49-F238E27FC236}">
                          <a16:creationId xmlns:a16="http://schemas.microsoft.com/office/drawing/2014/main" id="{CBC3761A-5808-4C8B-9C55-5C48B34CA743}"/>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361" name="Rechte verbindingslijn 360">
                      <a:extLst>
                        <a:ext uri="{FF2B5EF4-FFF2-40B4-BE49-F238E27FC236}">
                          <a16:creationId xmlns:a16="http://schemas.microsoft.com/office/drawing/2014/main" id="{826EECE1-F2E6-4E25-8B52-2A9F25A1463B}"/>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362" name="Rechte verbindingslijn 361">
                      <a:extLst>
                        <a:ext uri="{FF2B5EF4-FFF2-40B4-BE49-F238E27FC236}">
                          <a16:creationId xmlns:a16="http://schemas.microsoft.com/office/drawing/2014/main" id="{2A37E3DE-5E44-41FF-B70B-000D642862DF}"/>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363" name="Rechte verbindingslijn 362">
                      <a:extLst>
                        <a:ext uri="{FF2B5EF4-FFF2-40B4-BE49-F238E27FC236}">
                          <a16:creationId xmlns:a16="http://schemas.microsoft.com/office/drawing/2014/main" id="{3C44D74D-9DAB-4642-B177-CC4186CC5757}"/>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356" name="Groep 355">
                    <a:extLst>
                      <a:ext uri="{FF2B5EF4-FFF2-40B4-BE49-F238E27FC236}">
                        <a16:creationId xmlns:a16="http://schemas.microsoft.com/office/drawing/2014/main" id="{F90E9ED6-7F69-4EE5-B45A-DA998970F8A5}"/>
                      </a:ext>
                    </a:extLst>
                  </p:cNvPr>
                  <p:cNvGrpSpPr/>
                  <p:nvPr userDrawn="1"/>
                </p:nvGrpSpPr>
                <p:grpSpPr>
                  <a:xfrm flipH="1">
                    <a:off x="-3310774" y="735854"/>
                    <a:ext cx="88801" cy="72568"/>
                    <a:chOff x="-2091059" y="1395403"/>
                    <a:chExt cx="157316" cy="128558"/>
                  </a:xfrm>
                </p:grpSpPr>
                <p:sp>
                  <p:nvSpPr>
                    <p:cNvPr id="357" name="Rechthoek 356">
                      <a:extLst>
                        <a:ext uri="{FF2B5EF4-FFF2-40B4-BE49-F238E27FC236}">
                          <a16:creationId xmlns:a16="http://schemas.microsoft.com/office/drawing/2014/main" id="{48C720B0-5B50-4EB2-9830-559DC775B33B}"/>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358" name="Pijl: punthaak 357">
                      <a:extLst>
                        <a:ext uri="{FF2B5EF4-FFF2-40B4-BE49-F238E27FC236}">
                          <a16:creationId xmlns:a16="http://schemas.microsoft.com/office/drawing/2014/main" id="{5D37504B-BF55-4936-B4AD-73EA6C83F91F}"/>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grpSp>
          <p:sp>
            <p:nvSpPr>
              <p:cNvPr id="351" name="Rechthoek 350">
                <a:extLst>
                  <a:ext uri="{FF2B5EF4-FFF2-40B4-BE49-F238E27FC236}">
                    <a16:creationId xmlns:a16="http://schemas.microsoft.com/office/drawing/2014/main" id="{B00C6C92-B3F8-4BE5-BD75-9855319C87C3}"/>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352" name="Rechthoek 351">
                <a:extLst>
                  <a:ext uri="{FF2B5EF4-FFF2-40B4-BE49-F238E27FC236}">
                    <a16:creationId xmlns:a16="http://schemas.microsoft.com/office/drawing/2014/main" id="{98D1D357-2F34-4A4E-8E12-4A703EB67CC1}"/>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325" name="Rechte verbindingslijn 324">
              <a:extLst>
                <a:ext uri="{FF2B5EF4-FFF2-40B4-BE49-F238E27FC236}">
                  <a16:creationId xmlns:a16="http://schemas.microsoft.com/office/drawing/2014/main" id="{78204972-6B44-4A43-B7E9-847E7C5BF9EE}"/>
                </a:ext>
              </a:extLst>
            </p:cNvPr>
            <p:cNvCxnSpPr>
              <a:cxnSpLocks/>
            </p:cNvCxnSpPr>
            <p:nvPr userDrawn="1"/>
          </p:nvCxnSpPr>
          <p:spPr>
            <a:xfrm>
              <a:off x="-3419346" y="1980503"/>
              <a:ext cx="3176013" cy="0"/>
            </a:xfrm>
            <a:prstGeom prst="line">
              <a:avLst/>
            </a:prstGeom>
            <a:noFill/>
            <a:ln w="3175" cap="flat" cmpd="sng" algn="ctr">
              <a:solidFill>
                <a:schemeClr val="bg1">
                  <a:lumMod val="50000"/>
                </a:schemeClr>
              </a:solidFill>
              <a:prstDash val="solid"/>
            </a:ln>
            <a:effectLst/>
          </p:spPr>
        </p:cxnSp>
        <p:sp>
          <p:nvSpPr>
            <p:cNvPr id="326" name="Rechthoek 325">
              <a:extLst>
                <a:ext uri="{FF2B5EF4-FFF2-40B4-BE49-F238E27FC236}">
                  <a16:creationId xmlns:a16="http://schemas.microsoft.com/office/drawing/2014/main" id="{518BFF35-59B7-4758-8E44-207484C0F3B1}"/>
                </a:ext>
              </a:extLst>
            </p:cNvPr>
            <p:cNvSpPr/>
            <p:nvPr userDrawn="1"/>
          </p:nvSpPr>
          <p:spPr>
            <a:xfrm>
              <a:off x="-3059324" y="2678715"/>
              <a:ext cx="2823104" cy="255963"/>
            </a:xfrm>
            <a:prstGeom prst="rect">
              <a:avLst/>
            </a:prstGeom>
            <a:noFill/>
            <a:ln w="25400" cap="flat" cmpd="sng" algn="ctr">
              <a:noFill/>
              <a:prstDash val="solid"/>
            </a:ln>
            <a:effectLst/>
          </p:spPr>
          <p:txBody>
            <a:bodyPr lIns="0" tIns="0" rIns="0" bIns="0" rtlCol="0" anchor="ctr"/>
            <a:lstStyle/>
            <a:p>
              <a:pPr marL="133350" marR="0" lvl="0" indent="-133350" algn="l" defTabSz="685800" rtl="0" eaLnBrk="1" fontAlgn="auto" latinLnBrk="0" hangingPunct="1">
                <a:lnSpc>
                  <a:spcPct val="100000"/>
                </a:lnSpc>
                <a:spcBef>
                  <a:spcPts val="225"/>
                </a:spcBef>
                <a:spcAft>
                  <a:spcPts val="225"/>
                </a:spcAft>
                <a:buClr>
                  <a:schemeClr val="accent1"/>
                </a:buClr>
                <a:buSzTx/>
                <a:buFont typeface="Wingdings" panose="05000000000000000000" pitchFamily="2" charset="2"/>
                <a:buChar char="§"/>
                <a:tabLst/>
                <a:defRPr/>
              </a:pPr>
              <a:r>
                <a:rPr lang="nl-NL" sz="1125" kern="1200" noProof="0" dirty="0" err="1">
                  <a:solidFill>
                    <a:schemeClr val="tx1"/>
                  </a:solidFill>
                  <a:latin typeface="+mn-lt"/>
                  <a:ea typeface="+mn-ea"/>
                  <a:cs typeface="+mn-cs"/>
                </a:rPr>
                <a:t>Bullet</a:t>
              </a:r>
              <a:r>
                <a:rPr lang="nl-NL" sz="1125" kern="1200" noProof="0" dirty="0">
                  <a:solidFill>
                    <a:schemeClr val="tx1"/>
                  </a:solidFill>
                  <a:latin typeface="+mn-lt"/>
                  <a:ea typeface="+mn-ea"/>
                  <a:cs typeface="+mn-cs"/>
                </a:rPr>
                <a:t> (15pt)</a:t>
              </a:r>
            </a:p>
          </p:txBody>
        </p:sp>
        <p:sp>
          <p:nvSpPr>
            <p:cNvPr id="327" name="Ovaal 326">
              <a:extLst>
                <a:ext uri="{FF2B5EF4-FFF2-40B4-BE49-F238E27FC236}">
                  <a16:creationId xmlns:a16="http://schemas.microsoft.com/office/drawing/2014/main" id="{86267990-F8CA-46B4-84B9-4547231FF171}"/>
                </a:ext>
              </a:extLst>
            </p:cNvPr>
            <p:cNvSpPr/>
            <p:nvPr userDrawn="1"/>
          </p:nvSpPr>
          <p:spPr>
            <a:xfrm>
              <a:off x="-3425006" y="3050637"/>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28" name="Rechthoek 327">
              <a:extLst>
                <a:ext uri="{FF2B5EF4-FFF2-40B4-BE49-F238E27FC236}">
                  <a16:creationId xmlns:a16="http://schemas.microsoft.com/office/drawing/2014/main" id="{ACB3F05C-7A84-41B2-80AA-ED6E8C37175C}"/>
                </a:ext>
              </a:extLst>
            </p:cNvPr>
            <p:cNvSpPr/>
            <p:nvPr userDrawn="1"/>
          </p:nvSpPr>
          <p:spPr>
            <a:xfrm>
              <a:off x="-3059324" y="3050636"/>
              <a:ext cx="2823104" cy="255963"/>
            </a:xfrm>
            <a:prstGeom prst="rect">
              <a:avLst/>
            </a:prstGeom>
            <a:noFill/>
            <a:ln w="25400" cap="flat" cmpd="sng" algn="ctr">
              <a:noFill/>
              <a:prstDash val="solid"/>
            </a:ln>
            <a:effectLst/>
          </p:spPr>
          <p:txBody>
            <a:bodyPr lIns="0" tIns="0" rIns="0" bIns="0" rtlCol="0" anchor="ctr"/>
            <a:lstStyle/>
            <a:p>
              <a:pPr marL="266700" marR="0" lvl="1" indent="-133350" algn="l" defTabSz="685800" rtl="0" eaLnBrk="1" fontAlgn="auto" latinLnBrk="0" hangingPunct="1">
                <a:lnSpc>
                  <a:spcPct val="100000"/>
                </a:lnSpc>
                <a:spcBef>
                  <a:spcPts val="225"/>
                </a:spcBef>
                <a:spcAft>
                  <a:spcPts val="225"/>
                </a:spcAft>
                <a:buClr>
                  <a:schemeClr val="accent1"/>
                </a:buClr>
                <a:buSzTx/>
                <a:buFont typeface="Wingdings" panose="05000000000000000000" pitchFamily="2" charset="2"/>
                <a:buChar char="§"/>
                <a:tabLst/>
                <a:defRPr/>
              </a:pPr>
              <a:r>
                <a:rPr lang="nl-NL" sz="1125" kern="1200" noProof="0" dirty="0">
                  <a:solidFill>
                    <a:schemeClr val="tx1"/>
                  </a:solidFill>
                  <a:latin typeface="+mn-lt"/>
                  <a:ea typeface="+mn-ea"/>
                  <a:cs typeface="+mn-cs"/>
                </a:rPr>
                <a:t>Sub-</a:t>
              </a:r>
              <a:r>
                <a:rPr lang="nl-NL" sz="1125" kern="1200" noProof="0" dirty="0" err="1">
                  <a:solidFill>
                    <a:schemeClr val="tx1"/>
                  </a:solidFill>
                  <a:latin typeface="+mn-lt"/>
                  <a:ea typeface="+mn-ea"/>
                  <a:cs typeface="+mn-cs"/>
                </a:rPr>
                <a:t>bullet</a:t>
              </a:r>
              <a:r>
                <a:rPr lang="nl-NL" sz="1125" kern="1200" noProof="0" dirty="0">
                  <a:solidFill>
                    <a:schemeClr val="tx1"/>
                  </a:solidFill>
                  <a:latin typeface="+mn-lt"/>
                  <a:ea typeface="+mn-ea"/>
                  <a:cs typeface="+mn-cs"/>
                </a:rPr>
                <a:t> #1 (15pt) </a:t>
              </a:r>
            </a:p>
          </p:txBody>
        </p:sp>
        <p:sp>
          <p:nvSpPr>
            <p:cNvPr id="329" name="Ovaal 328">
              <a:extLst>
                <a:ext uri="{FF2B5EF4-FFF2-40B4-BE49-F238E27FC236}">
                  <a16:creationId xmlns:a16="http://schemas.microsoft.com/office/drawing/2014/main" id="{67061E4C-F3E4-4983-974A-4AFF29940EDF}"/>
                </a:ext>
              </a:extLst>
            </p:cNvPr>
            <p:cNvSpPr/>
            <p:nvPr userDrawn="1"/>
          </p:nvSpPr>
          <p:spPr>
            <a:xfrm>
              <a:off x="-3425006" y="3424813"/>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330" name="Rechthoek 329">
              <a:extLst>
                <a:ext uri="{FF2B5EF4-FFF2-40B4-BE49-F238E27FC236}">
                  <a16:creationId xmlns:a16="http://schemas.microsoft.com/office/drawing/2014/main" id="{1799E384-7B67-4008-837C-A03B932F5D8A}"/>
                </a:ext>
              </a:extLst>
            </p:cNvPr>
            <p:cNvSpPr/>
            <p:nvPr userDrawn="1"/>
          </p:nvSpPr>
          <p:spPr>
            <a:xfrm>
              <a:off x="-3059324" y="3424812"/>
              <a:ext cx="2823104" cy="255963"/>
            </a:xfrm>
            <a:prstGeom prst="rect">
              <a:avLst/>
            </a:prstGeom>
            <a:noFill/>
            <a:ln w="25400" cap="flat" cmpd="sng" algn="ctr">
              <a:noFill/>
              <a:prstDash val="solid"/>
            </a:ln>
            <a:effectLst/>
          </p:spPr>
          <p:txBody>
            <a:bodyPr lIns="0" tIns="0" rIns="0" bIns="0" rtlCol="0" anchor="ctr"/>
            <a:lstStyle/>
            <a:p>
              <a:pPr marL="398860" marR="0" lvl="2" indent="-132160" algn="l" defTabSz="685800" rtl="0" eaLnBrk="1" fontAlgn="auto" latinLnBrk="0" hangingPunct="1">
                <a:lnSpc>
                  <a:spcPct val="100000"/>
                </a:lnSpc>
                <a:spcBef>
                  <a:spcPts val="225"/>
                </a:spcBef>
                <a:spcAft>
                  <a:spcPts val="225"/>
                </a:spcAft>
                <a:buClr>
                  <a:schemeClr val="tx1"/>
                </a:buClr>
                <a:buSzTx/>
                <a:buFont typeface="Corbel" panose="020B0503020204020204" pitchFamily="34" charset="0"/>
                <a:buChar char="–"/>
                <a:tabLst/>
                <a:defRPr/>
              </a:pPr>
              <a:r>
                <a:rPr lang="nl-NL" sz="1125" kern="1200" noProof="0" dirty="0">
                  <a:solidFill>
                    <a:schemeClr val="tx1"/>
                  </a:solidFill>
                  <a:latin typeface="+mn-lt"/>
                  <a:ea typeface="+mn-ea"/>
                  <a:cs typeface="+mn-cs"/>
                </a:rPr>
                <a:t>Sub-</a:t>
              </a:r>
              <a:r>
                <a:rPr lang="nl-NL" sz="1125" kern="1200" noProof="0" dirty="0" err="1">
                  <a:solidFill>
                    <a:schemeClr val="tx1"/>
                  </a:solidFill>
                  <a:latin typeface="+mn-lt"/>
                  <a:ea typeface="+mn-ea"/>
                  <a:cs typeface="+mn-cs"/>
                </a:rPr>
                <a:t>bullet</a:t>
              </a:r>
              <a:r>
                <a:rPr lang="nl-NL" sz="1125" kern="1200" noProof="0" dirty="0">
                  <a:solidFill>
                    <a:schemeClr val="tx1"/>
                  </a:solidFill>
                  <a:latin typeface="+mn-lt"/>
                  <a:ea typeface="+mn-ea"/>
                  <a:cs typeface="+mn-cs"/>
                </a:rPr>
                <a:t> #2 (15pt)</a:t>
              </a:r>
            </a:p>
          </p:txBody>
        </p:sp>
        <p:sp>
          <p:nvSpPr>
            <p:cNvPr id="331" name="Ovaal 330">
              <a:extLst>
                <a:ext uri="{FF2B5EF4-FFF2-40B4-BE49-F238E27FC236}">
                  <a16:creationId xmlns:a16="http://schemas.microsoft.com/office/drawing/2014/main" id="{9A597F4B-15B3-4698-AB4D-65F88C53DF85}"/>
                </a:ext>
              </a:extLst>
            </p:cNvPr>
            <p:cNvSpPr/>
            <p:nvPr userDrawn="1"/>
          </p:nvSpPr>
          <p:spPr>
            <a:xfrm>
              <a:off x="-3425006" y="3797458"/>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332" name="Rechthoek 331">
              <a:extLst>
                <a:ext uri="{FF2B5EF4-FFF2-40B4-BE49-F238E27FC236}">
                  <a16:creationId xmlns:a16="http://schemas.microsoft.com/office/drawing/2014/main" id="{C24DA2C7-923C-47A4-8502-A5517BEF5FB4}"/>
                </a:ext>
              </a:extLst>
            </p:cNvPr>
            <p:cNvSpPr/>
            <p:nvPr userDrawn="1"/>
          </p:nvSpPr>
          <p:spPr>
            <a:xfrm>
              <a:off x="-3059324" y="3797457"/>
              <a:ext cx="2823104" cy="255963"/>
            </a:xfrm>
            <a:prstGeom prst="rect">
              <a:avLst/>
            </a:prstGeom>
            <a:noFill/>
            <a:ln w="25400" cap="flat" cmpd="sng" algn="ctr">
              <a:noFill/>
              <a:prstDash val="solid"/>
            </a:ln>
            <a:effectLst/>
          </p:spPr>
          <p:txBody>
            <a:bodyPr lIns="0" tIns="0" rIns="0" bIns="0" rtlCol="0" anchor="ctr"/>
            <a:lstStyle/>
            <a:p>
              <a:pPr marL="0" marR="0" lvl="3" indent="0" algn="l" defTabSz="685800" rtl="0" eaLnBrk="1" fontAlgn="auto" latinLnBrk="0" hangingPunct="1">
                <a:lnSpc>
                  <a:spcPct val="100000"/>
                </a:lnSpc>
                <a:spcBef>
                  <a:spcPts val="225"/>
                </a:spcBef>
                <a:spcAft>
                  <a:spcPts val="225"/>
                </a:spcAft>
                <a:buClrTx/>
                <a:buSzTx/>
                <a:buFont typeface="Arial" panose="020B0604020202020204" pitchFamily="34" charset="0"/>
                <a:buNone/>
                <a:tabLst/>
                <a:defRPr/>
              </a:pPr>
              <a:r>
                <a:rPr lang="nl-NL" sz="1125" kern="1200" noProof="0" dirty="0">
                  <a:solidFill>
                    <a:schemeClr val="tx1"/>
                  </a:solidFill>
                  <a:latin typeface="+mn-lt"/>
                  <a:ea typeface="+mn-ea"/>
                  <a:cs typeface="+mn-cs"/>
                </a:rPr>
                <a:t>Leestekst (15pt)</a:t>
              </a:r>
            </a:p>
          </p:txBody>
        </p:sp>
        <p:sp>
          <p:nvSpPr>
            <p:cNvPr id="333" name="Ovaal 332">
              <a:extLst>
                <a:ext uri="{FF2B5EF4-FFF2-40B4-BE49-F238E27FC236}">
                  <a16:creationId xmlns:a16="http://schemas.microsoft.com/office/drawing/2014/main" id="{4C3C64EB-8D14-402E-BFE0-4915CF3A7E9D}"/>
                </a:ext>
              </a:extLst>
            </p:cNvPr>
            <p:cNvSpPr/>
            <p:nvPr userDrawn="1"/>
          </p:nvSpPr>
          <p:spPr>
            <a:xfrm>
              <a:off x="-3425006" y="4181064"/>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334" name="Rechthoek 333">
              <a:extLst>
                <a:ext uri="{FF2B5EF4-FFF2-40B4-BE49-F238E27FC236}">
                  <a16:creationId xmlns:a16="http://schemas.microsoft.com/office/drawing/2014/main" id="{ADBF0AF2-ECF6-48C9-B191-6E26AF901E4C}"/>
                </a:ext>
              </a:extLst>
            </p:cNvPr>
            <p:cNvSpPr/>
            <p:nvPr userDrawn="1"/>
          </p:nvSpPr>
          <p:spPr>
            <a:xfrm>
              <a:off x="-3059324" y="4181063"/>
              <a:ext cx="2823104" cy="255963"/>
            </a:xfrm>
            <a:prstGeom prst="rect">
              <a:avLst/>
            </a:prstGeom>
            <a:noFill/>
            <a:ln w="25400" cap="flat" cmpd="sng" algn="ctr">
              <a:noFill/>
              <a:prstDash val="solid"/>
            </a:ln>
            <a:effectLst/>
          </p:spPr>
          <p:txBody>
            <a:bodyPr lIns="0" tIns="0" rIns="0" bIns="0" rtlCol="0" anchor="ctr"/>
            <a:lstStyle/>
            <a:p>
              <a:pPr marL="0" marR="0" lvl="4" indent="0" fontAlgn="auto">
                <a:lnSpc>
                  <a:spcPct val="100000"/>
                </a:lnSpc>
                <a:spcBef>
                  <a:spcPts val="450"/>
                </a:spcBef>
                <a:spcAft>
                  <a:spcPts val="225"/>
                </a:spcAft>
                <a:buClrTx/>
                <a:buSzTx/>
                <a:buFont typeface="Arial" panose="020B0604020202020204" pitchFamily="34" charset="0"/>
                <a:buNone/>
                <a:tabLst/>
              </a:pPr>
              <a:r>
                <a:rPr lang="nl-NL" sz="1200" b="1" cap="none" baseline="0" noProof="0" dirty="0">
                  <a:solidFill>
                    <a:schemeClr val="accent1"/>
                  </a:solidFill>
                  <a:latin typeface="+mj-lt"/>
                </a:rPr>
                <a:t>Tussenkop (16pt)</a:t>
              </a:r>
            </a:p>
          </p:txBody>
        </p:sp>
        <p:sp>
          <p:nvSpPr>
            <p:cNvPr id="335" name="Rechthoek 334">
              <a:extLst>
                <a:ext uri="{FF2B5EF4-FFF2-40B4-BE49-F238E27FC236}">
                  <a16:creationId xmlns:a16="http://schemas.microsoft.com/office/drawing/2014/main" id="{5DEBACAE-13B5-4EB4-A649-E200B928314B}"/>
                </a:ext>
              </a:extLst>
            </p:cNvPr>
            <p:cNvSpPr/>
            <p:nvPr userDrawn="1"/>
          </p:nvSpPr>
          <p:spPr>
            <a:xfrm>
              <a:off x="-3420798" y="2099231"/>
              <a:ext cx="3178016" cy="467013"/>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cxnSp>
          <p:nvCxnSpPr>
            <p:cNvPr id="336" name="Rechte verbindingslijn 335">
              <a:extLst>
                <a:ext uri="{FF2B5EF4-FFF2-40B4-BE49-F238E27FC236}">
                  <a16:creationId xmlns:a16="http://schemas.microsoft.com/office/drawing/2014/main" id="{F7884B7C-59B4-4076-9A85-95DE96F2AFBD}"/>
                </a:ext>
              </a:extLst>
            </p:cNvPr>
            <p:cNvCxnSpPr>
              <a:cxnSpLocks/>
            </p:cNvCxnSpPr>
            <p:nvPr userDrawn="1"/>
          </p:nvCxnSpPr>
          <p:spPr>
            <a:xfrm>
              <a:off x="-3419346" y="1161637"/>
              <a:ext cx="3176013" cy="0"/>
            </a:xfrm>
            <a:prstGeom prst="line">
              <a:avLst/>
            </a:prstGeom>
            <a:noFill/>
            <a:ln w="3175" cap="flat" cmpd="sng" algn="ctr">
              <a:solidFill>
                <a:schemeClr val="bg1">
                  <a:lumMod val="50000"/>
                </a:schemeClr>
              </a:solidFill>
              <a:prstDash val="solid"/>
            </a:ln>
            <a:effectLst/>
          </p:spPr>
        </p:cxnSp>
        <p:sp>
          <p:nvSpPr>
            <p:cNvPr id="337" name="Ovaal 336">
              <a:extLst>
                <a:ext uri="{FF2B5EF4-FFF2-40B4-BE49-F238E27FC236}">
                  <a16:creationId xmlns:a16="http://schemas.microsoft.com/office/drawing/2014/main" id="{B2F7E009-2459-4175-B7E9-C62CBD7E968C}"/>
                </a:ext>
              </a:extLst>
            </p:cNvPr>
            <p:cNvSpPr/>
            <p:nvPr userDrawn="1"/>
          </p:nvSpPr>
          <p:spPr>
            <a:xfrm>
              <a:off x="-3425006" y="385248"/>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338" name="Rechthoek 337">
              <a:extLst>
                <a:ext uri="{FF2B5EF4-FFF2-40B4-BE49-F238E27FC236}">
                  <a16:creationId xmlns:a16="http://schemas.microsoft.com/office/drawing/2014/main" id="{CDAB2D64-0C51-49B5-8FCE-67ED4BF759E4}"/>
                </a:ext>
              </a:extLst>
            </p:cNvPr>
            <p:cNvSpPr/>
            <p:nvPr userDrawn="1"/>
          </p:nvSpPr>
          <p:spPr>
            <a:xfrm>
              <a:off x="-3059324" y="385247"/>
              <a:ext cx="2823104" cy="255963"/>
            </a:xfrm>
            <a:prstGeom prst="rect">
              <a:avLst/>
            </a:prstGeom>
            <a:noFill/>
            <a:ln w="25400" cap="flat" cmpd="sng" algn="ctr">
              <a:noFill/>
              <a:prstDash val="solid"/>
            </a:ln>
            <a:effectLst/>
          </p:spPr>
          <p:txBody>
            <a:bodyPr lIns="0" tIns="0" rIns="0" bIns="0" rtlCol="0" anchor="ctr"/>
            <a:lstStyle/>
            <a:p>
              <a:pPr marL="0" marR="0" lvl="0" indent="0" algn="l" defTabSz="685800" rtl="0" eaLnBrk="1" fontAlgn="auto" latinLnBrk="0" hangingPunct="1">
                <a:lnSpc>
                  <a:spcPct val="80000"/>
                </a:lnSpc>
                <a:spcBef>
                  <a:spcPct val="0"/>
                </a:spcBef>
                <a:spcAft>
                  <a:spcPts val="225"/>
                </a:spcAft>
                <a:buClr>
                  <a:schemeClr val="accent1"/>
                </a:buClr>
                <a:buSzTx/>
                <a:buFont typeface="Wingdings" panose="05000000000000000000" pitchFamily="2" charset="2"/>
                <a:buNone/>
                <a:tabLst/>
                <a:defRPr/>
              </a:pPr>
              <a:r>
                <a:rPr lang="nl-NL" sz="1950" b="0" kern="1200" noProof="0" dirty="0">
                  <a:solidFill>
                    <a:schemeClr val="tx1"/>
                  </a:solidFill>
                  <a:latin typeface="+mn-lt"/>
                  <a:ea typeface="+mj-ea"/>
                  <a:cs typeface="+mj-cs"/>
                </a:rPr>
                <a:t>Titel (26pt)</a:t>
              </a:r>
            </a:p>
          </p:txBody>
        </p:sp>
        <p:sp>
          <p:nvSpPr>
            <p:cNvPr id="339" name="Ovaal 338">
              <a:extLst>
                <a:ext uri="{FF2B5EF4-FFF2-40B4-BE49-F238E27FC236}">
                  <a16:creationId xmlns:a16="http://schemas.microsoft.com/office/drawing/2014/main" id="{6B81766F-CCFC-401B-8C8C-06BA48813040}"/>
                </a:ext>
              </a:extLst>
            </p:cNvPr>
            <p:cNvSpPr/>
            <p:nvPr userDrawn="1"/>
          </p:nvSpPr>
          <p:spPr>
            <a:xfrm>
              <a:off x="-3425006" y="757169"/>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40" name="Rechthoek 339">
              <a:extLst>
                <a:ext uri="{FF2B5EF4-FFF2-40B4-BE49-F238E27FC236}">
                  <a16:creationId xmlns:a16="http://schemas.microsoft.com/office/drawing/2014/main" id="{ACAC3F63-9E69-41A5-9149-58F2682A4DBE}"/>
                </a:ext>
              </a:extLst>
            </p:cNvPr>
            <p:cNvSpPr/>
            <p:nvPr userDrawn="1"/>
          </p:nvSpPr>
          <p:spPr>
            <a:xfrm>
              <a:off x="-3059324" y="757168"/>
              <a:ext cx="2823104" cy="255963"/>
            </a:xfrm>
            <a:prstGeom prst="rect">
              <a:avLst/>
            </a:prstGeom>
            <a:noFill/>
            <a:ln w="25400" cap="flat" cmpd="sng" algn="ctr">
              <a:noFill/>
              <a:prstDash val="solid"/>
            </a:ln>
            <a:effectLst/>
          </p:spPr>
          <p:txBody>
            <a:bodyPr lIns="0" tIns="0" rIns="0" bIns="0" rtlCol="0" anchor="ctr"/>
            <a:lstStyle/>
            <a:p>
              <a:pPr marL="0" marR="0" lvl="0" indent="0" algn="l" defTabSz="685800" rtl="0" eaLnBrk="1" fontAlgn="auto" latinLnBrk="0" hangingPunct="1">
                <a:lnSpc>
                  <a:spcPct val="100000"/>
                </a:lnSpc>
                <a:spcBef>
                  <a:spcPts val="225"/>
                </a:spcBef>
                <a:spcAft>
                  <a:spcPts val="225"/>
                </a:spcAft>
                <a:buClr>
                  <a:schemeClr val="accent1"/>
                </a:buClr>
                <a:buSzTx/>
                <a:buFont typeface="Wingdings" panose="05000000000000000000" pitchFamily="2" charset="2"/>
                <a:buNone/>
                <a:tabLst/>
                <a:defRPr/>
              </a:pPr>
              <a:r>
                <a:rPr lang="nl-NL" sz="1500" b="0" kern="1200" noProof="0" dirty="0">
                  <a:solidFill>
                    <a:schemeClr val="accent1"/>
                  </a:solidFill>
                  <a:latin typeface="+mn-lt"/>
                  <a:ea typeface="+mn-ea"/>
                  <a:cs typeface="+mn-cs"/>
                </a:rPr>
                <a:t>Subtitel (20pt)</a:t>
              </a:r>
            </a:p>
          </p:txBody>
        </p:sp>
      </p:grpSp>
      <p:grpSp>
        <p:nvGrpSpPr>
          <p:cNvPr id="9" name="Groep 8">
            <a:extLst>
              <a:ext uri="{FF2B5EF4-FFF2-40B4-BE49-F238E27FC236}">
                <a16:creationId xmlns:a16="http://schemas.microsoft.com/office/drawing/2014/main" id="{F331B0C3-F4A4-4D40-9C26-BE456E58414C}"/>
              </a:ext>
            </a:extLst>
          </p:cNvPr>
          <p:cNvGrpSpPr/>
          <p:nvPr userDrawn="1"/>
        </p:nvGrpSpPr>
        <p:grpSpPr>
          <a:xfrm>
            <a:off x="9293701" y="1"/>
            <a:ext cx="2387759" cy="3211937"/>
            <a:chOff x="12391601" y="0"/>
            <a:chExt cx="3183678" cy="4278621"/>
          </a:xfrm>
        </p:grpSpPr>
        <p:sp>
          <p:nvSpPr>
            <p:cNvPr id="111" name="Rechthoek 110">
              <a:extLst>
                <a:ext uri="{FF2B5EF4-FFF2-40B4-BE49-F238E27FC236}">
                  <a16:creationId xmlns:a16="http://schemas.microsoft.com/office/drawing/2014/main" id="{88B549F8-A4C9-4E44-ABAC-AECE120C4AD7}"/>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80000"/>
                </a:lnSpc>
                <a:spcBef>
                  <a:spcPts val="0"/>
                </a:spcBef>
                <a:spcAft>
                  <a:spcPts val="0"/>
                </a:spcAft>
                <a:buClrTx/>
                <a:buSzTx/>
                <a:buFontTx/>
                <a:buNone/>
                <a:tabLst/>
                <a:defRPr/>
              </a:pPr>
              <a:r>
                <a:rPr kumimoji="0" lang="nl-NL" sz="1050" b="1" i="0" u="none" strike="noStrike" kern="0" cap="all" spc="0" normalizeH="0" baseline="0" noProof="0" dirty="0">
                  <a:ln>
                    <a:noFill/>
                  </a:ln>
                  <a:solidFill>
                    <a:schemeClr val="bg1">
                      <a:lumMod val="50000"/>
                    </a:schemeClr>
                  </a:solidFill>
                  <a:effectLst/>
                  <a:uLnTx/>
                  <a:uFillTx/>
                  <a:latin typeface="+mj-lt"/>
                  <a:cs typeface="Segoe UI Light" panose="020B0502040204020203" pitchFamily="34" charset="0"/>
                </a:rPr>
                <a:t>Afbeelding invoegen/veranderen</a:t>
              </a:r>
            </a:p>
          </p:txBody>
        </p:sp>
        <p:sp>
          <p:nvSpPr>
            <p:cNvPr id="112" name="Ovaal 111">
              <a:extLst>
                <a:ext uri="{FF2B5EF4-FFF2-40B4-BE49-F238E27FC236}">
                  <a16:creationId xmlns:a16="http://schemas.microsoft.com/office/drawing/2014/main" id="{56811862-094F-4DCA-BADC-8B091B946AB6}"/>
                </a:ext>
              </a:extLst>
            </p:cNvPr>
            <p:cNvSpPr/>
            <p:nvPr userDrawn="1"/>
          </p:nvSpPr>
          <p:spPr>
            <a:xfrm>
              <a:off x="12391601" y="366490"/>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13" name="Rechte verbindingslijn 112">
              <a:extLst>
                <a:ext uri="{FF2B5EF4-FFF2-40B4-BE49-F238E27FC236}">
                  <a16:creationId xmlns:a16="http://schemas.microsoft.com/office/drawing/2014/main" id="{796B5794-0377-4A06-A8A1-9E2B295DE245}"/>
                </a:ext>
              </a:extLst>
            </p:cNvPr>
            <p:cNvCxnSpPr>
              <a:cxnSpLocks/>
            </p:cNvCxnSpPr>
            <p:nvPr userDrawn="1"/>
          </p:nvCxnSpPr>
          <p:spPr>
            <a:xfrm>
              <a:off x="12397261" y="241635"/>
              <a:ext cx="3178017" cy="0"/>
            </a:xfrm>
            <a:prstGeom prst="line">
              <a:avLst/>
            </a:prstGeom>
            <a:noFill/>
            <a:ln w="3175" cap="flat" cmpd="sng" algn="ctr">
              <a:solidFill>
                <a:schemeClr val="bg1">
                  <a:lumMod val="50000"/>
                </a:schemeClr>
              </a:solidFill>
              <a:prstDash val="solid"/>
            </a:ln>
            <a:effectLst/>
          </p:spPr>
        </p:cxnSp>
        <p:cxnSp>
          <p:nvCxnSpPr>
            <p:cNvPr id="114" name="Rechte verbindingslijn 113">
              <a:extLst>
                <a:ext uri="{FF2B5EF4-FFF2-40B4-BE49-F238E27FC236}">
                  <a16:creationId xmlns:a16="http://schemas.microsoft.com/office/drawing/2014/main" id="{B4BDD475-CFB3-4ABB-9B3C-20C2996A562D}"/>
                </a:ext>
              </a:extLst>
            </p:cNvPr>
            <p:cNvCxnSpPr>
              <a:cxnSpLocks/>
            </p:cNvCxnSpPr>
            <p:nvPr userDrawn="1"/>
          </p:nvCxnSpPr>
          <p:spPr>
            <a:xfrm>
              <a:off x="12397261" y="1577933"/>
              <a:ext cx="3178017" cy="0"/>
            </a:xfrm>
            <a:prstGeom prst="line">
              <a:avLst/>
            </a:prstGeom>
            <a:noFill/>
            <a:ln w="3175" cap="flat" cmpd="sng" algn="ctr">
              <a:solidFill>
                <a:schemeClr val="bg1">
                  <a:lumMod val="50000"/>
                </a:schemeClr>
              </a:solidFill>
              <a:prstDash val="solid"/>
            </a:ln>
            <a:effectLst/>
          </p:spPr>
        </p:cxnSp>
        <p:sp>
          <p:nvSpPr>
            <p:cNvPr id="115" name="Rechthoek 114">
              <a:extLst>
                <a:ext uri="{FF2B5EF4-FFF2-40B4-BE49-F238E27FC236}">
                  <a16:creationId xmlns:a16="http://schemas.microsoft.com/office/drawing/2014/main" id="{A021DF6F-2FB4-45A7-A889-3E9EF31A71DF}"/>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
                  <a:schemeClr val="accent1"/>
                </a:buClr>
                <a:buSzTx/>
                <a:buFont typeface="Arial" panose="020B0604020202020204" pitchFamily="34" charset="0"/>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825"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6" name="Rechte verbindingslijn 115">
              <a:extLst>
                <a:ext uri="{FF2B5EF4-FFF2-40B4-BE49-F238E27FC236}">
                  <a16:creationId xmlns:a16="http://schemas.microsoft.com/office/drawing/2014/main" id="{10BFE8CA-50E9-4C86-B0A1-7BC5D839AEAE}"/>
                </a:ext>
              </a:extLst>
            </p:cNvPr>
            <p:cNvCxnSpPr>
              <a:cxnSpLocks/>
            </p:cNvCxnSpPr>
            <p:nvPr userDrawn="1"/>
          </p:nvCxnSpPr>
          <p:spPr>
            <a:xfrm>
              <a:off x="12397261" y="4278621"/>
              <a:ext cx="3178017" cy="0"/>
            </a:xfrm>
            <a:prstGeom prst="line">
              <a:avLst/>
            </a:prstGeom>
            <a:noFill/>
            <a:ln w="3175" cap="flat" cmpd="sng" algn="ctr">
              <a:solidFill>
                <a:schemeClr val="bg1">
                  <a:lumMod val="50000"/>
                </a:schemeClr>
              </a:solidFill>
              <a:prstDash val="solid"/>
            </a:ln>
            <a:effectLst/>
          </p:spPr>
        </p:cxnSp>
        <p:sp>
          <p:nvSpPr>
            <p:cNvPr id="117" name="Ovaal 116">
              <a:extLst>
                <a:ext uri="{FF2B5EF4-FFF2-40B4-BE49-F238E27FC236}">
                  <a16:creationId xmlns:a16="http://schemas.microsoft.com/office/drawing/2014/main" id="{F5885AC9-2261-4670-B1B0-143BC8CB6BB3}"/>
                </a:ext>
              </a:extLst>
            </p:cNvPr>
            <p:cNvSpPr/>
            <p:nvPr userDrawn="1"/>
          </p:nvSpPr>
          <p:spPr>
            <a:xfrm>
              <a:off x="12391601" y="1706398"/>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18" name="Rechthoek 117">
              <a:extLst>
                <a:ext uri="{FF2B5EF4-FFF2-40B4-BE49-F238E27FC236}">
                  <a16:creationId xmlns:a16="http://schemas.microsoft.com/office/drawing/2014/main" id="{22384295-B68B-49EB-8DC8-C03720826EE0}"/>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
                  <a:schemeClr val="accent1"/>
                </a:buClr>
                <a:buSzTx/>
                <a:buFont typeface="Arial" panose="020B0604020202020204" pitchFamily="34" charset="0"/>
                <a:buNone/>
                <a:tabLst/>
                <a:defRPr/>
              </a:pPr>
              <a:r>
                <a:rPr kumimoji="0" lang="nl-NL" sz="825"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825"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825"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19" name="Groep 118">
              <a:extLst>
                <a:ext uri="{FF2B5EF4-FFF2-40B4-BE49-F238E27FC236}">
                  <a16:creationId xmlns:a16="http://schemas.microsoft.com/office/drawing/2014/main" id="{855E9B9C-52C5-400D-80A5-D7003710502F}"/>
                </a:ext>
              </a:extLst>
            </p:cNvPr>
            <p:cNvGrpSpPr/>
            <p:nvPr userDrawn="1"/>
          </p:nvGrpSpPr>
          <p:grpSpPr>
            <a:xfrm>
              <a:off x="12757282" y="2184550"/>
              <a:ext cx="825500" cy="209550"/>
              <a:chOff x="13504624" y="2482850"/>
              <a:chExt cx="825500" cy="209550"/>
            </a:xfrm>
          </p:grpSpPr>
          <p:sp>
            <p:nvSpPr>
              <p:cNvPr id="147" name="Rechthoek 146">
                <a:extLst>
                  <a:ext uri="{FF2B5EF4-FFF2-40B4-BE49-F238E27FC236}">
                    <a16:creationId xmlns:a16="http://schemas.microsoft.com/office/drawing/2014/main" id="{D122E4A9-0414-463C-A582-2F51D35C4DDF}"/>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00" b="0" noProof="0">
                    <a:solidFill>
                      <a:schemeClr val="tx1"/>
                    </a:solidFill>
                    <a:latin typeface="Arial" panose="020B0604020202020204" pitchFamily="34" charset="0"/>
                    <a:cs typeface="Arial" panose="020B0604020202020204" pitchFamily="34" charset="0"/>
                  </a:rPr>
                  <a:t>Invoegen</a:t>
                </a:r>
              </a:p>
            </p:txBody>
          </p:sp>
          <p:cxnSp>
            <p:nvCxnSpPr>
              <p:cNvPr id="148" name="Rechte verbindingslijn 147">
                <a:extLst>
                  <a:ext uri="{FF2B5EF4-FFF2-40B4-BE49-F238E27FC236}">
                    <a16:creationId xmlns:a16="http://schemas.microsoft.com/office/drawing/2014/main" id="{30BA7DAB-407A-47F9-9287-F44B3512C86A}"/>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49" name="Gelijkbenige driehoek 148">
                <a:extLst>
                  <a:ext uri="{FF2B5EF4-FFF2-40B4-BE49-F238E27FC236}">
                    <a16:creationId xmlns:a16="http://schemas.microsoft.com/office/drawing/2014/main" id="{6E08367C-0759-47FA-8076-506285DAF1D5}"/>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nvGrpSpPr>
            <p:cNvPr id="120" name="Groep 119">
              <a:extLst>
                <a:ext uri="{FF2B5EF4-FFF2-40B4-BE49-F238E27FC236}">
                  <a16:creationId xmlns:a16="http://schemas.microsoft.com/office/drawing/2014/main" id="{1464CAFD-FD2B-463E-9E14-858F0428FE99}"/>
                </a:ext>
              </a:extLst>
            </p:cNvPr>
            <p:cNvGrpSpPr/>
            <p:nvPr userDrawn="1"/>
          </p:nvGrpSpPr>
          <p:grpSpPr>
            <a:xfrm>
              <a:off x="12757282" y="1141626"/>
              <a:ext cx="294789" cy="318834"/>
              <a:chOff x="14466489" y="1001522"/>
              <a:chExt cx="290627" cy="314333"/>
            </a:xfrm>
          </p:grpSpPr>
          <p:sp>
            <p:nvSpPr>
              <p:cNvPr id="141" name="Rechthoek 140">
                <a:extLst>
                  <a:ext uri="{FF2B5EF4-FFF2-40B4-BE49-F238E27FC236}">
                    <a16:creationId xmlns:a16="http://schemas.microsoft.com/office/drawing/2014/main" id="{14D17561-A4AC-4017-8908-102F1C613C17}"/>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142" name="Ovaal 141">
                <a:extLst>
                  <a:ext uri="{FF2B5EF4-FFF2-40B4-BE49-F238E27FC236}">
                    <a16:creationId xmlns:a16="http://schemas.microsoft.com/office/drawing/2014/main" id="{4D09424B-7758-435E-B549-4C591C992AC4}"/>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143" name="Vrije vorm: vorm 142">
                <a:extLst>
                  <a:ext uri="{FF2B5EF4-FFF2-40B4-BE49-F238E27FC236}">
                    <a16:creationId xmlns:a16="http://schemas.microsoft.com/office/drawing/2014/main" id="{9B1870CF-92F0-49E0-822D-045B80277112}"/>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144" name="Rechthoek: afgeronde hoeken 143">
                <a:extLst>
                  <a:ext uri="{FF2B5EF4-FFF2-40B4-BE49-F238E27FC236}">
                    <a16:creationId xmlns:a16="http://schemas.microsoft.com/office/drawing/2014/main" id="{D5B2D999-9331-4E31-A4AF-49233FBB1AE1}"/>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Arial" panose="020B0604020202020204" pitchFamily="34" charset="0"/>
                  <a:cs typeface="Arial" panose="020B0604020202020204" pitchFamily="34" charset="0"/>
                </a:endParaRPr>
              </a:p>
            </p:txBody>
          </p:sp>
          <p:cxnSp>
            <p:nvCxnSpPr>
              <p:cNvPr id="145" name="Rechte verbindingslijn 144">
                <a:extLst>
                  <a:ext uri="{FF2B5EF4-FFF2-40B4-BE49-F238E27FC236}">
                    <a16:creationId xmlns:a16="http://schemas.microsoft.com/office/drawing/2014/main" id="{DB2A4F82-38DF-43B1-8E0E-1EB80AC43379}"/>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6" name="Rechte verbindingslijn 145">
                <a:extLst>
                  <a:ext uri="{FF2B5EF4-FFF2-40B4-BE49-F238E27FC236}">
                    <a16:creationId xmlns:a16="http://schemas.microsoft.com/office/drawing/2014/main" id="{75353569-D539-41C9-AD7C-3698F08EECFF}"/>
                  </a:ext>
                </a:extLst>
              </p:cNvPr>
              <p:cNvCxnSpPr>
                <a:cxnSpLocks/>
                <a:stCxn id="14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21" name="Ovaal 120">
              <a:extLst>
                <a:ext uri="{FF2B5EF4-FFF2-40B4-BE49-F238E27FC236}">
                  <a16:creationId xmlns:a16="http://schemas.microsoft.com/office/drawing/2014/main" id="{7E7064C2-0C74-4D63-91A4-B7B3503886E9}"/>
                </a:ext>
              </a:extLst>
            </p:cNvPr>
            <p:cNvSpPr/>
            <p:nvPr userDrawn="1"/>
          </p:nvSpPr>
          <p:spPr>
            <a:xfrm>
              <a:off x="12391601" y="2617951"/>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22" name="Rechthoek 121">
              <a:extLst>
                <a:ext uri="{FF2B5EF4-FFF2-40B4-BE49-F238E27FC236}">
                  <a16:creationId xmlns:a16="http://schemas.microsoft.com/office/drawing/2014/main" id="{24A5DFBB-FE8B-4625-9BB1-015E63656E8F}"/>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
                  <a:schemeClr val="accent1"/>
                </a:buClr>
                <a:buSzTx/>
                <a:buFont typeface="Arial" panose="020B0604020202020204" pitchFamily="34" charset="0"/>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afbeeldingen - Opmaak’</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23" name="Rechte verbindingslijn 122">
              <a:extLst>
                <a:ext uri="{FF2B5EF4-FFF2-40B4-BE49-F238E27FC236}">
                  <a16:creationId xmlns:a16="http://schemas.microsoft.com/office/drawing/2014/main" id="{D5D1ABD1-D8CD-458D-A41F-791A0AE0121C}"/>
                </a:ext>
              </a:extLst>
            </p:cNvPr>
            <p:cNvCxnSpPr>
              <a:cxnSpLocks/>
            </p:cNvCxnSpPr>
            <p:nvPr userDrawn="1"/>
          </p:nvCxnSpPr>
          <p:spPr>
            <a:xfrm>
              <a:off x="12397261" y="2499789"/>
              <a:ext cx="3178017" cy="0"/>
            </a:xfrm>
            <a:prstGeom prst="line">
              <a:avLst/>
            </a:prstGeom>
            <a:noFill/>
            <a:ln w="3175" cap="flat" cmpd="sng" algn="ctr">
              <a:solidFill>
                <a:schemeClr val="bg1">
                  <a:lumMod val="50000"/>
                </a:schemeClr>
              </a:solidFill>
              <a:prstDash val="solid"/>
            </a:ln>
            <a:effectLst/>
          </p:spPr>
        </p:cxnSp>
        <p:grpSp>
          <p:nvGrpSpPr>
            <p:cNvPr id="124" name="Groep 123">
              <a:extLst>
                <a:ext uri="{FF2B5EF4-FFF2-40B4-BE49-F238E27FC236}">
                  <a16:creationId xmlns:a16="http://schemas.microsoft.com/office/drawing/2014/main" id="{63A1CFE3-996D-4F97-BC66-91718F95658E}"/>
                </a:ext>
              </a:extLst>
            </p:cNvPr>
            <p:cNvGrpSpPr/>
            <p:nvPr userDrawn="1"/>
          </p:nvGrpSpPr>
          <p:grpSpPr>
            <a:xfrm>
              <a:off x="12696514" y="3540678"/>
              <a:ext cx="514284" cy="612918"/>
              <a:chOff x="12682980" y="3403241"/>
              <a:chExt cx="622284" cy="741632"/>
            </a:xfrm>
          </p:grpSpPr>
          <p:grpSp>
            <p:nvGrpSpPr>
              <p:cNvPr id="125" name="Groep 124">
                <a:extLst>
                  <a:ext uri="{FF2B5EF4-FFF2-40B4-BE49-F238E27FC236}">
                    <a16:creationId xmlns:a16="http://schemas.microsoft.com/office/drawing/2014/main" id="{AD0C89DF-2C1B-4C7D-897B-C810690CF31F}"/>
                  </a:ext>
                </a:extLst>
              </p:cNvPr>
              <p:cNvGrpSpPr/>
              <p:nvPr userDrawn="1"/>
            </p:nvGrpSpPr>
            <p:grpSpPr>
              <a:xfrm>
                <a:off x="12771568" y="3403241"/>
                <a:ext cx="467138" cy="448489"/>
                <a:chOff x="12782195" y="3403241"/>
                <a:chExt cx="467138" cy="448489"/>
              </a:xfrm>
            </p:grpSpPr>
            <p:grpSp>
              <p:nvGrpSpPr>
                <p:cNvPr id="128" name="Groep 127">
                  <a:extLst>
                    <a:ext uri="{FF2B5EF4-FFF2-40B4-BE49-F238E27FC236}">
                      <a16:creationId xmlns:a16="http://schemas.microsoft.com/office/drawing/2014/main" id="{B2674425-3198-42E1-BD6C-71B8EB56413E}"/>
                    </a:ext>
                  </a:extLst>
                </p:cNvPr>
                <p:cNvGrpSpPr/>
                <p:nvPr userDrawn="1"/>
              </p:nvGrpSpPr>
              <p:grpSpPr>
                <a:xfrm>
                  <a:off x="12782195" y="3403241"/>
                  <a:ext cx="412967" cy="393907"/>
                  <a:chOff x="13554906" y="3320109"/>
                  <a:chExt cx="443906" cy="423419"/>
                </a:xfrm>
              </p:grpSpPr>
              <p:grpSp>
                <p:nvGrpSpPr>
                  <p:cNvPr id="135" name="Groep 134">
                    <a:extLst>
                      <a:ext uri="{FF2B5EF4-FFF2-40B4-BE49-F238E27FC236}">
                        <a16:creationId xmlns:a16="http://schemas.microsoft.com/office/drawing/2014/main" id="{F34092AC-0759-42B0-8375-2DB740861304}"/>
                      </a:ext>
                    </a:extLst>
                  </p:cNvPr>
                  <p:cNvGrpSpPr/>
                  <p:nvPr userDrawn="1"/>
                </p:nvGrpSpPr>
                <p:grpSpPr>
                  <a:xfrm>
                    <a:off x="13554906" y="3320109"/>
                    <a:ext cx="443906" cy="423419"/>
                    <a:chOff x="12909684" y="1276143"/>
                    <a:chExt cx="443906" cy="423419"/>
                  </a:xfrm>
                </p:grpSpPr>
                <p:sp>
                  <p:nvSpPr>
                    <p:cNvPr id="138" name="Rechthoek 137">
                      <a:extLst>
                        <a:ext uri="{FF2B5EF4-FFF2-40B4-BE49-F238E27FC236}">
                          <a16:creationId xmlns:a16="http://schemas.microsoft.com/office/drawing/2014/main" id="{06B33E8F-753D-40F8-9AF8-693063D95D5A}"/>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139" name="Rechthoek 138">
                      <a:extLst>
                        <a:ext uri="{FF2B5EF4-FFF2-40B4-BE49-F238E27FC236}">
                          <a16:creationId xmlns:a16="http://schemas.microsoft.com/office/drawing/2014/main" id="{8BAAC9C7-A54A-4C87-8F78-AD2CF4C635A4}"/>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140" name="Ovaal 139">
                      <a:extLst>
                        <a:ext uri="{FF2B5EF4-FFF2-40B4-BE49-F238E27FC236}">
                          <a16:creationId xmlns:a16="http://schemas.microsoft.com/office/drawing/2014/main" id="{0F513F60-9311-4B93-9022-C0A08303BA29}"/>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pic>
                <p:nvPicPr>
                  <p:cNvPr id="136" name="Afbeelding 135">
                    <a:extLst>
                      <a:ext uri="{FF2B5EF4-FFF2-40B4-BE49-F238E27FC236}">
                        <a16:creationId xmlns:a16="http://schemas.microsoft.com/office/drawing/2014/main" id="{939ABF57-316F-482C-AF13-5FE368B41A26}"/>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37" name="Afbeelding 136">
                    <a:extLst>
                      <a:ext uri="{FF2B5EF4-FFF2-40B4-BE49-F238E27FC236}">
                        <a16:creationId xmlns:a16="http://schemas.microsoft.com/office/drawing/2014/main" id="{43B1DC30-D33D-4FF0-857B-72F6CD9592DA}"/>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129" name="Groep 128">
                  <a:extLst>
                    <a:ext uri="{FF2B5EF4-FFF2-40B4-BE49-F238E27FC236}">
                      <a16:creationId xmlns:a16="http://schemas.microsoft.com/office/drawing/2014/main" id="{7DA571B3-6DF2-47F7-BB91-ECF4C2B75EC4}"/>
                    </a:ext>
                  </a:extLst>
                </p:cNvPr>
                <p:cNvGrpSpPr/>
                <p:nvPr userDrawn="1"/>
              </p:nvGrpSpPr>
              <p:grpSpPr>
                <a:xfrm>
                  <a:off x="13103513" y="3705268"/>
                  <a:ext cx="145820" cy="146462"/>
                  <a:chOff x="13096169" y="3602278"/>
                  <a:chExt cx="145820" cy="146462"/>
                </a:xfrm>
              </p:grpSpPr>
              <p:sp>
                <p:nvSpPr>
                  <p:cNvPr id="133" name="Rechthoek 132">
                    <a:extLst>
                      <a:ext uri="{FF2B5EF4-FFF2-40B4-BE49-F238E27FC236}">
                        <a16:creationId xmlns:a16="http://schemas.microsoft.com/office/drawing/2014/main" id="{C01A95CC-CC4F-4D8D-BF65-844F5C6D3224}"/>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134" name="Rechthoek 133">
                    <a:extLst>
                      <a:ext uri="{FF2B5EF4-FFF2-40B4-BE49-F238E27FC236}">
                        <a16:creationId xmlns:a16="http://schemas.microsoft.com/office/drawing/2014/main" id="{BC21A21B-A18E-41B9-8E41-D301FB379A0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nvGrpSpPr>
                <p:cNvPr id="130" name="Groep 129">
                  <a:extLst>
                    <a:ext uri="{FF2B5EF4-FFF2-40B4-BE49-F238E27FC236}">
                      <a16:creationId xmlns:a16="http://schemas.microsoft.com/office/drawing/2014/main" id="{E08BB810-14C1-4669-BBDA-CD2617F0F459}"/>
                    </a:ext>
                  </a:extLst>
                </p:cNvPr>
                <p:cNvGrpSpPr/>
                <p:nvPr userDrawn="1"/>
              </p:nvGrpSpPr>
              <p:grpSpPr>
                <a:xfrm rot="10800000">
                  <a:off x="13061402" y="3665637"/>
                  <a:ext cx="145820" cy="146462"/>
                  <a:chOff x="13096169" y="3602278"/>
                  <a:chExt cx="145820" cy="146462"/>
                </a:xfrm>
              </p:grpSpPr>
              <p:sp>
                <p:nvSpPr>
                  <p:cNvPr id="131" name="Rechthoek 130">
                    <a:extLst>
                      <a:ext uri="{FF2B5EF4-FFF2-40B4-BE49-F238E27FC236}">
                        <a16:creationId xmlns:a16="http://schemas.microsoft.com/office/drawing/2014/main" id="{C0C24F34-A5F4-4BBA-ABA1-6901AB211AF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132" name="Rechthoek 131">
                    <a:extLst>
                      <a:ext uri="{FF2B5EF4-FFF2-40B4-BE49-F238E27FC236}">
                        <a16:creationId xmlns:a16="http://schemas.microsoft.com/office/drawing/2014/main" id="{4227724C-10EE-4B55-B673-0393FC3B2A6A}"/>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sp>
            <p:nvSpPr>
              <p:cNvPr id="126" name="Rechthoek 125">
                <a:extLst>
                  <a:ext uri="{FF2B5EF4-FFF2-40B4-BE49-F238E27FC236}">
                    <a16:creationId xmlns:a16="http://schemas.microsoft.com/office/drawing/2014/main" id="{F6BC1663-795E-4047-89E2-DA52629B0E04}"/>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nl-NL" sz="675" b="0" noProof="0" dirty="0">
                    <a:solidFill>
                      <a:schemeClr val="tx1"/>
                    </a:solidFill>
                    <a:latin typeface="Arial" panose="020B0604020202020204" pitchFamily="34" charset="0"/>
                    <a:cs typeface="Arial" panose="020B0604020202020204" pitchFamily="34" charset="0"/>
                  </a:rPr>
                  <a:t>Bijsnijden</a:t>
                </a:r>
              </a:p>
            </p:txBody>
          </p:sp>
          <p:sp>
            <p:nvSpPr>
              <p:cNvPr id="127" name="Gelijkbenige driehoek 126">
                <a:extLst>
                  <a:ext uri="{FF2B5EF4-FFF2-40B4-BE49-F238E27FC236}">
                    <a16:creationId xmlns:a16="http://schemas.microsoft.com/office/drawing/2014/main" id="{AFD1978B-7966-4B97-A2F0-2281E84D45A0}"/>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spTree>
    <p:extLst>
      <p:ext uri="{BB962C8B-B14F-4D97-AF65-F5344CB8AC3E}">
        <p14:creationId xmlns:p14="http://schemas.microsoft.com/office/powerpoint/2010/main" val="383281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cSld name="Title 02 ">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EE0CC-070F-5096-D6C0-D545B14EE73D}"/>
              </a:ext>
            </a:extLst>
          </p:cNvPr>
          <p:cNvSpPr>
            <a:spLocks noGrp="1"/>
          </p:cNvSpPr>
          <p:nvPr>
            <p:ph type="ctrTitle" hasCustomPrompt="1"/>
          </p:nvPr>
        </p:nvSpPr>
        <p:spPr>
          <a:xfrm>
            <a:off x="577515" y="1716087"/>
            <a:ext cx="4286250" cy="1144059"/>
          </a:xfrm>
        </p:spPr>
        <p:txBody>
          <a:bodyPr tIns="72000" anchor="b">
            <a:noAutofit/>
          </a:bodyPr>
          <a:lstStyle>
            <a:lvl1pPr algn="l">
              <a:lnSpc>
                <a:spcPct val="85000"/>
              </a:lnSpc>
              <a:defRPr sz="4050" spc="-113">
                <a:solidFill>
                  <a:schemeClr val="bg1"/>
                </a:solidFill>
                <a:latin typeface="Inter 24pt 24pt SemiBold" panose="02000503000000020004" pitchFamily="2" charset="0"/>
                <a:ea typeface="Inter 24pt 24pt SemiBold" panose="02000503000000020004" pitchFamily="2" charset="0"/>
              </a:defRPr>
            </a:lvl1pPr>
          </a:lstStyle>
          <a:p>
            <a:r>
              <a:rPr lang="en-US" dirty="0"/>
              <a:t>Click to edit </a:t>
            </a:r>
            <a:br>
              <a:rPr lang="en-US" dirty="0"/>
            </a:br>
            <a:r>
              <a:rPr lang="en-US" dirty="0"/>
              <a:t>Master title style</a:t>
            </a:r>
            <a:br>
              <a:rPr lang="en-US" dirty="0"/>
            </a:br>
            <a:r>
              <a:rPr lang="en-US" dirty="0"/>
              <a:t>up to three lines</a:t>
            </a:r>
            <a:endParaRPr lang="en-GB" dirty="0"/>
          </a:p>
        </p:txBody>
      </p:sp>
      <p:sp>
        <p:nvSpPr>
          <p:cNvPr id="3" name="Subtitle 2">
            <a:extLst>
              <a:ext uri="{FF2B5EF4-FFF2-40B4-BE49-F238E27FC236}">
                <a16:creationId xmlns:a16="http://schemas.microsoft.com/office/drawing/2014/main" id="{28DD3AE2-029D-EA16-99CD-4442FC064EA6}"/>
              </a:ext>
            </a:extLst>
          </p:cNvPr>
          <p:cNvSpPr>
            <a:spLocks noGrp="1"/>
          </p:cNvSpPr>
          <p:nvPr>
            <p:ph type="subTitle" idx="1"/>
          </p:nvPr>
        </p:nvSpPr>
        <p:spPr>
          <a:xfrm>
            <a:off x="577516" y="2981948"/>
            <a:ext cx="3429000" cy="446183"/>
          </a:xfrm>
        </p:spPr>
        <p:txBody>
          <a:bodyPr anchor="t"/>
          <a:lstStyle>
            <a:lvl1pPr marL="0" indent="0" algn="l">
              <a:buNone/>
              <a:defRPr sz="135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pic>
        <p:nvPicPr>
          <p:cNvPr id="9" name="Graphic 8">
            <a:extLst>
              <a:ext uri="{FF2B5EF4-FFF2-40B4-BE49-F238E27FC236}">
                <a16:creationId xmlns:a16="http://schemas.microsoft.com/office/drawing/2014/main" id="{C1FEEC15-8309-AFF2-0766-F87D380440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1500" y="556080"/>
            <a:ext cx="1130969" cy="301356"/>
          </a:xfrm>
          <a:prstGeom prst="rect">
            <a:avLst/>
          </a:prstGeom>
        </p:spPr>
      </p:pic>
      <p:sp>
        <p:nvSpPr>
          <p:cNvPr id="4" name="TextBox 3">
            <a:extLst>
              <a:ext uri="{FF2B5EF4-FFF2-40B4-BE49-F238E27FC236}">
                <a16:creationId xmlns:a16="http://schemas.microsoft.com/office/drawing/2014/main" id="{8D2EA871-5CAC-C6D7-75B0-1365168D7978}"/>
              </a:ext>
            </a:extLst>
          </p:cNvPr>
          <p:cNvSpPr txBox="1"/>
          <p:nvPr/>
        </p:nvSpPr>
        <p:spPr>
          <a:xfrm>
            <a:off x="571500" y="4677484"/>
            <a:ext cx="2987785" cy="184764"/>
          </a:xfrm>
          <a:prstGeom prst="rect">
            <a:avLst/>
          </a:prstGeom>
          <a:noFill/>
        </p:spPr>
        <p:txBody>
          <a:bodyPr wrap="none" lIns="0" tIns="0" rIns="0" bIns="0" rtlCol="0">
            <a:noAutofit/>
          </a:bodyPr>
          <a:lstStyle/>
          <a:p>
            <a:pPr algn="l" defTabSz="457178">
              <a:defRPr/>
            </a:pPr>
            <a:r>
              <a:rPr lang="en-GB" sz="600" dirty="0">
                <a:solidFill>
                  <a:prstClr val="white"/>
                </a:solidFill>
                <a:latin typeface="+mj-lt"/>
                <a:ea typeface="Inter" panose="02000503000000020004" pitchFamily="2" charset="0"/>
              </a:rPr>
              <a:t>© 2025 MSCI Inc. All rights reserved. </a:t>
            </a:r>
          </a:p>
          <a:p>
            <a:pPr algn="l" defTabSz="457178">
              <a:defRPr/>
            </a:pPr>
            <a:r>
              <a:rPr lang="en-GB" sz="600" dirty="0">
                <a:solidFill>
                  <a:prstClr val="white"/>
                </a:solidFill>
                <a:latin typeface="+mj-lt"/>
                <a:ea typeface="Inter" panose="02000503000000020004" pitchFamily="2" charset="0"/>
              </a:rPr>
              <a:t>Please refer to the disclaimer at the end of this document.</a:t>
            </a:r>
          </a:p>
        </p:txBody>
      </p:sp>
      <p:sp>
        <p:nvSpPr>
          <p:cNvPr id="6" name="Text Placeholder 5">
            <a:extLst>
              <a:ext uri="{FF2B5EF4-FFF2-40B4-BE49-F238E27FC236}">
                <a16:creationId xmlns:a16="http://schemas.microsoft.com/office/drawing/2014/main" id="{B2FBD1BF-C3BA-195D-5B97-1488EE82BA27}"/>
              </a:ext>
            </a:extLst>
          </p:cNvPr>
          <p:cNvSpPr>
            <a:spLocks noGrp="1"/>
          </p:cNvSpPr>
          <p:nvPr>
            <p:ph type="body" sz="quarter" idx="10" hasCustomPrompt="1"/>
          </p:nvPr>
        </p:nvSpPr>
        <p:spPr>
          <a:xfrm>
            <a:off x="571500" y="3718190"/>
            <a:ext cx="1714500" cy="286015"/>
          </a:xfrm>
          <a:prstGeom prst="roundRect">
            <a:avLst>
              <a:gd name="adj" fmla="val 50000"/>
            </a:avLst>
          </a:prstGeom>
          <a:solidFill>
            <a:schemeClr val="bg1"/>
          </a:solidFill>
          <a:ln>
            <a:noFill/>
          </a:ln>
        </p:spPr>
        <p:txBody>
          <a:bodyPr anchor="ctr"/>
          <a:lstStyle>
            <a:lvl1pPr marL="0" indent="0" algn="ctr">
              <a:buNone/>
              <a:defRPr sz="900" b="1">
                <a:solidFill>
                  <a:schemeClr val="accent1"/>
                </a:solidFill>
                <a:latin typeface="+mj-lt"/>
              </a:defRPr>
            </a:lvl1pPr>
          </a:lstStyle>
          <a:p>
            <a:pPr lvl="0"/>
            <a:r>
              <a:rPr lang="en-US" dirty="0"/>
              <a:t>Presenter Name</a:t>
            </a:r>
            <a:endParaRPr lang="en-GB" dirty="0"/>
          </a:p>
        </p:txBody>
      </p:sp>
      <p:grpSp>
        <p:nvGrpSpPr>
          <p:cNvPr id="5" name="Group 4">
            <a:extLst>
              <a:ext uri="{FF2B5EF4-FFF2-40B4-BE49-F238E27FC236}">
                <a16:creationId xmlns:a16="http://schemas.microsoft.com/office/drawing/2014/main" id="{B0306CE8-25EE-3C3C-B4C7-A9EA669AE27F}"/>
              </a:ext>
            </a:extLst>
          </p:cNvPr>
          <p:cNvGrpSpPr/>
          <p:nvPr userDrawn="1"/>
        </p:nvGrpSpPr>
        <p:grpSpPr>
          <a:xfrm>
            <a:off x="5965199" y="164943"/>
            <a:ext cx="2406648" cy="4818378"/>
            <a:chOff x="7953599" y="219720"/>
            <a:chExt cx="3208864" cy="6418560"/>
          </a:xfrm>
        </p:grpSpPr>
        <p:sp>
          <p:nvSpPr>
            <p:cNvPr id="23" name="Freeform: Shape 22">
              <a:extLst>
                <a:ext uri="{FF2B5EF4-FFF2-40B4-BE49-F238E27FC236}">
                  <a16:creationId xmlns:a16="http://schemas.microsoft.com/office/drawing/2014/main" id="{5CA4EF58-5DC7-1D37-F56A-D8A7DABE3F65}"/>
                </a:ext>
              </a:extLst>
            </p:cNvPr>
            <p:cNvSpPr/>
            <p:nvPr/>
          </p:nvSpPr>
          <p:spPr>
            <a:xfrm>
              <a:off x="8497599" y="4579783"/>
              <a:ext cx="153193" cy="153191"/>
            </a:xfrm>
            <a:custGeom>
              <a:avLst/>
              <a:gdLst>
                <a:gd name="connsiteX0" fmla="*/ 123063 w 123063"/>
                <a:gd name="connsiteY0" fmla="*/ 61531 h 123062"/>
                <a:gd name="connsiteX1" fmla="*/ 61532 w 123063"/>
                <a:gd name="connsiteY1" fmla="*/ 123063 h 123062"/>
                <a:gd name="connsiteX2" fmla="*/ 0 w 123063"/>
                <a:gd name="connsiteY2" fmla="*/ 61531 h 123062"/>
                <a:gd name="connsiteX3" fmla="*/ 61532 w 123063"/>
                <a:gd name="connsiteY3" fmla="*/ 0 h 123062"/>
                <a:gd name="connsiteX4" fmla="*/ 123063 w 123063"/>
                <a:gd name="connsiteY4" fmla="*/ 61531 h 12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63" h="123062">
                  <a:moveTo>
                    <a:pt x="123063" y="61531"/>
                  </a:moveTo>
                  <a:cubicBezTo>
                    <a:pt x="123063" y="95514"/>
                    <a:pt x="95514" y="123063"/>
                    <a:pt x="61532" y="123063"/>
                  </a:cubicBezTo>
                  <a:cubicBezTo>
                    <a:pt x="27549" y="123063"/>
                    <a:pt x="0" y="95514"/>
                    <a:pt x="0" y="61531"/>
                  </a:cubicBezTo>
                  <a:cubicBezTo>
                    <a:pt x="0" y="27549"/>
                    <a:pt x="27549" y="0"/>
                    <a:pt x="61532" y="0"/>
                  </a:cubicBezTo>
                  <a:cubicBezTo>
                    <a:pt x="95514" y="0"/>
                    <a:pt x="123063" y="27549"/>
                    <a:pt x="123063" y="61531"/>
                  </a:cubicBezTo>
                  <a:close/>
                </a:path>
              </a:pathLst>
            </a:custGeom>
            <a:solidFill>
              <a:schemeClr val="bg1"/>
            </a:solidFill>
            <a:ln w="9525" cap="flat">
              <a:noFill/>
              <a:prstDash val="solid"/>
              <a:miter/>
            </a:ln>
          </p:spPr>
          <p:txBody>
            <a:bodyPr rtlCol="0" anchor="ctr"/>
            <a:lstStyle/>
            <a:p>
              <a:endParaRPr lang="en-GB" sz="1013" dirty="0"/>
            </a:p>
          </p:txBody>
        </p:sp>
        <p:sp>
          <p:nvSpPr>
            <p:cNvPr id="46" name="Freeform: Shape 45">
              <a:extLst>
                <a:ext uri="{FF2B5EF4-FFF2-40B4-BE49-F238E27FC236}">
                  <a16:creationId xmlns:a16="http://schemas.microsoft.com/office/drawing/2014/main" id="{D4895842-E9E0-FCE6-B5A4-8F8A3249CC7F}"/>
                </a:ext>
              </a:extLst>
            </p:cNvPr>
            <p:cNvSpPr/>
            <p:nvPr/>
          </p:nvSpPr>
          <p:spPr>
            <a:xfrm>
              <a:off x="7953599" y="3434514"/>
              <a:ext cx="3203766" cy="3203766"/>
            </a:xfrm>
            <a:custGeom>
              <a:avLst/>
              <a:gdLst>
                <a:gd name="connsiteX0" fmla="*/ 2573655 w 2573655"/>
                <a:gd name="connsiteY0" fmla="*/ 1286828 h 2573655"/>
                <a:gd name="connsiteX1" fmla="*/ 1286828 w 2573655"/>
                <a:gd name="connsiteY1" fmla="*/ 2573655 h 2573655"/>
                <a:gd name="connsiteX2" fmla="*/ 0 w 2573655"/>
                <a:gd name="connsiteY2" fmla="*/ 1286828 h 2573655"/>
                <a:gd name="connsiteX3" fmla="*/ 1286828 w 2573655"/>
                <a:gd name="connsiteY3" fmla="*/ 0 h 2573655"/>
                <a:gd name="connsiteX4" fmla="*/ 2573655 w 2573655"/>
                <a:gd name="connsiteY4" fmla="*/ 1286828 h 2573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3655" h="2573655">
                  <a:moveTo>
                    <a:pt x="2573655" y="1286828"/>
                  </a:moveTo>
                  <a:cubicBezTo>
                    <a:pt x="2573655" y="1997523"/>
                    <a:pt x="1997523" y="2573655"/>
                    <a:pt x="1286828" y="2573655"/>
                  </a:cubicBezTo>
                  <a:cubicBezTo>
                    <a:pt x="576132" y="2573655"/>
                    <a:pt x="0" y="1997523"/>
                    <a:pt x="0" y="1286828"/>
                  </a:cubicBezTo>
                  <a:cubicBezTo>
                    <a:pt x="0" y="576132"/>
                    <a:pt x="576132" y="0"/>
                    <a:pt x="1286828" y="0"/>
                  </a:cubicBezTo>
                  <a:cubicBezTo>
                    <a:pt x="1997523" y="0"/>
                    <a:pt x="2573655" y="576132"/>
                    <a:pt x="2573655" y="1286828"/>
                  </a:cubicBezTo>
                  <a:close/>
                </a:path>
              </a:pathLst>
            </a:custGeom>
            <a:noFill/>
            <a:ln w="12700" cap="flat">
              <a:gradFill flip="none" rotWithShape="1">
                <a:gsLst>
                  <a:gs pos="18000">
                    <a:schemeClr val="bg1">
                      <a:alpha val="0"/>
                    </a:schemeClr>
                  </a:gs>
                  <a:gs pos="70000">
                    <a:schemeClr val="bg1"/>
                  </a:gs>
                </a:gsLst>
                <a:lin ang="16200000" scaled="1"/>
                <a:tileRect/>
              </a:gradFill>
              <a:prstDash val="solid"/>
              <a:miter/>
            </a:ln>
          </p:spPr>
          <p:txBody>
            <a:bodyPr rtlCol="0" anchor="ctr"/>
            <a:lstStyle/>
            <a:p>
              <a:endParaRPr lang="en-GB" sz="1013" dirty="0"/>
            </a:p>
          </p:txBody>
        </p:sp>
        <p:sp>
          <p:nvSpPr>
            <p:cNvPr id="47" name="Freeform: Shape 46">
              <a:extLst>
                <a:ext uri="{FF2B5EF4-FFF2-40B4-BE49-F238E27FC236}">
                  <a16:creationId xmlns:a16="http://schemas.microsoft.com/office/drawing/2014/main" id="{D25BB288-2B98-B955-CBA8-13237B4AFB9E}"/>
                </a:ext>
              </a:extLst>
            </p:cNvPr>
            <p:cNvSpPr/>
            <p:nvPr/>
          </p:nvSpPr>
          <p:spPr>
            <a:xfrm>
              <a:off x="7955258" y="3436055"/>
              <a:ext cx="3207085" cy="2286982"/>
            </a:xfrm>
            <a:custGeom>
              <a:avLst/>
              <a:gdLst>
                <a:gd name="connsiteX0" fmla="*/ 0 w 2576321"/>
                <a:gd name="connsiteY0" fmla="*/ 918591 h 1837182"/>
                <a:gd name="connsiteX1" fmla="*/ 376904 w 2576321"/>
                <a:gd name="connsiteY1" fmla="*/ 269367 h 1837182"/>
                <a:gd name="connsiteX2" fmla="*/ 1288161 w 2576321"/>
                <a:gd name="connsiteY2" fmla="*/ 0 h 1837182"/>
                <a:gd name="connsiteX3" fmla="*/ 2199418 w 2576321"/>
                <a:gd name="connsiteY3" fmla="*/ 269367 h 1837182"/>
                <a:gd name="connsiteX4" fmla="*/ 2576322 w 2576321"/>
                <a:gd name="connsiteY4" fmla="*/ 918591 h 1837182"/>
                <a:gd name="connsiteX5" fmla="*/ 2199418 w 2576321"/>
                <a:gd name="connsiteY5" fmla="*/ 1567815 h 1837182"/>
                <a:gd name="connsiteX6" fmla="*/ 1288161 w 2576321"/>
                <a:gd name="connsiteY6" fmla="*/ 1837182 h 1837182"/>
                <a:gd name="connsiteX7" fmla="*/ 376904 w 2576321"/>
                <a:gd name="connsiteY7" fmla="*/ 1567815 h 1837182"/>
                <a:gd name="connsiteX8" fmla="*/ 0 w 2576321"/>
                <a:gd name="connsiteY8" fmla="*/ 918591 h 183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6321" h="1837182">
                  <a:moveTo>
                    <a:pt x="0" y="918591"/>
                  </a:moveTo>
                  <a:cubicBezTo>
                    <a:pt x="0" y="665321"/>
                    <a:pt x="143828" y="435769"/>
                    <a:pt x="376904" y="269367"/>
                  </a:cubicBezTo>
                  <a:cubicBezTo>
                    <a:pt x="609981" y="102965"/>
                    <a:pt x="932212" y="0"/>
                    <a:pt x="1288161" y="0"/>
                  </a:cubicBezTo>
                  <a:cubicBezTo>
                    <a:pt x="1644110" y="0"/>
                    <a:pt x="1966341" y="102965"/>
                    <a:pt x="2199418" y="269367"/>
                  </a:cubicBezTo>
                  <a:cubicBezTo>
                    <a:pt x="2432495" y="435769"/>
                    <a:pt x="2576322" y="665321"/>
                    <a:pt x="2576322" y="918591"/>
                  </a:cubicBezTo>
                  <a:cubicBezTo>
                    <a:pt x="2576322" y="1171861"/>
                    <a:pt x="2432495" y="1401413"/>
                    <a:pt x="2199418" y="1567815"/>
                  </a:cubicBezTo>
                  <a:cubicBezTo>
                    <a:pt x="1966341" y="1734217"/>
                    <a:pt x="1644110" y="1837182"/>
                    <a:pt x="1288161" y="1837182"/>
                  </a:cubicBezTo>
                  <a:cubicBezTo>
                    <a:pt x="932212" y="1837182"/>
                    <a:pt x="609981" y="1734217"/>
                    <a:pt x="376904" y="1567815"/>
                  </a:cubicBezTo>
                  <a:cubicBezTo>
                    <a:pt x="143828" y="1401413"/>
                    <a:pt x="0" y="1171861"/>
                    <a:pt x="0" y="918591"/>
                  </a:cubicBezTo>
                  <a:close/>
                </a:path>
              </a:pathLst>
            </a:custGeom>
            <a:noFill/>
            <a:ln w="12700" cap="flat">
              <a:solidFill>
                <a:schemeClr val="bg1"/>
              </a:solidFill>
              <a:prstDash val="solid"/>
              <a:miter/>
            </a:ln>
          </p:spPr>
          <p:txBody>
            <a:bodyPr rtlCol="0" anchor="ctr"/>
            <a:lstStyle/>
            <a:p>
              <a:endParaRPr lang="en-GB" sz="1013" dirty="0"/>
            </a:p>
          </p:txBody>
        </p:sp>
        <p:sp>
          <p:nvSpPr>
            <p:cNvPr id="48" name="Freeform: Shape 47">
              <a:extLst>
                <a:ext uri="{FF2B5EF4-FFF2-40B4-BE49-F238E27FC236}">
                  <a16:creationId xmlns:a16="http://schemas.microsoft.com/office/drawing/2014/main" id="{9D3DE058-6534-46AF-6216-D17964611399}"/>
                </a:ext>
              </a:extLst>
            </p:cNvPr>
            <p:cNvSpPr/>
            <p:nvPr/>
          </p:nvSpPr>
          <p:spPr>
            <a:xfrm>
              <a:off x="7955258" y="3436173"/>
              <a:ext cx="3207085" cy="1366639"/>
            </a:xfrm>
            <a:custGeom>
              <a:avLst/>
              <a:gdLst>
                <a:gd name="connsiteX0" fmla="*/ 0 w 2576321"/>
                <a:gd name="connsiteY0" fmla="*/ 548926 h 1097851"/>
                <a:gd name="connsiteX1" fmla="*/ 100584 w 2576321"/>
                <a:gd name="connsiteY1" fmla="*/ 336233 h 1097851"/>
                <a:gd name="connsiteX2" fmla="*/ 376333 w 2576321"/>
                <a:gd name="connsiteY2" fmla="*/ 161449 h 1097851"/>
                <a:gd name="connsiteX3" fmla="*/ 1288161 w 2576321"/>
                <a:gd name="connsiteY3" fmla="*/ 0 h 1097851"/>
                <a:gd name="connsiteX4" fmla="*/ 2199989 w 2576321"/>
                <a:gd name="connsiteY4" fmla="*/ 161449 h 1097851"/>
                <a:gd name="connsiteX5" fmla="*/ 2475738 w 2576321"/>
                <a:gd name="connsiteY5" fmla="*/ 336233 h 1097851"/>
                <a:gd name="connsiteX6" fmla="*/ 2576322 w 2576321"/>
                <a:gd name="connsiteY6" fmla="*/ 548926 h 1097851"/>
                <a:gd name="connsiteX7" fmla="*/ 2475738 w 2576321"/>
                <a:gd name="connsiteY7" fmla="*/ 761619 h 1097851"/>
                <a:gd name="connsiteX8" fmla="*/ 2199989 w 2576321"/>
                <a:gd name="connsiteY8" fmla="*/ 936403 h 1097851"/>
                <a:gd name="connsiteX9" fmla="*/ 1288161 w 2576321"/>
                <a:gd name="connsiteY9" fmla="*/ 1097852 h 1097851"/>
                <a:gd name="connsiteX10" fmla="*/ 376333 w 2576321"/>
                <a:gd name="connsiteY10" fmla="*/ 936403 h 1097851"/>
                <a:gd name="connsiteX11" fmla="*/ 100584 w 2576321"/>
                <a:gd name="connsiteY11" fmla="*/ 761619 h 1097851"/>
                <a:gd name="connsiteX12" fmla="*/ 0 w 2576321"/>
                <a:gd name="connsiteY12" fmla="*/ 548926 h 109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6321" h="1097851">
                  <a:moveTo>
                    <a:pt x="0" y="548926"/>
                  </a:moveTo>
                  <a:cubicBezTo>
                    <a:pt x="0" y="473774"/>
                    <a:pt x="35624" y="401860"/>
                    <a:pt x="100584" y="336233"/>
                  </a:cubicBezTo>
                  <a:cubicBezTo>
                    <a:pt x="165545" y="270605"/>
                    <a:pt x="259747" y="211265"/>
                    <a:pt x="376333" y="161449"/>
                  </a:cubicBezTo>
                  <a:cubicBezTo>
                    <a:pt x="609505" y="61722"/>
                    <a:pt x="931926" y="0"/>
                    <a:pt x="1288161" y="0"/>
                  </a:cubicBezTo>
                  <a:cubicBezTo>
                    <a:pt x="1644396" y="0"/>
                    <a:pt x="1966817" y="61722"/>
                    <a:pt x="2199989" y="161449"/>
                  </a:cubicBezTo>
                  <a:cubicBezTo>
                    <a:pt x="2316575" y="211265"/>
                    <a:pt x="2410778" y="270605"/>
                    <a:pt x="2475738" y="336233"/>
                  </a:cubicBezTo>
                  <a:cubicBezTo>
                    <a:pt x="2540699" y="401860"/>
                    <a:pt x="2576322" y="473774"/>
                    <a:pt x="2576322" y="548926"/>
                  </a:cubicBezTo>
                  <a:cubicBezTo>
                    <a:pt x="2576322" y="624078"/>
                    <a:pt x="2540699" y="695992"/>
                    <a:pt x="2475738" y="761619"/>
                  </a:cubicBezTo>
                  <a:cubicBezTo>
                    <a:pt x="2410778" y="827246"/>
                    <a:pt x="2316575" y="886587"/>
                    <a:pt x="2199989" y="936403"/>
                  </a:cubicBezTo>
                  <a:cubicBezTo>
                    <a:pt x="1966817" y="1036130"/>
                    <a:pt x="1644396" y="1097852"/>
                    <a:pt x="1288161" y="1097852"/>
                  </a:cubicBezTo>
                  <a:cubicBezTo>
                    <a:pt x="931926" y="1097852"/>
                    <a:pt x="609505" y="1036130"/>
                    <a:pt x="376333" y="936403"/>
                  </a:cubicBezTo>
                  <a:cubicBezTo>
                    <a:pt x="259747" y="886587"/>
                    <a:pt x="165545" y="827246"/>
                    <a:pt x="100584" y="761619"/>
                  </a:cubicBezTo>
                  <a:cubicBezTo>
                    <a:pt x="35624" y="695992"/>
                    <a:pt x="0" y="624078"/>
                    <a:pt x="0" y="548926"/>
                  </a:cubicBezTo>
                  <a:close/>
                </a:path>
              </a:pathLst>
            </a:custGeom>
            <a:noFill/>
            <a:ln w="12700" cap="flat">
              <a:solidFill>
                <a:schemeClr val="bg1"/>
              </a:solidFill>
              <a:prstDash val="solid"/>
              <a:miter/>
            </a:ln>
          </p:spPr>
          <p:txBody>
            <a:bodyPr rtlCol="0" anchor="ctr"/>
            <a:lstStyle/>
            <a:p>
              <a:endParaRPr lang="en-GB" sz="1013" dirty="0"/>
            </a:p>
          </p:txBody>
        </p:sp>
        <p:sp>
          <p:nvSpPr>
            <p:cNvPr id="49" name="Freeform: Shape 48">
              <a:extLst>
                <a:ext uri="{FF2B5EF4-FFF2-40B4-BE49-F238E27FC236}">
                  <a16:creationId xmlns:a16="http://schemas.microsoft.com/office/drawing/2014/main" id="{B0E818F3-18C4-578A-61C9-997BA2F13B34}"/>
                </a:ext>
              </a:extLst>
            </p:cNvPr>
            <p:cNvSpPr/>
            <p:nvPr/>
          </p:nvSpPr>
          <p:spPr>
            <a:xfrm>
              <a:off x="7955258" y="3436291"/>
              <a:ext cx="3207205" cy="446060"/>
            </a:xfrm>
            <a:custGeom>
              <a:avLst/>
              <a:gdLst>
                <a:gd name="connsiteX0" fmla="*/ 0 w 2576417"/>
                <a:gd name="connsiteY0" fmla="*/ 179165 h 358330"/>
                <a:gd name="connsiteX1" fmla="*/ 24860 w 2576417"/>
                <a:gd name="connsiteY1" fmla="*/ 144971 h 358330"/>
                <a:gd name="connsiteX2" fmla="*/ 99346 w 2576417"/>
                <a:gd name="connsiteY2" fmla="*/ 111157 h 358330"/>
                <a:gd name="connsiteX3" fmla="*/ 375571 w 2576417"/>
                <a:gd name="connsiteY3" fmla="*/ 53340 h 358330"/>
                <a:gd name="connsiteX4" fmla="*/ 1288161 w 2576417"/>
                <a:gd name="connsiteY4" fmla="*/ 0 h 358330"/>
                <a:gd name="connsiteX5" fmla="*/ 2200751 w 2576417"/>
                <a:gd name="connsiteY5" fmla="*/ 53340 h 358330"/>
                <a:gd name="connsiteX6" fmla="*/ 2476976 w 2576417"/>
                <a:gd name="connsiteY6" fmla="*/ 111157 h 358330"/>
                <a:gd name="connsiteX7" fmla="*/ 2551462 w 2576417"/>
                <a:gd name="connsiteY7" fmla="*/ 144971 h 358330"/>
                <a:gd name="connsiteX8" fmla="*/ 2576417 w 2576417"/>
                <a:gd name="connsiteY8" fmla="*/ 179165 h 358330"/>
                <a:gd name="connsiteX9" fmla="*/ 2551462 w 2576417"/>
                <a:gd name="connsiteY9" fmla="*/ 213360 h 358330"/>
                <a:gd name="connsiteX10" fmla="*/ 2476976 w 2576417"/>
                <a:gd name="connsiteY10" fmla="*/ 247174 h 358330"/>
                <a:gd name="connsiteX11" fmla="*/ 2200751 w 2576417"/>
                <a:gd name="connsiteY11" fmla="*/ 304990 h 358330"/>
                <a:gd name="connsiteX12" fmla="*/ 1288161 w 2576417"/>
                <a:gd name="connsiteY12" fmla="*/ 358330 h 358330"/>
                <a:gd name="connsiteX13" fmla="*/ 375571 w 2576417"/>
                <a:gd name="connsiteY13" fmla="*/ 304990 h 358330"/>
                <a:gd name="connsiteX14" fmla="*/ 99346 w 2576417"/>
                <a:gd name="connsiteY14" fmla="*/ 247174 h 358330"/>
                <a:gd name="connsiteX15" fmla="*/ 24860 w 2576417"/>
                <a:gd name="connsiteY15" fmla="*/ 213360 h 358330"/>
                <a:gd name="connsiteX16" fmla="*/ 0 w 2576417"/>
                <a:gd name="connsiteY16" fmla="*/ 179165 h 358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76417" h="358330">
                  <a:moveTo>
                    <a:pt x="0" y="179165"/>
                  </a:moveTo>
                  <a:cubicBezTo>
                    <a:pt x="0" y="168116"/>
                    <a:pt x="7906" y="156686"/>
                    <a:pt x="24860" y="144971"/>
                  </a:cubicBezTo>
                  <a:cubicBezTo>
                    <a:pt x="41720" y="133350"/>
                    <a:pt x="66770" y="122015"/>
                    <a:pt x="99346" y="111157"/>
                  </a:cubicBezTo>
                  <a:cubicBezTo>
                    <a:pt x="164402" y="89440"/>
                    <a:pt x="258794" y="69818"/>
                    <a:pt x="375571" y="53340"/>
                  </a:cubicBezTo>
                  <a:cubicBezTo>
                    <a:pt x="609029" y="20384"/>
                    <a:pt x="931736" y="0"/>
                    <a:pt x="1288161" y="0"/>
                  </a:cubicBezTo>
                  <a:cubicBezTo>
                    <a:pt x="1644587" y="0"/>
                    <a:pt x="1967293" y="20384"/>
                    <a:pt x="2200751" y="53340"/>
                  </a:cubicBezTo>
                  <a:cubicBezTo>
                    <a:pt x="2317528" y="69818"/>
                    <a:pt x="2411825" y="89440"/>
                    <a:pt x="2476976" y="111157"/>
                  </a:cubicBezTo>
                  <a:cubicBezTo>
                    <a:pt x="2509552" y="122015"/>
                    <a:pt x="2534603" y="133350"/>
                    <a:pt x="2551462" y="144971"/>
                  </a:cubicBezTo>
                  <a:cubicBezTo>
                    <a:pt x="2568416" y="156686"/>
                    <a:pt x="2576417" y="168212"/>
                    <a:pt x="2576417" y="179165"/>
                  </a:cubicBezTo>
                  <a:cubicBezTo>
                    <a:pt x="2576417" y="190119"/>
                    <a:pt x="2568512" y="201644"/>
                    <a:pt x="2551462" y="213360"/>
                  </a:cubicBezTo>
                  <a:cubicBezTo>
                    <a:pt x="2534603" y="224980"/>
                    <a:pt x="2509552" y="236315"/>
                    <a:pt x="2476976" y="247174"/>
                  </a:cubicBezTo>
                  <a:cubicBezTo>
                    <a:pt x="2411921" y="268891"/>
                    <a:pt x="2317528" y="288512"/>
                    <a:pt x="2200751" y="304990"/>
                  </a:cubicBezTo>
                  <a:cubicBezTo>
                    <a:pt x="1967293" y="337947"/>
                    <a:pt x="1644587" y="358330"/>
                    <a:pt x="1288161" y="358330"/>
                  </a:cubicBezTo>
                  <a:cubicBezTo>
                    <a:pt x="931736" y="358330"/>
                    <a:pt x="609029" y="337947"/>
                    <a:pt x="375571" y="304990"/>
                  </a:cubicBezTo>
                  <a:cubicBezTo>
                    <a:pt x="258794" y="288512"/>
                    <a:pt x="164497" y="268891"/>
                    <a:pt x="99346" y="247174"/>
                  </a:cubicBezTo>
                  <a:cubicBezTo>
                    <a:pt x="66770" y="236315"/>
                    <a:pt x="41720" y="224980"/>
                    <a:pt x="24860" y="213360"/>
                  </a:cubicBezTo>
                  <a:cubicBezTo>
                    <a:pt x="7906" y="201644"/>
                    <a:pt x="0" y="190119"/>
                    <a:pt x="0" y="179165"/>
                  </a:cubicBezTo>
                  <a:close/>
                </a:path>
              </a:pathLst>
            </a:custGeom>
            <a:noFill/>
            <a:ln w="12700" cap="flat">
              <a:solidFill>
                <a:schemeClr val="bg1"/>
              </a:solidFill>
              <a:prstDash val="solid"/>
              <a:miter/>
            </a:ln>
          </p:spPr>
          <p:txBody>
            <a:bodyPr rtlCol="0" anchor="ctr"/>
            <a:lstStyle/>
            <a:p>
              <a:endParaRPr lang="en-GB" sz="1013" dirty="0"/>
            </a:p>
          </p:txBody>
        </p:sp>
        <p:sp>
          <p:nvSpPr>
            <p:cNvPr id="51" name="Freeform: Shape 50">
              <a:extLst>
                <a:ext uri="{FF2B5EF4-FFF2-40B4-BE49-F238E27FC236}">
                  <a16:creationId xmlns:a16="http://schemas.microsoft.com/office/drawing/2014/main" id="{A3FE86A3-4C98-E623-E691-32086605F050}"/>
                </a:ext>
              </a:extLst>
            </p:cNvPr>
            <p:cNvSpPr/>
            <p:nvPr/>
          </p:nvSpPr>
          <p:spPr>
            <a:xfrm>
              <a:off x="10465152" y="2125025"/>
              <a:ext cx="153193" cy="153193"/>
            </a:xfrm>
            <a:custGeom>
              <a:avLst/>
              <a:gdLst>
                <a:gd name="connsiteX0" fmla="*/ 123063 w 123063"/>
                <a:gd name="connsiteY0" fmla="*/ 61531 h 123063"/>
                <a:gd name="connsiteX1" fmla="*/ 61531 w 123063"/>
                <a:gd name="connsiteY1" fmla="*/ 123063 h 123063"/>
                <a:gd name="connsiteX2" fmla="*/ 0 w 123063"/>
                <a:gd name="connsiteY2" fmla="*/ 61531 h 123063"/>
                <a:gd name="connsiteX3" fmla="*/ 61531 w 123063"/>
                <a:gd name="connsiteY3" fmla="*/ 0 h 123063"/>
                <a:gd name="connsiteX4" fmla="*/ 123063 w 123063"/>
                <a:gd name="connsiteY4" fmla="*/ 61531 h 123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63" h="123063">
                  <a:moveTo>
                    <a:pt x="123063" y="61531"/>
                  </a:moveTo>
                  <a:cubicBezTo>
                    <a:pt x="123063" y="95514"/>
                    <a:pt x="95514" y="123063"/>
                    <a:pt x="61531" y="123063"/>
                  </a:cubicBezTo>
                  <a:cubicBezTo>
                    <a:pt x="27549" y="123063"/>
                    <a:pt x="0" y="95514"/>
                    <a:pt x="0" y="61531"/>
                  </a:cubicBezTo>
                  <a:cubicBezTo>
                    <a:pt x="0" y="27548"/>
                    <a:pt x="27549" y="0"/>
                    <a:pt x="61531" y="0"/>
                  </a:cubicBezTo>
                  <a:cubicBezTo>
                    <a:pt x="95514" y="0"/>
                    <a:pt x="123063" y="27548"/>
                    <a:pt x="123063" y="61531"/>
                  </a:cubicBezTo>
                  <a:close/>
                </a:path>
              </a:pathLst>
            </a:custGeom>
            <a:solidFill>
              <a:schemeClr val="bg1"/>
            </a:solidFill>
            <a:ln w="9525" cap="flat">
              <a:noFill/>
              <a:prstDash val="solid"/>
              <a:miter/>
            </a:ln>
          </p:spPr>
          <p:txBody>
            <a:bodyPr rtlCol="0" anchor="ctr"/>
            <a:lstStyle/>
            <a:p>
              <a:endParaRPr lang="en-GB" sz="1013" dirty="0"/>
            </a:p>
          </p:txBody>
        </p:sp>
        <p:sp>
          <p:nvSpPr>
            <p:cNvPr id="52" name="Freeform: Shape 51">
              <a:extLst>
                <a:ext uri="{FF2B5EF4-FFF2-40B4-BE49-F238E27FC236}">
                  <a16:creationId xmlns:a16="http://schemas.microsoft.com/office/drawing/2014/main" id="{EC534F28-2087-7D1B-C0F0-B30CDAE8960B}"/>
                </a:ext>
              </a:extLst>
            </p:cNvPr>
            <p:cNvSpPr/>
            <p:nvPr/>
          </p:nvSpPr>
          <p:spPr>
            <a:xfrm>
              <a:off x="7953599" y="219720"/>
              <a:ext cx="3203766" cy="3203766"/>
            </a:xfrm>
            <a:custGeom>
              <a:avLst/>
              <a:gdLst>
                <a:gd name="connsiteX0" fmla="*/ 2573655 w 2573655"/>
                <a:gd name="connsiteY0" fmla="*/ 1286828 h 2573655"/>
                <a:gd name="connsiteX1" fmla="*/ 1286828 w 2573655"/>
                <a:gd name="connsiteY1" fmla="*/ 2573655 h 2573655"/>
                <a:gd name="connsiteX2" fmla="*/ 0 w 2573655"/>
                <a:gd name="connsiteY2" fmla="*/ 1286828 h 2573655"/>
                <a:gd name="connsiteX3" fmla="*/ 1286828 w 2573655"/>
                <a:gd name="connsiteY3" fmla="*/ 0 h 2573655"/>
                <a:gd name="connsiteX4" fmla="*/ 2573655 w 2573655"/>
                <a:gd name="connsiteY4" fmla="*/ 1286828 h 2573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3655" h="2573655">
                  <a:moveTo>
                    <a:pt x="2573655" y="1286828"/>
                  </a:moveTo>
                  <a:cubicBezTo>
                    <a:pt x="2573655" y="1997523"/>
                    <a:pt x="1997523" y="2573655"/>
                    <a:pt x="1286828" y="2573655"/>
                  </a:cubicBezTo>
                  <a:cubicBezTo>
                    <a:pt x="576132" y="2573655"/>
                    <a:pt x="0" y="1997523"/>
                    <a:pt x="0" y="1286828"/>
                  </a:cubicBezTo>
                  <a:cubicBezTo>
                    <a:pt x="0" y="576132"/>
                    <a:pt x="576132" y="0"/>
                    <a:pt x="1286828" y="0"/>
                  </a:cubicBezTo>
                  <a:cubicBezTo>
                    <a:pt x="1997523" y="0"/>
                    <a:pt x="2573655" y="576132"/>
                    <a:pt x="2573655" y="1286828"/>
                  </a:cubicBezTo>
                  <a:close/>
                </a:path>
              </a:pathLst>
            </a:custGeom>
            <a:noFill/>
            <a:ln w="12700" cap="flat">
              <a:gradFill flip="none" rotWithShape="1">
                <a:gsLst>
                  <a:gs pos="18000">
                    <a:schemeClr val="bg1">
                      <a:alpha val="0"/>
                    </a:schemeClr>
                  </a:gs>
                  <a:gs pos="70000">
                    <a:schemeClr val="bg1"/>
                  </a:gs>
                </a:gsLst>
                <a:lin ang="5400000" scaled="1"/>
                <a:tileRect/>
              </a:gradFill>
              <a:prstDash val="solid"/>
              <a:miter/>
            </a:ln>
          </p:spPr>
          <p:txBody>
            <a:bodyPr rtlCol="0" anchor="ctr"/>
            <a:lstStyle/>
            <a:p>
              <a:endParaRPr lang="en-GB" sz="1013" dirty="0"/>
            </a:p>
          </p:txBody>
        </p:sp>
        <p:sp>
          <p:nvSpPr>
            <p:cNvPr id="53" name="Freeform: Shape 52">
              <a:extLst>
                <a:ext uri="{FF2B5EF4-FFF2-40B4-BE49-F238E27FC236}">
                  <a16:creationId xmlns:a16="http://schemas.microsoft.com/office/drawing/2014/main" id="{072E520F-9DD8-A654-B382-3EBB46F55A39}"/>
                </a:ext>
              </a:extLst>
            </p:cNvPr>
            <p:cNvSpPr/>
            <p:nvPr/>
          </p:nvSpPr>
          <p:spPr>
            <a:xfrm>
              <a:off x="7953599" y="1134963"/>
              <a:ext cx="3207205" cy="2286982"/>
            </a:xfrm>
            <a:custGeom>
              <a:avLst/>
              <a:gdLst>
                <a:gd name="connsiteX0" fmla="*/ 2576417 w 2576417"/>
                <a:gd name="connsiteY0" fmla="*/ 918591 h 1837182"/>
                <a:gd name="connsiteX1" fmla="*/ 2199513 w 2576417"/>
                <a:gd name="connsiteY1" fmla="*/ 1567815 h 1837182"/>
                <a:gd name="connsiteX2" fmla="*/ 1288256 w 2576417"/>
                <a:gd name="connsiteY2" fmla="*/ 1837182 h 1837182"/>
                <a:gd name="connsiteX3" fmla="*/ 377000 w 2576417"/>
                <a:gd name="connsiteY3" fmla="*/ 1567815 h 1837182"/>
                <a:gd name="connsiteX4" fmla="*/ 0 w 2576417"/>
                <a:gd name="connsiteY4" fmla="*/ 918591 h 1837182"/>
                <a:gd name="connsiteX5" fmla="*/ 376904 w 2576417"/>
                <a:gd name="connsiteY5" fmla="*/ 269367 h 1837182"/>
                <a:gd name="connsiteX6" fmla="*/ 1288161 w 2576417"/>
                <a:gd name="connsiteY6" fmla="*/ 0 h 1837182"/>
                <a:gd name="connsiteX7" fmla="*/ 2199418 w 2576417"/>
                <a:gd name="connsiteY7" fmla="*/ 269367 h 1837182"/>
                <a:gd name="connsiteX8" fmla="*/ 2576322 w 2576417"/>
                <a:gd name="connsiteY8" fmla="*/ 918591 h 183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6417" h="1837182">
                  <a:moveTo>
                    <a:pt x="2576417" y="918591"/>
                  </a:moveTo>
                  <a:cubicBezTo>
                    <a:pt x="2576417" y="1171861"/>
                    <a:pt x="2432590" y="1401413"/>
                    <a:pt x="2199513" y="1567815"/>
                  </a:cubicBezTo>
                  <a:cubicBezTo>
                    <a:pt x="1966436" y="1734217"/>
                    <a:pt x="1644206" y="1837182"/>
                    <a:pt x="1288256" y="1837182"/>
                  </a:cubicBezTo>
                  <a:cubicBezTo>
                    <a:pt x="932307" y="1837182"/>
                    <a:pt x="610076" y="1734217"/>
                    <a:pt x="377000" y="1567815"/>
                  </a:cubicBezTo>
                  <a:cubicBezTo>
                    <a:pt x="143828" y="1401413"/>
                    <a:pt x="0" y="1171766"/>
                    <a:pt x="0" y="918591"/>
                  </a:cubicBezTo>
                  <a:cubicBezTo>
                    <a:pt x="0" y="665417"/>
                    <a:pt x="143828" y="435769"/>
                    <a:pt x="376904" y="269367"/>
                  </a:cubicBezTo>
                  <a:cubicBezTo>
                    <a:pt x="609981" y="102965"/>
                    <a:pt x="932212" y="0"/>
                    <a:pt x="1288161" y="0"/>
                  </a:cubicBezTo>
                  <a:cubicBezTo>
                    <a:pt x="1644110" y="0"/>
                    <a:pt x="1966341" y="102965"/>
                    <a:pt x="2199418" y="269367"/>
                  </a:cubicBezTo>
                  <a:cubicBezTo>
                    <a:pt x="2432495" y="435769"/>
                    <a:pt x="2576322" y="665321"/>
                    <a:pt x="2576322" y="918591"/>
                  </a:cubicBezTo>
                  <a:close/>
                </a:path>
              </a:pathLst>
            </a:custGeom>
            <a:noFill/>
            <a:ln w="12700" cap="flat">
              <a:solidFill>
                <a:schemeClr val="bg1"/>
              </a:solidFill>
              <a:prstDash val="solid"/>
              <a:miter/>
            </a:ln>
          </p:spPr>
          <p:txBody>
            <a:bodyPr rtlCol="0" anchor="ctr"/>
            <a:lstStyle/>
            <a:p>
              <a:endParaRPr lang="en-GB" sz="1013" dirty="0"/>
            </a:p>
          </p:txBody>
        </p:sp>
        <p:sp>
          <p:nvSpPr>
            <p:cNvPr id="54" name="Freeform: Shape 53">
              <a:extLst>
                <a:ext uri="{FF2B5EF4-FFF2-40B4-BE49-F238E27FC236}">
                  <a16:creationId xmlns:a16="http://schemas.microsoft.com/office/drawing/2014/main" id="{D841F816-3D38-20E3-2FB1-9077F35C1415}"/>
                </a:ext>
              </a:extLst>
            </p:cNvPr>
            <p:cNvSpPr/>
            <p:nvPr/>
          </p:nvSpPr>
          <p:spPr>
            <a:xfrm>
              <a:off x="7953717" y="2055187"/>
              <a:ext cx="3207085" cy="1366639"/>
            </a:xfrm>
            <a:custGeom>
              <a:avLst/>
              <a:gdLst>
                <a:gd name="connsiteX0" fmla="*/ 2576322 w 2576321"/>
                <a:gd name="connsiteY0" fmla="*/ 548926 h 1097851"/>
                <a:gd name="connsiteX1" fmla="*/ 2475738 w 2576321"/>
                <a:gd name="connsiteY1" fmla="*/ 761619 h 1097851"/>
                <a:gd name="connsiteX2" fmla="*/ 2199989 w 2576321"/>
                <a:gd name="connsiteY2" fmla="*/ 936403 h 1097851"/>
                <a:gd name="connsiteX3" fmla="*/ 1288161 w 2576321"/>
                <a:gd name="connsiteY3" fmla="*/ 1097852 h 1097851"/>
                <a:gd name="connsiteX4" fmla="*/ 376333 w 2576321"/>
                <a:gd name="connsiteY4" fmla="*/ 936403 h 1097851"/>
                <a:gd name="connsiteX5" fmla="*/ 100584 w 2576321"/>
                <a:gd name="connsiteY5" fmla="*/ 761619 h 1097851"/>
                <a:gd name="connsiteX6" fmla="*/ 0 w 2576321"/>
                <a:gd name="connsiteY6" fmla="*/ 548926 h 1097851"/>
                <a:gd name="connsiteX7" fmla="*/ 100584 w 2576321"/>
                <a:gd name="connsiteY7" fmla="*/ 336233 h 1097851"/>
                <a:gd name="connsiteX8" fmla="*/ 376333 w 2576321"/>
                <a:gd name="connsiteY8" fmla="*/ 161449 h 1097851"/>
                <a:gd name="connsiteX9" fmla="*/ 1288161 w 2576321"/>
                <a:gd name="connsiteY9" fmla="*/ 0 h 1097851"/>
                <a:gd name="connsiteX10" fmla="*/ 2199989 w 2576321"/>
                <a:gd name="connsiteY10" fmla="*/ 161449 h 1097851"/>
                <a:gd name="connsiteX11" fmla="*/ 2475738 w 2576321"/>
                <a:gd name="connsiteY11" fmla="*/ 336233 h 1097851"/>
                <a:gd name="connsiteX12" fmla="*/ 2576322 w 2576321"/>
                <a:gd name="connsiteY12" fmla="*/ 548926 h 109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6321" h="1097851">
                  <a:moveTo>
                    <a:pt x="2576322" y="548926"/>
                  </a:moveTo>
                  <a:cubicBezTo>
                    <a:pt x="2576322" y="624078"/>
                    <a:pt x="2540699" y="695992"/>
                    <a:pt x="2475738" y="761619"/>
                  </a:cubicBezTo>
                  <a:cubicBezTo>
                    <a:pt x="2410778" y="827246"/>
                    <a:pt x="2316575" y="886587"/>
                    <a:pt x="2199989" y="936403"/>
                  </a:cubicBezTo>
                  <a:cubicBezTo>
                    <a:pt x="1966817" y="1036129"/>
                    <a:pt x="1644396" y="1097852"/>
                    <a:pt x="1288161" y="1097852"/>
                  </a:cubicBezTo>
                  <a:cubicBezTo>
                    <a:pt x="931926" y="1097852"/>
                    <a:pt x="609505" y="1036129"/>
                    <a:pt x="376333" y="936403"/>
                  </a:cubicBezTo>
                  <a:cubicBezTo>
                    <a:pt x="259747" y="886587"/>
                    <a:pt x="165545" y="827246"/>
                    <a:pt x="100584" y="761619"/>
                  </a:cubicBezTo>
                  <a:cubicBezTo>
                    <a:pt x="35624" y="695992"/>
                    <a:pt x="0" y="624078"/>
                    <a:pt x="0" y="548926"/>
                  </a:cubicBezTo>
                  <a:cubicBezTo>
                    <a:pt x="0" y="473773"/>
                    <a:pt x="35624" y="401860"/>
                    <a:pt x="100584" y="336233"/>
                  </a:cubicBezTo>
                  <a:cubicBezTo>
                    <a:pt x="165545" y="270605"/>
                    <a:pt x="259747" y="211264"/>
                    <a:pt x="376333" y="161449"/>
                  </a:cubicBezTo>
                  <a:cubicBezTo>
                    <a:pt x="609505" y="61722"/>
                    <a:pt x="931926" y="0"/>
                    <a:pt x="1288161" y="0"/>
                  </a:cubicBezTo>
                  <a:cubicBezTo>
                    <a:pt x="1644396" y="0"/>
                    <a:pt x="1966817" y="61722"/>
                    <a:pt x="2199989" y="161449"/>
                  </a:cubicBezTo>
                  <a:cubicBezTo>
                    <a:pt x="2316575" y="211264"/>
                    <a:pt x="2410778" y="270605"/>
                    <a:pt x="2475738" y="336233"/>
                  </a:cubicBezTo>
                  <a:cubicBezTo>
                    <a:pt x="2540699" y="401860"/>
                    <a:pt x="2576322" y="473773"/>
                    <a:pt x="2576322" y="548926"/>
                  </a:cubicBezTo>
                  <a:close/>
                </a:path>
              </a:pathLst>
            </a:custGeom>
            <a:noFill/>
            <a:ln w="12700" cap="flat">
              <a:solidFill>
                <a:schemeClr val="bg1"/>
              </a:solidFill>
              <a:prstDash val="solid"/>
              <a:miter/>
            </a:ln>
          </p:spPr>
          <p:txBody>
            <a:bodyPr rtlCol="0" anchor="ctr"/>
            <a:lstStyle/>
            <a:p>
              <a:endParaRPr lang="en-GB" sz="1013" dirty="0"/>
            </a:p>
          </p:txBody>
        </p:sp>
        <p:sp>
          <p:nvSpPr>
            <p:cNvPr id="55" name="Freeform: Shape 54">
              <a:extLst>
                <a:ext uri="{FF2B5EF4-FFF2-40B4-BE49-F238E27FC236}">
                  <a16:creationId xmlns:a16="http://schemas.microsoft.com/office/drawing/2014/main" id="{0C4D4A13-85C1-C547-C6BA-702C664CE7D9}"/>
                </a:ext>
              </a:extLst>
            </p:cNvPr>
            <p:cNvSpPr/>
            <p:nvPr/>
          </p:nvSpPr>
          <p:spPr>
            <a:xfrm>
              <a:off x="7953717" y="2975647"/>
              <a:ext cx="3207085" cy="446060"/>
            </a:xfrm>
            <a:custGeom>
              <a:avLst/>
              <a:gdLst>
                <a:gd name="connsiteX0" fmla="*/ 2576322 w 2576321"/>
                <a:gd name="connsiteY0" fmla="*/ 179165 h 358330"/>
                <a:gd name="connsiteX1" fmla="*/ 2551462 w 2576321"/>
                <a:gd name="connsiteY1" fmla="*/ 213360 h 358330"/>
                <a:gd name="connsiteX2" fmla="*/ 2476976 w 2576321"/>
                <a:gd name="connsiteY2" fmla="*/ 247174 h 358330"/>
                <a:gd name="connsiteX3" fmla="*/ 2200751 w 2576321"/>
                <a:gd name="connsiteY3" fmla="*/ 304991 h 358330"/>
                <a:gd name="connsiteX4" fmla="*/ 1288161 w 2576321"/>
                <a:gd name="connsiteY4" fmla="*/ 358330 h 358330"/>
                <a:gd name="connsiteX5" fmla="*/ 375571 w 2576321"/>
                <a:gd name="connsiteY5" fmla="*/ 304991 h 358330"/>
                <a:gd name="connsiteX6" fmla="*/ 99346 w 2576321"/>
                <a:gd name="connsiteY6" fmla="*/ 247174 h 358330"/>
                <a:gd name="connsiteX7" fmla="*/ 24860 w 2576321"/>
                <a:gd name="connsiteY7" fmla="*/ 213360 h 358330"/>
                <a:gd name="connsiteX8" fmla="*/ 0 w 2576321"/>
                <a:gd name="connsiteY8" fmla="*/ 179165 h 358330"/>
                <a:gd name="connsiteX9" fmla="*/ 24860 w 2576321"/>
                <a:gd name="connsiteY9" fmla="*/ 144971 h 358330"/>
                <a:gd name="connsiteX10" fmla="*/ 99346 w 2576321"/>
                <a:gd name="connsiteY10" fmla="*/ 111157 h 358330"/>
                <a:gd name="connsiteX11" fmla="*/ 375571 w 2576321"/>
                <a:gd name="connsiteY11" fmla="*/ 53340 h 358330"/>
                <a:gd name="connsiteX12" fmla="*/ 1288161 w 2576321"/>
                <a:gd name="connsiteY12" fmla="*/ 0 h 358330"/>
                <a:gd name="connsiteX13" fmla="*/ 2200751 w 2576321"/>
                <a:gd name="connsiteY13" fmla="*/ 53340 h 358330"/>
                <a:gd name="connsiteX14" fmla="*/ 2476976 w 2576321"/>
                <a:gd name="connsiteY14" fmla="*/ 111157 h 358330"/>
                <a:gd name="connsiteX15" fmla="*/ 2551462 w 2576321"/>
                <a:gd name="connsiteY15" fmla="*/ 144971 h 358330"/>
                <a:gd name="connsiteX16" fmla="*/ 2576322 w 2576321"/>
                <a:gd name="connsiteY16" fmla="*/ 179165 h 358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76321" h="358330">
                  <a:moveTo>
                    <a:pt x="2576322" y="179165"/>
                  </a:moveTo>
                  <a:cubicBezTo>
                    <a:pt x="2576322" y="190214"/>
                    <a:pt x="2568416" y="201644"/>
                    <a:pt x="2551462" y="213360"/>
                  </a:cubicBezTo>
                  <a:cubicBezTo>
                    <a:pt x="2534602" y="224980"/>
                    <a:pt x="2509552" y="236315"/>
                    <a:pt x="2476976" y="247174"/>
                  </a:cubicBezTo>
                  <a:cubicBezTo>
                    <a:pt x="2411921" y="268891"/>
                    <a:pt x="2317528" y="288512"/>
                    <a:pt x="2200751" y="304991"/>
                  </a:cubicBezTo>
                  <a:cubicBezTo>
                    <a:pt x="1967294" y="337947"/>
                    <a:pt x="1644587" y="358330"/>
                    <a:pt x="1288161" y="358330"/>
                  </a:cubicBezTo>
                  <a:cubicBezTo>
                    <a:pt x="931736" y="358330"/>
                    <a:pt x="609029" y="337947"/>
                    <a:pt x="375571" y="304991"/>
                  </a:cubicBezTo>
                  <a:cubicBezTo>
                    <a:pt x="258794" y="288512"/>
                    <a:pt x="164497" y="268891"/>
                    <a:pt x="99346" y="247174"/>
                  </a:cubicBezTo>
                  <a:cubicBezTo>
                    <a:pt x="66770" y="236315"/>
                    <a:pt x="41720" y="224980"/>
                    <a:pt x="24860" y="213360"/>
                  </a:cubicBezTo>
                  <a:cubicBezTo>
                    <a:pt x="7906" y="201644"/>
                    <a:pt x="0" y="190119"/>
                    <a:pt x="0" y="179165"/>
                  </a:cubicBezTo>
                  <a:cubicBezTo>
                    <a:pt x="0" y="168212"/>
                    <a:pt x="7906" y="156686"/>
                    <a:pt x="24860" y="144971"/>
                  </a:cubicBezTo>
                  <a:cubicBezTo>
                    <a:pt x="41720" y="133350"/>
                    <a:pt x="66770" y="122015"/>
                    <a:pt x="99346" y="111157"/>
                  </a:cubicBezTo>
                  <a:cubicBezTo>
                    <a:pt x="164402" y="89440"/>
                    <a:pt x="258794" y="69818"/>
                    <a:pt x="375571" y="53340"/>
                  </a:cubicBezTo>
                  <a:cubicBezTo>
                    <a:pt x="609029" y="20384"/>
                    <a:pt x="931736" y="0"/>
                    <a:pt x="1288161" y="0"/>
                  </a:cubicBezTo>
                  <a:cubicBezTo>
                    <a:pt x="1644587" y="0"/>
                    <a:pt x="1967294" y="20384"/>
                    <a:pt x="2200751" y="53340"/>
                  </a:cubicBezTo>
                  <a:cubicBezTo>
                    <a:pt x="2317528" y="69818"/>
                    <a:pt x="2411825" y="89440"/>
                    <a:pt x="2476976" y="111157"/>
                  </a:cubicBezTo>
                  <a:cubicBezTo>
                    <a:pt x="2509552" y="122015"/>
                    <a:pt x="2534602" y="133350"/>
                    <a:pt x="2551462" y="144971"/>
                  </a:cubicBezTo>
                  <a:cubicBezTo>
                    <a:pt x="2568416" y="156686"/>
                    <a:pt x="2576322" y="168212"/>
                    <a:pt x="2576322" y="179165"/>
                  </a:cubicBezTo>
                  <a:close/>
                </a:path>
              </a:pathLst>
            </a:custGeom>
            <a:noFill/>
            <a:ln w="12700" cap="flat">
              <a:solidFill>
                <a:schemeClr val="bg1"/>
              </a:solidFill>
              <a:prstDash val="solid"/>
              <a:miter/>
            </a:ln>
          </p:spPr>
          <p:txBody>
            <a:bodyPr rtlCol="0" anchor="ctr"/>
            <a:lstStyle/>
            <a:p>
              <a:endParaRPr lang="en-GB" sz="1013" dirty="0"/>
            </a:p>
          </p:txBody>
        </p:sp>
        <p:sp>
          <p:nvSpPr>
            <p:cNvPr id="50" name="Freeform: Shape 49">
              <a:extLst>
                <a:ext uri="{FF2B5EF4-FFF2-40B4-BE49-F238E27FC236}">
                  <a16:creationId xmlns:a16="http://schemas.microsoft.com/office/drawing/2014/main" id="{942CB536-6642-3DCE-9B90-8CCD9352921C}"/>
                </a:ext>
              </a:extLst>
            </p:cNvPr>
            <p:cNvSpPr/>
            <p:nvPr/>
          </p:nvSpPr>
          <p:spPr>
            <a:xfrm>
              <a:off x="8133470" y="2586618"/>
              <a:ext cx="153193" cy="153193"/>
            </a:xfrm>
            <a:custGeom>
              <a:avLst/>
              <a:gdLst>
                <a:gd name="connsiteX0" fmla="*/ 123063 w 123063"/>
                <a:gd name="connsiteY0" fmla="*/ 61532 h 123063"/>
                <a:gd name="connsiteX1" fmla="*/ 61532 w 123063"/>
                <a:gd name="connsiteY1" fmla="*/ 123063 h 123063"/>
                <a:gd name="connsiteX2" fmla="*/ 0 w 123063"/>
                <a:gd name="connsiteY2" fmla="*/ 61532 h 123063"/>
                <a:gd name="connsiteX3" fmla="*/ 61532 w 123063"/>
                <a:gd name="connsiteY3" fmla="*/ 0 h 123063"/>
                <a:gd name="connsiteX4" fmla="*/ 123063 w 123063"/>
                <a:gd name="connsiteY4" fmla="*/ 61532 h 123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63" h="123063">
                  <a:moveTo>
                    <a:pt x="123063" y="61532"/>
                  </a:moveTo>
                  <a:cubicBezTo>
                    <a:pt x="123063" y="95514"/>
                    <a:pt x="95514" y="123063"/>
                    <a:pt x="61532" y="123063"/>
                  </a:cubicBezTo>
                  <a:cubicBezTo>
                    <a:pt x="27549" y="123063"/>
                    <a:pt x="0" y="95514"/>
                    <a:pt x="0" y="61532"/>
                  </a:cubicBezTo>
                  <a:cubicBezTo>
                    <a:pt x="0" y="27549"/>
                    <a:pt x="27549" y="0"/>
                    <a:pt x="61532" y="0"/>
                  </a:cubicBezTo>
                  <a:cubicBezTo>
                    <a:pt x="95514" y="0"/>
                    <a:pt x="123063" y="27549"/>
                    <a:pt x="123063" y="61532"/>
                  </a:cubicBezTo>
                  <a:close/>
                </a:path>
              </a:pathLst>
            </a:custGeom>
            <a:solidFill>
              <a:schemeClr val="bg1"/>
            </a:solidFill>
            <a:ln w="9525" cap="flat">
              <a:noFill/>
              <a:prstDash val="solid"/>
              <a:miter/>
            </a:ln>
          </p:spPr>
          <p:txBody>
            <a:bodyPr rtlCol="0" anchor="ctr"/>
            <a:lstStyle/>
            <a:p>
              <a:endParaRPr lang="en-GB" sz="1013" dirty="0"/>
            </a:p>
          </p:txBody>
        </p:sp>
      </p:grpSp>
    </p:spTree>
    <p:extLst>
      <p:ext uri="{BB962C8B-B14F-4D97-AF65-F5344CB8AC3E}">
        <p14:creationId xmlns:p14="http://schemas.microsoft.com/office/powerpoint/2010/main" val="35048617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itle 0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EE0CC-070F-5096-D6C0-D545B14EE73D}"/>
              </a:ext>
            </a:extLst>
          </p:cNvPr>
          <p:cNvSpPr>
            <a:spLocks noGrp="1"/>
          </p:cNvSpPr>
          <p:nvPr>
            <p:ph type="ctrTitle" hasCustomPrompt="1"/>
          </p:nvPr>
        </p:nvSpPr>
        <p:spPr>
          <a:xfrm>
            <a:off x="577516" y="1068812"/>
            <a:ext cx="4851734" cy="1791334"/>
          </a:xfrm>
        </p:spPr>
        <p:txBody>
          <a:bodyPr tIns="72000" anchor="b">
            <a:noAutofit/>
          </a:bodyPr>
          <a:lstStyle>
            <a:lvl1pPr algn="l">
              <a:lnSpc>
                <a:spcPct val="85000"/>
              </a:lnSpc>
              <a:defRPr sz="4050" spc="-113">
                <a:solidFill>
                  <a:schemeClr val="bg1"/>
                </a:solidFill>
                <a:latin typeface="Inter SemiBold" panose="02000503000000020004" pitchFamily="2" charset="0"/>
                <a:ea typeface="Inter SemiBold" panose="02000503000000020004" pitchFamily="2" charset="0"/>
              </a:defRPr>
            </a:lvl1pPr>
          </a:lstStyle>
          <a:p>
            <a:r>
              <a:rPr lang="en-US"/>
              <a:t>Click to edit </a:t>
            </a:r>
            <a:br>
              <a:rPr lang="en-US"/>
            </a:br>
            <a:r>
              <a:rPr lang="en-US"/>
              <a:t>Master title style</a:t>
            </a:r>
            <a:br>
              <a:rPr lang="en-US"/>
            </a:br>
            <a:r>
              <a:rPr lang="en-US"/>
              <a:t>up to three lines</a:t>
            </a:r>
            <a:endParaRPr lang="en-GB"/>
          </a:p>
        </p:txBody>
      </p:sp>
      <p:sp>
        <p:nvSpPr>
          <p:cNvPr id="3" name="Subtitle 2">
            <a:extLst>
              <a:ext uri="{FF2B5EF4-FFF2-40B4-BE49-F238E27FC236}">
                <a16:creationId xmlns:a16="http://schemas.microsoft.com/office/drawing/2014/main" id="{28DD3AE2-029D-EA16-99CD-4442FC064EA6}"/>
              </a:ext>
            </a:extLst>
          </p:cNvPr>
          <p:cNvSpPr>
            <a:spLocks noGrp="1"/>
          </p:cNvSpPr>
          <p:nvPr>
            <p:ph type="subTitle" idx="1"/>
          </p:nvPr>
        </p:nvSpPr>
        <p:spPr>
          <a:xfrm>
            <a:off x="577516" y="2976087"/>
            <a:ext cx="3429000" cy="446874"/>
          </a:xfrm>
        </p:spPr>
        <p:txBody>
          <a:bodyPr anchor="t"/>
          <a:lstStyle>
            <a:lvl1pPr marL="0" indent="0" algn="l">
              <a:buNone/>
              <a:defRPr sz="135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9" name="Graphic 8">
            <a:extLst>
              <a:ext uri="{FF2B5EF4-FFF2-40B4-BE49-F238E27FC236}">
                <a16:creationId xmlns:a16="http://schemas.microsoft.com/office/drawing/2014/main" id="{C1FEEC15-8309-AFF2-0766-F87D380440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1500" y="556080"/>
            <a:ext cx="1130969" cy="301356"/>
          </a:xfrm>
          <a:prstGeom prst="rect">
            <a:avLst/>
          </a:prstGeom>
        </p:spPr>
      </p:pic>
      <p:sp>
        <p:nvSpPr>
          <p:cNvPr id="4" name="TextBox 3">
            <a:extLst>
              <a:ext uri="{FF2B5EF4-FFF2-40B4-BE49-F238E27FC236}">
                <a16:creationId xmlns:a16="http://schemas.microsoft.com/office/drawing/2014/main" id="{8D2EA871-5CAC-C6D7-75B0-1365168D7978}"/>
              </a:ext>
            </a:extLst>
          </p:cNvPr>
          <p:cNvSpPr txBox="1"/>
          <p:nvPr/>
        </p:nvSpPr>
        <p:spPr>
          <a:xfrm>
            <a:off x="571500" y="4677484"/>
            <a:ext cx="2987785" cy="184764"/>
          </a:xfrm>
          <a:prstGeom prst="rect">
            <a:avLst/>
          </a:prstGeom>
          <a:noFill/>
        </p:spPr>
        <p:txBody>
          <a:bodyPr wrap="none" lIns="0" tIns="0" rIns="0" bIns="0" rtlCol="0">
            <a:noAutofit/>
          </a:bodyPr>
          <a:lstStyle/>
          <a:p>
            <a:pPr algn="l" defTabSz="457178">
              <a:defRPr/>
            </a:pPr>
            <a:r>
              <a:rPr lang="en-GB" sz="600">
                <a:solidFill>
                  <a:prstClr val="white"/>
                </a:solidFill>
                <a:latin typeface="+mj-lt"/>
                <a:ea typeface="Inter" panose="02000503000000020004" pitchFamily="2" charset="0"/>
              </a:rPr>
              <a:t>© 2025 MSCI Inc. All rights reserved. </a:t>
            </a:r>
          </a:p>
          <a:p>
            <a:pPr algn="l" defTabSz="457178">
              <a:defRPr/>
            </a:pPr>
            <a:r>
              <a:rPr lang="en-GB" sz="600">
                <a:solidFill>
                  <a:prstClr val="white"/>
                </a:solidFill>
                <a:latin typeface="+mj-lt"/>
                <a:ea typeface="Inter" panose="02000503000000020004" pitchFamily="2" charset="0"/>
              </a:rPr>
              <a:t>Please refer to the disclaimer at the end of this document.</a:t>
            </a:r>
          </a:p>
        </p:txBody>
      </p:sp>
      <p:sp>
        <p:nvSpPr>
          <p:cNvPr id="6" name="Text Placeholder 5">
            <a:extLst>
              <a:ext uri="{FF2B5EF4-FFF2-40B4-BE49-F238E27FC236}">
                <a16:creationId xmlns:a16="http://schemas.microsoft.com/office/drawing/2014/main" id="{B2FBD1BF-C3BA-195D-5B97-1488EE82BA27}"/>
              </a:ext>
            </a:extLst>
          </p:cNvPr>
          <p:cNvSpPr>
            <a:spLocks noGrp="1"/>
          </p:cNvSpPr>
          <p:nvPr>
            <p:ph type="body" sz="quarter" idx="10" hasCustomPrompt="1"/>
          </p:nvPr>
        </p:nvSpPr>
        <p:spPr>
          <a:xfrm>
            <a:off x="571500" y="3718190"/>
            <a:ext cx="1714500" cy="286015"/>
          </a:xfrm>
          <a:prstGeom prst="roundRect">
            <a:avLst>
              <a:gd name="adj" fmla="val 50000"/>
            </a:avLst>
          </a:prstGeom>
          <a:solidFill>
            <a:schemeClr val="bg1"/>
          </a:solidFill>
          <a:ln>
            <a:noFill/>
          </a:ln>
        </p:spPr>
        <p:txBody>
          <a:bodyPr anchor="ctr"/>
          <a:lstStyle>
            <a:lvl1pPr marL="0" indent="0" algn="ctr">
              <a:buNone/>
              <a:defRPr sz="900" b="1">
                <a:solidFill>
                  <a:schemeClr val="accent1"/>
                </a:solidFill>
                <a:latin typeface="+mj-lt"/>
              </a:defRPr>
            </a:lvl1pPr>
          </a:lstStyle>
          <a:p>
            <a:pPr lvl="0"/>
            <a:r>
              <a:rPr lang="en-US"/>
              <a:t>Presenter Name</a:t>
            </a:r>
            <a:endParaRPr lang="en-GB"/>
          </a:p>
        </p:txBody>
      </p:sp>
      <p:grpSp>
        <p:nvGrpSpPr>
          <p:cNvPr id="32" name="Group 31">
            <a:extLst>
              <a:ext uri="{FF2B5EF4-FFF2-40B4-BE49-F238E27FC236}">
                <a16:creationId xmlns:a16="http://schemas.microsoft.com/office/drawing/2014/main" id="{28E0D610-2DDD-BF35-EE23-805E47C53576}"/>
              </a:ext>
            </a:extLst>
          </p:cNvPr>
          <p:cNvGrpSpPr/>
          <p:nvPr userDrawn="1"/>
        </p:nvGrpSpPr>
        <p:grpSpPr>
          <a:xfrm>
            <a:off x="5965199" y="164943"/>
            <a:ext cx="2406648" cy="4818378"/>
            <a:chOff x="7953599" y="219720"/>
            <a:chExt cx="3208864" cy="6418560"/>
          </a:xfrm>
        </p:grpSpPr>
        <p:sp>
          <p:nvSpPr>
            <p:cNvPr id="23" name="Freeform: Shape 22">
              <a:extLst>
                <a:ext uri="{FF2B5EF4-FFF2-40B4-BE49-F238E27FC236}">
                  <a16:creationId xmlns:a16="http://schemas.microsoft.com/office/drawing/2014/main" id="{5CA4EF58-5DC7-1D37-F56A-D8A7DABE3F65}"/>
                </a:ext>
              </a:extLst>
            </p:cNvPr>
            <p:cNvSpPr/>
            <p:nvPr/>
          </p:nvSpPr>
          <p:spPr>
            <a:xfrm>
              <a:off x="8497599" y="4579783"/>
              <a:ext cx="153193" cy="153191"/>
            </a:xfrm>
            <a:custGeom>
              <a:avLst/>
              <a:gdLst>
                <a:gd name="connsiteX0" fmla="*/ 123063 w 123063"/>
                <a:gd name="connsiteY0" fmla="*/ 61531 h 123062"/>
                <a:gd name="connsiteX1" fmla="*/ 61532 w 123063"/>
                <a:gd name="connsiteY1" fmla="*/ 123063 h 123062"/>
                <a:gd name="connsiteX2" fmla="*/ 0 w 123063"/>
                <a:gd name="connsiteY2" fmla="*/ 61531 h 123062"/>
                <a:gd name="connsiteX3" fmla="*/ 61532 w 123063"/>
                <a:gd name="connsiteY3" fmla="*/ 0 h 123062"/>
                <a:gd name="connsiteX4" fmla="*/ 123063 w 123063"/>
                <a:gd name="connsiteY4" fmla="*/ 61531 h 12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63" h="123062">
                  <a:moveTo>
                    <a:pt x="123063" y="61531"/>
                  </a:moveTo>
                  <a:cubicBezTo>
                    <a:pt x="123063" y="95514"/>
                    <a:pt x="95514" y="123063"/>
                    <a:pt x="61532" y="123063"/>
                  </a:cubicBezTo>
                  <a:cubicBezTo>
                    <a:pt x="27549" y="123063"/>
                    <a:pt x="0" y="95514"/>
                    <a:pt x="0" y="61531"/>
                  </a:cubicBezTo>
                  <a:cubicBezTo>
                    <a:pt x="0" y="27549"/>
                    <a:pt x="27549" y="0"/>
                    <a:pt x="61532" y="0"/>
                  </a:cubicBezTo>
                  <a:cubicBezTo>
                    <a:pt x="95514" y="0"/>
                    <a:pt x="123063" y="27549"/>
                    <a:pt x="123063" y="61531"/>
                  </a:cubicBezTo>
                  <a:close/>
                </a:path>
              </a:pathLst>
            </a:custGeom>
            <a:solidFill>
              <a:schemeClr val="accent5"/>
            </a:solidFill>
            <a:ln w="9525" cap="flat">
              <a:noFill/>
              <a:prstDash val="solid"/>
              <a:miter/>
            </a:ln>
          </p:spPr>
          <p:txBody>
            <a:bodyPr rtlCol="0" anchor="ctr"/>
            <a:lstStyle/>
            <a:p>
              <a:endParaRPr lang="en-GB" sz="1013"/>
            </a:p>
          </p:txBody>
        </p:sp>
        <p:sp>
          <p:nvSpPr>
            <p:cNvPr id="46" name="Freeform: Shape 45">
              <a:extLst>
                <a:ext uri="{FF2B5EF4-FFF2-40B4-BE49-F238E27FC236}">
                  <a16:creationId xmlns:a16="http://schemas.microsoft.com/office/drawing/2014/main" id="{D4895842-E9E0-FCE6-B5A4-8F8A3249CC7F}"/>
                </a:ext>
              </a:extLst>
            </p:cNvPr>
            <p:cNvSpPr/>
            <p:nvPr/>
          </p:nvSpPr>
          <p:spPr>
            <a:xfrm>
              <a:off x="7953599" y="3434514"/>
              <a:ext cx="3203766" cy="3203766"/>
            </a:xfrm>
            <a:custGeom>
              <a:avLst/>
              <a:gdLst>
                <a:gd name="connsiteX0" fmla="*/ 2573655 w 2573655"/>
                <a:gd name="connsiteY0" fmla="*/ 1286828 h 2573655"/>
                <a:gd name="connsiteX1" fmla="*/ 1286828 w 2573655"/>
                <a:gd name="connsiteY1" fmla="*/ 2573655 h 2573655"/>
                <a:gd name="connsiteX2" fmla="*/ 0 w 2573655"/>
                <a:gd name="connsiteY2" fmla="*/ 1286828 h 2573655"/>
                <a:gd name="connsiteX3" fmla="*/ 1286828 w 2573655"/>
                <a:gd name="connsiteY3" fmla="*/ 0 h 2573655"/>
                <a:gd name="connsiteX4" fmla="*/ 2573655 w 2573655"/>
                <a:gd name="connsiteY4" fmla="*/ 1286828 h 2573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3655" h="2573655">
                  <a:moveTo>
                    <a:pt x="2573655" y="1286828"/>
                  </a:moveTo>
                  <a:cubicBezTo>
                    <a:pt x="2573655" y="1997523"/>
                    <a:pt x="1997523" y="2573655"/>
                    <a:pt x="1286828" y="2573655"/>
                  </a:cubicBezTo>
                  <a:cubicBezTo>
                    <a:pt x="576132" y="2573655"/>
                    <a:pt x="0" y="1997523"/>
                    <a:pt x="0" y="1286828"/>
                  </a:cubicBezTo>
                  <a:cubicBezTo>
                    <a:pt x="0" y="576132"/>
                    <a:pt x="576132" y="0"/>
                    <a:pt x="1286828" y="0"/>
                  </a:cubicBezTo>
                  <a:cubicBezTo>
                    <a:pt x="1997523" y="0"/>
                    <a:pt x="2573655" y="576132"/>
                    <a:pt x="2573655" y="1286828"/>
                  </a:cubicBezTo>
                  <a:close/>
                </a:path>
              </a:pathLst>
            </a:custGeom>
            <a:noFill/>
            <a:ln w="12700" cap="flat">
              <a:gradFill>
                <a:gsLst>
                  <a:gs pos="35000">
                    <a:schemeClr val="accent5"/>
                  </a:gs>
                  <a:gs pos="100000">
                    <a:schemeClr val="accent1"/>
                  </a:gs>
                </a:gsLst>
                <a:lin ang="5400000" scaled="1"/>
              </a:gradFill>
              <a:prstDash val="solid"/>
              <a:miter/>
            </a:ln>
          </p:spPr>
          <p:txBody>
            <a:bodyPr rtlCol="0" anchor="ctr"/>
            <a:lstStyle/>
            <a:p>
              <a:endParaRPr lang="en-GB" sz="1013"/>
            </a:p>
          </p:txBody>
        </p:sp>
        <p:sp>
          <p:nvSpPr>
            <p:cNvPr id="47" name="Freeform: Shape 46">
              <a:extLst>
                <a:ext uri="{FF2B5EF4-FFF2-40B4-BE49-F238E27FC236}">
                  <a16:creationId xmlns:a16="http://schemas.microsoft.com/office/drawing/2014/main" id="{D25BB288-2B98-B955-CBA8-13237B4AFB9E}"/>
                </a:ext>
              </a:extLst>
            </p:cNvPr>
            <p:cNvSpPr/>
            <p:nvPr/>
          </p:nvSpPr>
          <p:spPr>
            <a:xfrm>
              <a:off x="7955258" y="3436055"/>
              <a:ext cx="3207085" cy="2286982"/>
            </a:xfrm>
            <a:custGeom>
              <a:avLst/>
              <a:gdLst>
                <a:gd name="connsiteX0" fmla="*/ 0 w 2576321"/>
                <a:gd name="connsiteY0" fmla="*/ 918591 h 1837182"/>
                <a:gd name="connsiteX1" fmla="*/ 376904 w 2576321"/>
                <a:gd name="connsiteY1" fmla="*/ 269367 h 1837182"/>
                <a:gd name="connsiteX2" fmla="*/ 1288161 w 2576321"/>
                <a:gd name="connsiteY2" fmla="*/ 0 h 1837182"/>
                <a:gd name="connsiteX3" fmla="*/ 2199418 w 2576321"/>
                <a:gd name="connsiteY3" fmla="*/ 269367 h 1837182"/>
                <a:gd name="connsiteX4" fmla="*/ 2576322 w 2576321"/>
                <a:gd name="connsiteY4" fmla="*/ 918591 h 1837182"/>
                <a:gd name="connsiteX5" fmla="*/ 2199418 w 2576321"/>
                <a:gd name="connsiteY5" fmla="*/ 1567815 h 1837182"/>
                <a:gd name="connsiteX6" fmla="*/ 1288161 w 2576321"/>
                <a:gd name="connsiteY6" fmla="*/ 1837182 h 1837182"/>
                <a:gd name="connsiteX7" fmla="*/ 376904 w 2576321"/>
                <a:gd name="connsiteY7" fmla="*/ 1567815 h 1837182"/>
                <a:gd name="connsiteX8" fmla="*/ 0 w 2576321"/>
                <a:gd name="connsiteY8" fmla="*/ 918591 h 183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6321" h="1837182">
                  <a:moveTo>
                    <a:pt x="0" y="918591"/>
                  </a:moveTo>
                  <a:cubicBezTo>
                    <a:pt x="0" y="665321"/>
                    <a:pt x="143828" y="435769"/>
                    <a:pt x="376904" y="269367"/>
                  </a:cubicBezTo>
                  <a:cubicBezTo>
                    <a:pt x="609981" y="102965"/>
                    <a:pt x="932212" y="0"/>
                    <a:pt x="1288161" y="0"/>
                  </a:cubicBezTo>
                  <a:cubicBezTo>
                    <a:pt x="1644110" y="0"/>
                    <a:pt x="1966341" y="102965"/>
                    <a:pt x="2199418" y="269367"/>
                  </a:cubicBezTo>
                  <a:cubicBezTo>
                    <a:pt x="2432495" y="435769"/>
                    <a:pt x="2576322" y="665321"/>
                    <a:pt x="2576322" y="918591"/>
                  </a:cubicBezTo>
                  <a:cubicBezTo>
                    <a:pt x="2576322" y="1171861"/>
                    <a:pt x="2432495" y="1401413"/>
                    <a:pt x="2199418" y="1567815"/>
                  </a:cubicBezTo>
                  <a:cubicBezTo>
                    <a:pt x="1966341" y="1734217"/>
                    <a:pt x="1644110" y="1837182"/>
                    <a:pt x="1288161" y="1837182"/>
                  </a:cubicBezTo>
                  <a:cubicBezTo>
                    <a:pt x="932212" y="1837182"/>
                    <a:pt x="609981" y="1734217"/>
                    <a:pt x="376904" y="1567815"/>
                  </a:cubicBezTo>
                  <a:cubicBezTo>
                    <a:pt x="143828" y="1401413"/>
                    <a:pt x="0" y="1171861"/>
                    <a:pt x="0" y="918591"/>
                  </a:cubicBezTo>
                  <a:close/>
                </a:path>
              </a:pathLst>
            </a:custGeom>
            <a:noFill/>
            <a:ln w="12700" cap="flat">
              <a:solidFill>
                <a:schemeClr val="accent5"/>
              </a:solidFill>
              <a:prstDash val="solid"/>
              <a:miter/>
            </a:ln>
          </p:spPr>
          <p:txBody>
            <a:bodyPr rtlCol="0" anchor="ctr"/>
            <a:lstStyle/>
            <a:p>
              <a:endParaRPr lang="en-GB" sz="1013"/>
            </a:p>
          </p:txBody>
        </p:sp>
        <p:sp>
          <p:nvSpPr>
            <p:cNvPr id="48" name="Freeform: Shape 47">
              <a:extLst>
                <a:ext uri="{FF2B5EF4-FFF2-40B4-BE49-F238E27FC236}">
                  <a16:creationId xmlns:a16="http://schemas.microsoft.com/office/drawing/2014/main" id="{9D3DE058-6534-46AF-6216-D17964611399}"/>
                </a:ext>
              </a:extLst>
            </p:cNvPr>
            <p:cNvSpPr/>
            <p:nvPr/>
          </p:nvSpPr>
          <p:spPr>
            <a:xfrm>
              <a:off x="7955258" y="3436173"/>
              <a:ext cx="3207085" cy="1366639"/>
            </a:xfrm>
            <a:custGeom>
              <a:avLst/>
              <a:gdLst>
                <a:gd name="connsiteX0" fmla="*/ 0 w 2576321"/>
                <a:gd name="connsiteY0" fmla="*/ 548926 h 1097851"/>
                <a:gd name="connsiteX1" fmla="*/ 100584 w 2576321"/>
                <a:gd name="connsiteY1" fmla="*/ 336233 h 1097851"/>
                <a:gd name="connsiteX2" fmla="*/ 376333 w 2576321"/>
                <a:gd name="connsiteY2" fmla="*/ 161449 h 1097851"/>
                <a:gd name="connsiteX3" fmla="*/ 1288161 w 2576321"/>
                <a:gd name="connsiteY3" fmla="*/ 0 h 1097851"/>
                <a:gd name="connsiteX4" fmla="*/ 2199989 w 2576321"/>
                <a:gd name="connsiteY4" fmla="*/ 161449 h 1097851"/>
                <a:gd name="connsiteX5" fmla="*/ 2475738 w 2576321"/>
                <a:gd name="connsiteY5" fmla="*/ 336233 h 1097851"/>
                <a:gd name="connsiteX6" fmla="*/ 2576322 w 2576321"/>
                <a:gd name="connsiteY6" fmla="*/ 548926 h 1097851"/>
                <a:gd name="connsiteX7" fmla="*/ 2475738 w 2576321"/>
                <a:gd name="connsiteY7" fmla="*/ 761619 h 1097851"/>
                <a:gd name="connsiteX8" fmla="*/ 2199989 w 2576321"/>
                <a:gd name="connsiteY8" fmla="*/ 936403 h 1097851"/>
                <a:gd name="connsiteX9" fmla="*/ 1288161 w 2576321"/>
                <a:gd name="connsiteY9" fmla="*/ 1097852 h 1097851"/>
                <a:gd name="connsiteX10" fmla="*/ 376333 w 2576321"/>
                <a:gd name="connsiteY10" fmla="*/ 936403 h 1097851"/>
                <a:gd name="connsiteX11" fmla="*/ 100584 w 2576321"/>
                <a:gd name="connsiteY11" fmla="*/ 761619 h 1097851"/>
                <a:gd name="connsiteX12" fmla="*/ 0 w 2576321"/>
                <a:gd name="connsiteY12" fmla="*/ 548926 h 109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6321" h="1097851">
                  <a:moveTo>
                    <a:pt x="0" y="548926"/>
                  </a:moveTo>
                  <a:cubicBezTo>
                    <a:pt x="0" y="473774"/>
                    <a:pt x="35624" y="401860"/>
                    <a:pt x="100584" y="336233"/>
                  </a:cubicBezTo>
                  <a:cubicBezTo>
                    <a:pt x="165545" y="270605"/>
                    <a:pt x="259747" y="211265"/>
                    <a:pt x="376333" y="161449"/>
                  </a:cubicBezTo>
                  <a:cubicBezTo>
                    <a:pt x="609505" y="61722"/>
                    <a:pt x="931926" y="0"/>
                    <a:pt x="1288161" y="0"/>
                  </a:cubicBezTo>
                  <a:cubicBezTo>
                    <a:pt x="1644396" y="0"/>
                    <a:pt x="1966817" y="61722"/>
                    <a:pt x="2199989" y="161449"/>
                  </a:cubicBezTo>
                  <a:cubicBezTo>
                    <a:pt x="2316575" y="211265"/>
                    <a:pt x="2410778" y="270605"/>
                    <a:pt x="2475738" y="336233"/>
                  </a:cubicBezTo>
                  <a:cubicBezTo>
                    <a:pt x="2540699" y="401860"/>
                    <a:pt x="2576322" y="473774"/>
                    <a:pt x="2576322" y="548926"/>
                  </a:cubicBezTo>
                  <a:cubicBezTo>
                    <a:pt x="2576322" y="624078"/>
                    <a:pt x="2540699" y="695992"/>
                    <a:pt x="2475738" y="761619"/>
                  </a:cubicBezTo>
                  <a:cubicBezTo>
                    <a:pt x="2410778" y="827246"/>
                    <a:pt x="2316575" y="886587"/>
                    <a:pt x="2199989" y="936403"/>
                  </a:cubicBezTo>
                  <a:cubicBezTo>
                    <a:pt x="1966817" y="1036130"/>
                    <a:pt x="1644396" y="1097852"/>
                    <a:pt x="1288161" y="1097852"/>
                  </a:cubicBezTo>
                  <a:cubicBezTo>
                    <a:pt x="931926" y="1097852"/>
                    <a:pt x="609505" y="1036130"/>
                    <a:pt x="376333" y="936403"/>
                  </a:cubicBezTo>
                  <a:cubicBezTo>
                    <a:pt x="259747" y="886587"/>
                    <a:pt x="165545" y="827246"/>
                    <a:pt x="100584" y="761619"/>
                  </a:cubicBezTo>
                  <a:cubicBezTo>
                    <a:pt x="35624" y="695992"/>
                    <a:pt x="0" y="624078"/>
                    <a:pt x="0" y="548926"/>
                  </a:cubicBezTo>
                  <a:close/>
                </a:path>
              </a:pathLst>
            </a:custGeom>
            <a:noFill/>
            <a:ln w="12700" cap="flat">
              <a:solidFill>
                <a:schemeClr val="accent5"/>
              </a:solidFill>
              <a:prstDash val="solid"/>
              <a:miter/>
            </a:ln>
          </p:spPr>
          <p:txBody>
            <a:bodyPr rtlCol="0" anchor="ctr"/>
            <a:lstStyle/>
            <a:p>
              <a:endParaRPr lang="en-GB" sz="1013"/>
            </a:p>
          </p:txBody>
        </p:sp>
        <p:sp>
          <p:nvSpPr>
            <p:cNvPr id="49" name="Freeform: Shape 48">
              <a:extLst>
                <a:ext uri="{FF2B5EF4-FFF2-40B4-BE49-F238E27FC236}">
                  <a16:creationId xmlns:a16="http://schemas.microsoft.com/office/drawing/2014/main" id="{B0E818F3-18C4-578A-61C9-997BA2F13B34}"/>
                </a:ext>
              </a:extLst>
            </p:cNvPr>
            <p:cNvSpPr/>
            <p:nvPr/>
          </p:nvSpPr>
          <p:spPr>
            <a:xfrm>
              <a:off x="7955258" y="3436291"/>
              <a:ext cx="3207205" cy="446060"/>
            </a:xfrm>
            <a:custGeom>
              <a:avLst/>
              <a:gdLst>
                <a:gd name="connsiteX0" fmla="*/ 0 w 2576417"/>
                <a:gd name="connsiteY0" fmla="*/ 179165 h 358330"/>
                <a:gd name="connsiteX1" fmla="*/ 24860 w 2576417"/>
                <a:gd name="connsiteY1" fmla="*/ 144971 h 358330"/>
                <a:gd name="connsiteX2" fmla="*/ 99346 w 2576417"/>
                <a:gd name="connsiteY2" fmla="*/ 111157 h 358330"/>
                <a:gd name="connsiteX3" fmla="*/ 375571 w 2576417"/>
                <a:gd name="connsiteY3" fmla="*/ 53340 h 358330"/>
                <a:gd name="connsiteX4" fmla="*/ 1288161 w 2576417"/>
                <a:gd name="connsiteY4" fmla="*/ 0 h 358330"/>
                <a:gd name="connsiteX5" fmla="*/ 2200751 w 2576417"/>
                <a:gd name="connsiteY5" fmla="*/ 53340 h 358330"/>
                <a:gd name="connsiteX6" fmla="*/ 2476976 w 2576417"/>
                <a:gd name="connsiteY6" fmla="*/ 111157 h 358330"/>
                <a:gd name="connsiteX7" fmla="*/ 2551462 w 2576417"/>
                <a:gd name="connsiteY7" fmla="*/ 144971 h 358330"/>
                <a:gd name="connsiteX8" fmla="*/ 2576417 w 2576417"/>
                <a:gd name="connsiteY8" fmla="*/ 179165 h 358330"/>
                <a:gd name="connsiteX9" fmla="*/ 2551462 w 2576417"/>
                <a:gd name="connsiteY9" fmla="*/ 213360 h 358330"/>
                <a:gd name="connsiteX10" fmla="*/ 2476976 w 2576417"/>
                <a:gd name="connsiteY10" fmla="*/ 247174 h 358330"/>
                <a:gd name="connsiteX11" fmla="*/ 2200751 w 2576417"/>
                <a:gd name="connsiteY11" fmla="*/ 304990 h 358330"/>
                <a:gd name="connsiteX12" fmla="*/ 1288161 w 2576417"/>
                <a:gd name="connsiteY12" fmla="*/ 358330 h 358330"/>
                <a:gd name="connsiteX13" fmla="*/ 375571 w 2576417"/>
                <a:gd name="connsiteY13" fmla="*/ 304990 h 358330"/>
                <a:gd name="connsiteX14" fmla="*/ 99346 w 2576417"/>
                <a:gd name="connsiteY14" fmla="*/ 247174 h 358330"/>
                <a:gd name="connsiteX15" fmla="*/ 24860 w 2576417"/>
                <a:gd name="connsiteY15" fmla="*/ 213360 h 358330"/>
                <a:gd name="connsiteX16" fmla="*/ 0 w 2576417"/>
                <a:gd name="connsiteY16" fmla="*/ 179165 h 358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76417" h="358330">
                  <a:moveTo>
                    <a:pt x="0" y="179165"/>
                  </a:moveTo>
                  <a:cubicBezTo>
                    <a:pt x="0" y="168116"/>
                    <a:pt x="7906" y="156686"/>
                    <a:pt x="24860" y="144971"/>
                  </a:cubicBezTo>
                  <a:cubicBezTo>
                    <a:pt x="41720" y="133350"/>
                    <a:pt x="66770" y="122015"/>
                    <a:pt x="99346" y="111157"/>
                  </a:cubicBezTo>
                  <a:cubicBezTo>
                    <a:pt x="164402" y="89440"/>
                    <a:pt x="258794" y="69818"/>
                    <a:pt x="375571" y="53340"/>
                  </a:cubicBezTo>
                  <a:cubicBezTo>
                    <a:pt x="609029" y="20384"/>
                    <a:pt x="931736" y="0"/>
                    <a:pt x="1288161" y="0"/>
                  </a:cubicBezTo>
                  <a:cubicBezTo>
                    <a:pt x="1644587" y="0"/>
                    <a:pt x="1967293" y="20384"/>
                    <a:pt x="2200751" y="53340"/>
                  </a:cubicBezTo>
                  <a:cubicBezTo>
                    <a:pt x="2317528" y="69818"/>
                    <a:pt x="2411825" y="89440"/>
                    <a:pt x="2476976" y="111157"/>
                  </a:cubicBezTo>
                  <a:cubicBezTo>
                    <a:pt x="2509552" y="122015"/>
                    <a:pt x="2534603" y="133350"/>
                    <a:pt x="2551462" y="144971"/>
                  </a:cubicBezTo>
                  <a:cubicBezTo>
                    <a:pt x="2568416" y="156686"/>
                    <a:pt x="2576417" y="168212"/>
                    <a:pt x="2576417" y="179165"/>
                  </a:cubicBezTo>
                  <a:cubicBezTo>
                    <a:pt x="2576417" y="190119"/>
                    <a:pt x="2568512" y="201644"/>
                    <a:pt x="2551462" y="213360"/>
                  </a:cubicBezTo>
                  <a:cubicBezTo>
                    <a:pt x="2534603" y="224980"/>
                    <a:pt x="2509552" y="236315"/>
                    <a:pt x="2476976" y="247174"/>
                  </a:cubicBezTo>
                  <a:cubicBezTo>
                    <a:pt x="2411921" y="268891"/>
                    <a:pt x="2317528" y="288512"/>
                    <a:pt x="2200751" y="304990"/>
                  </a:cubicBezTo>
                  <a:cubicBezTo>
                    <a:pt x="1967293" y="337947"/>
                    <a:pt x="1644587" y="358330"/>
                    <a:pt x="1288161" y="358330"/>
                  </a:cubicBezTo>
                  <a:cubicBezTo>
                    <a:pt x="931736" y="358330"/>
                    <a:pt x="609029" y="337947"/>
                    <a:pt x="375571" y="304990"/>
                  </a:cubicBezTo>
                  <a:cubicBezTo>
                    <a:pt x="258794" y="288512"/>
                    <a:pt x="164497" y="268891"/>
                    <a:pt x="99346" y="247174"/>
                  </a:cubicBezTo>
                  <a:cubicBezTo>
                    <a:pt x="66770" y="236315"/>
                    <a:pt x="41720" y="224980"/>
                    <a:pt x="24860" y="213360"/>
                  </a:cubicBezTo>
                  <a:cubicBezTo>
                    <a:pt x="7906" y="201644"/>
                    <a:pt x="0" y="190119"/>
                    <a:pt x="0" y="179165"/>
                  </a:cubicBezTo>
                  <a:close/>
                </a:path>
              </a:pathLst>
            </a:custGeom>
            <a:noFill/>
            <a:ln w="12700" cap="flat">
              <a:solidFill>
                <a:schemeClr val="accent5"/>
              </a:solidFill>
              <a:prstDash val="solid"/>
              <a:miter/>
            </a:ln>
          </p:spPr>
          <p:txBody>
            <a:bodyPr rtlCol="0" anchor="ctr"/>
            <a:lstStyle/>
            <a:p>
              <a:endParaRPr lang="en-GB" sz="1013"/>
            </a:p>
          </p:txBody>
        </p:sp>
        <p:sp>
          <p:nvSpPr>
            <p:cNvPr id="50" name="Freeform: Shape 49">
              <a:extLst>
                <a:ext uri="{FF2B5EF4-FFF2-40B4-BE49-F238E27FC236}">
                  <a16:creationId xmlns:a16="http://schemas.microsoft.com/office/drawing/2014/main" id="{942CB536-6642-3DCE-9B90-8CCD9352921C}"/>
                </a:ext>
              </a:extLst>
            </p:cNvPr>
            <p:cNvSpPr/>
            <p:nvPr/>
          </p:nvSpPr>
          <p:spPr>
            <a:xfrm>
              <a:off x="8133470" y="2586618"/>
              <a:ext cx="153193" cy="153193"/>
            </a:xfrm>
            <a:custGeom>
              <a:avLst/>
              <a:gdLst>
                <a:gd name="connsiteX0" fmla="*/ 123063 w 123063"/>
                <a:gd name="connsiteY0" fmla="*/ 61532 h 123063"/>
                <a:gd name="connsiteX1" fmla="*/ 61532 w 123063"/>
                <a:gd name="connsiteY1" fmla="*/ 123063 h 123063"/>
                <a:gd name="connsiteX2" fmla="*/ 0 w 123063"/>
                <a:gd name="connsiteY2" fmla="*/ 61532 h 123063"/>
                <a:gd name="connsiteX3" fmla="*/ 61532 w 123063"/>
                <a:gd name="connsiteY3" fmla="*/ 0 h 123063"/>
                <a:gd name="connsiteX4" fmla="*/ 123063 w 123063"/>
                <a:gd name="connsiteY4" fmla="*/ 61532 h 123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63" h="123063">
                  <a:moveTo>
                    <a:pt x="123063" y="61532"/>
                  </a:moveTo>
                  <a:cubicBezTo>
                    <a:pt x="123063" y="95514"/>
                    <a:pt x="95514" y="123063"/>
                    <a:pt x="61532" y="123063"/>
                  </a:cubicBezTo>
                  <a:cubicBezTo>
                    <a:pt x="27549" y="123063"/>
                    <a:pt x="0" y="95514"/>
                    <a:pt x="0" y="61532"/>
                  </a:cubicBezTo>
                  <a:cubicBezTo>
                    <a:pt x="0" y="27549"/>
                    <a:pt x="27549" y="0"/>
                    <a:pt x="61532" y="0"/>
                  </a:cubicBezTo>
                  <a:cubicBezTo>
                    <a:pt x="95514" y="0"/>
                    <a:pt x="123063" y="27549"/>
                    <a:pt x="123063" y="61532"/>
                  </a:cubicBezTo>
                  <a:close/>
                </a:path>
              </a:pathLst>
            </a:custGeom>
            <a:solidFill>
              <a:schemeClr val="accent5"/>
            </a:solidFill>
            <a:ln w="9525" cap="flat">
              <a:noFill/>
              <a:prstDash val="solid"/>
              <a:miter/>
            </a:ln>
          </p:spPr>
          <p:txBody>
            <a:bodyPr rtlCol="0" anchor="ctr"/>
            <a:lstStyle/>
            <a:p>
              <a:endParaRPr lang="en-GB" sz="1013"/>
            </a:p>
          </p:txBody>
        </p:sp>
        <p:sp>
          <p:nvSpPr>
            <p:cNvPr id="51" name="Freeform: Shape 50">
              <a:extLst>
                <a:ext uri="{FF2B5EF4-FFF2-40B4-BE49-F238E27FC236}">
                  <a16:creationId xmlns:a16="http://schemas.microsoft.com/office/drawing/2014/main" id="{A3FE86A3-4C98-E623-E691-32086605F050}"/>
                </a:ext>
              </a:extLst>
            </p:cNvPr>
            <p:cNvSpPr/>
            <p:nvPr/>
          </p:nvSpPr>
          <p:spPr>
            <a:xfrm>
              <a:off x="10465152" y="2125025"/>
              <a:ext cx="153193" cy="153193"/>
            </a:xfrm>
            <a:custGeom>
              <a:avLst/>
              <a:gdLst>
                <a:gd name="connsiteX0" fmla="*/ 123063 w 123063"/>
                <a:gd name="connsiteY0" fmla="*/ 61531 h 123063"/>
                <a:gd name="connsiteX1" fmla="*/ 61531 w 123063"/>
                <a:gd name="connsiteY1" fmla="*/ 123063 h 123063"/>
                <a:gd name="connsiteX2" fmla="*/ 0 w 123063"/>
                <a:gd name="connsiteY2" fmla="*/ 61531 h 123063"/>
                <a:gd name="connsiteX3" fmla="*/ 61531 w 123063"/>
                <a:gd name="connsiteY3" fmla="*/ 0 h 123063"/>
                <a:gd name="connsiteX4" fmla="*/ 123063 w 123063"/>
                <a:gd name="connsiteY4" fmla="*/ 61531 h 123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63" h="123063">
                  <a:moveTo>
                    <a:pt x="123063" y="61531"/>
                  </a:moveTo>
                  <a:cubicBezTo>
                    <a:pt x="123063" y="95514"/>
                    <a:pt x="95514" y="123063"/>
                    <a:pt x="61531" y="123063"/>
                  </a:cubicBezTo>
                  <a:cubicBezTo>
                    <a:pt x="27549" y="123063"/>
                    <a:pt x="0" y="95514"/>
                    <a:pt x="0" y="61531"/>
                  </a:cubicBezTo>
                  <a:cubicBezTo>
                    <a:pt x="0" y="27548"/>
                    <a:pt x="27549" y="0"/>
                    <a:pt x="61531" y="0"/>
                  </a:cubicBezTo>
                  <a:cubicBezTo>
                    <a:pt x="95514" y="0"/>
                    <a:pt x="123063" y="27548"/>
                    <a:pt x="123063" y="61531"/>
                  </a:cubicBezTo>
                  <a:close/>
                </a:path>
              </a:pathLst>
            </a:custGeom>
            <a:solidFill>
              <a:schemeClr val="accent5"/>
            </a:solidFill>
            <a:ln w="9525" cap="flat">
              <a:noFill/>
              <a:prstDash val="solid"/>
              <a:miter/>
            </a:ln>
          </p:spPr>
          <p:txBody>
            <a:bodyPr rtlCol="0" anchor="ctr"/>
            <a:lstStyle/>
            <a:p>
              <a:endParaRPr lang="en-GB" sz="1013"/>
            </a:p>
          </p:txBody>
        </p:sp>
        <p:sp>
          <p:nvSpPr>
            <p:cNvPr id="52" name="Freeform: Shape 51">
              <a:extLst>
                <a:ext uri="{FF2B5EF4-FFF2-40B4-BE49-F238E27FC236}">
                  <a16:creationId xmlns:a16="http://schemas.microsoft.com/office/drawing/2014/main" id="{EC534F28-2087-7D1B-C0F0-B30CDAE8960B}"/>
                </a:ext>
              </a:extLst>
            </p:cNvPr>
            <p:cNvSpPr/>
            <p:nvPr/>
          </p:nvSpPr>
          <p:spPr>
            <a:xfrm>
              <a:off x="7953599" y="219720"/>
              <a:ext cx="3203766" cy="3203766"/>
            </a:xfrm>
            <a:custGeom>
              <a:avLst/>
              <a:gdLst>
                <a:gd name="connsiteX0" fmla="*/ 2573655 w 2573655"/>
                <a:gd name="connsiteY0" fmla="*/ 1286828 h 2573655"/>
                <a:gd name="connsiteX1" fmla="*/ 1286828 w 2573655"/>
                <a:gd name="connsiteY1" fmla="*/ 2573655 h 2573655"/>
                <a:gd name="connsiteX2" fmla="*/ 0 w 2573655"/>
                <a:gd name="connsiteY2" fmla="*/ 1286828 h 2573655"/>
                <a:gd name="connsiteX3" fmla="*/ 1286828 w 2573655"/>
                <a:gd name="connsiteY3" fmla="*/ 0 h 2573655"/>
                <a:gd name="connsiteX4" fmla="*/ 2573655 w 2573655"/>
                <a:gd name="connsiteY4" fmla="*/ 1286828 h 2573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3655" h="2573655">
                  <a:moveTo>
                    <a:pt x="2573655" y="1286828"/>
                  </a:moveTo>
                  <a:cubicBezTo>
                    <a:pt x="2573655" y="1997523"/>
                    <a:pt x="1997523" y="2573655"/>
                    <a:pt x="1286828" y="2573655"/>
                  </a:cubicBezTo>
                  <a:cubicBezTo>
                    <a:pt x="576132" y="2573655"/>
                    <a:pt x="0" y="1997523"/>
                    <a:pt x="0" y="1286828"/>
                  </a:cubicBezTo>
                  <a:cubicBezTo>
                    <a:pt x="0" y="576132"/>
                    <a:pt x="576132" y="0"/>
                    <a:pt x="1286828" y="0"/>
                  </a:cubicBezTo>
                  <a:cubicBezTo>
                    <a:pt x="1997523" y="0"/>
                    <a:pt x="2573655" y="576132"/>
                    <a:pt x="2573655" y="1286828"/>
                  </a:cubicBezTo>
                  <a:close/>
                </a:path>
              </a:pathLst>
            </a:custGeom>
            <a:noFill/>
            <a:ln w="12700" cap="flat">
              <a:gradFill flip="none" rotWithShape="1">
                <a:gsLst>
                  <a:gs pos="35000">
                    <a:schemeClr val="accent5"/>
                  </a:gs>
                  <a:gs pos="86000">
                    <a:schemeClr val="accent1"/>
                  </a:gs>
                </a:gsLst>
                <a:lin ang="16200000" scaled="1"/>
                <a:tileRect/>
              </a:gradFill>
              <a:prstDash val="solid"/>
              <a:miter/>
            </a:ln>
          </p:spPr>
          <p:txBody>
            <a:bodyPr rtlCol="0" anchor="ctr"/>
            <a:lstStyle/>
            <a:p>
              <a:endParaRPr lang="en-GB" sz="1013"/>
            </a:p>
          </p:txBody>
        </p:sp>
        <p:sp>
          <p:nvSpPr>
            <p:cNvPr id="53" name="Freeform: Shape 52">
              <a:extLst>
                <a:ext uri="{FF2B5EF4-FFF2-40B4-BE49-F238E27FC236}">
                  <a16:creationId xmlns:a16="http://schemas.microsoft.com/office/drawing/2014/main" id="{072E520F-9DD8-A654-B382-3EBB46F55A39}"/>
                </a:ext>
              </a:extLst>
            </p:cNvPr>
            <p:cNvSpPr/>
            <p:nvPr/>
          </p:nvSpPr>
          <p:spPr>
            <a:xfrm>
              <a:off x="7953599" y="1134963"/>
              <a:ext cx="3207205" cy="2286982"/>
            </a:xfrm>
            <a:custGeom>
              <a:avLst/>
              <a:gdLst>
                <a:gd name="connsiteX0" fmla="*/ 2576417 w 2576417"/>
                <a:gd name="connsiteY0" fmla="*/ 918591 h 1837182"/>
                <a:gd name="connsiteX1" fmla="*/ 2199513 w 2576417"/>
                <a:gd name="connsiteY1" fmla="*/ 1567815 h 1837182"/>
                <a:gd name="connsiteX2" fmla="*/ 1288256 w 2576417"/>
                <a:gd name="connsiteY2" fmla="*/ 1837182 h 1837182"/>
                <a:gd name="connsiteX3" fmla="*/ 377000 w 2576417"/>
                <a:gd name="connsiteY3" fmla="*/ 1567815 h 1837182"/>
                <a:gd name="connsiteX4" fmla="*/ 0 w 2576417"/>
                <a:gd name="connsiteY4" fmla="*/ 918591 h 1837182"/>
                <a:gd name="connsiteX5" fmla="*/ 376904 w 2576417"/>
                <a:gd name="connsiteY5" fmla="*/ 269367 h 1837182"/>
                <a:gd name="connsiteX6" fmla="*/ 1288161 w 2576417"/>
                <a:gd name="connsiteY6" fmla="*/ 0 h 1837182"/>
                <a:gd name="connsiteX7" fmla="*/ 2199418 w 2576417"/>
                <a:gd name="connsiteY7" fmla="*/ 269367 h 1837182"/>
                <a:gd name="connsiteX8" fmla="*/ 2576322 w 2576417"/>
                <a:gd name="connsiteY8" fmla="*/ 918591 h 183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6417" h="1837182">
                  <a:moveTo>
                    <a:pt x="2576417" y="918591"/>
                  </a:moveTo>
                  <a:cubicBezTo>
                    <a:pt x="2576417" y="1171861"/>
                    <a:pt x="2432590" y="1401413"/>
                    <a:pt x="2199513" y="1567815"/>
                  </a:cubicBezTo>
                  <a:cubicBezTo>
                    <a:pt x="1966436" y="1734217"/>
                    <a:pt x="1644206" y="1837182"/>
                    <a:pt x="1288256" y="1837182"/>
                  </a:cubicBezTo>
                  <a:cubicBezTo>
                    <a:pt x="932307" y="1837182"/>
                    <a:pt x="610076" y="1734217"/>
                    <a:pt x="377000" y="1567815"/>
                  </a:cubicBezTo>
                  <a:cubicBezTo>
                    <a:pt x="143828" y="1401413"/>
                    <a:pt x="0" y="1171766"/>
                    <a:pt x="0" y="918591"/>
                  </a:cubicBezTo>
                  <a:cubicBezTo>
                    <a:pt x="0" y="665417"/>
                    <a:pt x="143828" y="435769"/>
                    <a:pt x="376904" y="269367"/>
                  </a:cubicBezTo>
                  <a:cubicBezTo>
                    <a:pt x="609981" y="102965"/>
                    <a:pt x="932212" y="0"/>
                    <a:pt x="1288161" y="0"/>
                  </a:cubicBezTo>
                  <a:cubicBezTo>
                    <a:pt x="1644110" y="0"/>
                    <a:pt x="1966341" y="102965"/>
                    <a:pt x="2199418" y="269367"/>
                  </a:cubicBezTo>
                  <a:cubicBezTo>
                    <a:pt x="2432495" y="435769"/>
                    <a:pt x="2576322" y="665321"/>
                    <a:pt x="2576322" y="918591"/>
                  </a:cubicBezTo>
                  <a:close/>
                </a:path>
              </a:pathLst>
            </a:custGeom>
            <a:noFill/>
            <a:ln w="12700" cap="flat">
              <a:solidFill>
                <a:schemeClr val="accent5"/>
              </a:solidFill>
              <a:prstDash val="solid"/>
              <a:miter/>
            </a:ln>
          </p:spPr>
          <p:txBody>
            <a:bodyPr rtlCol="0" anchor="ctr"/>
            <a:lstStyle/>
            <a:p>
              <a:endParaRPr lang="en-GB" sz="1013"/>
            </a:p>
          </p:txBody>
        </p:sp>
        <p:sp>
          <p:nvSpPr>
            <p:cNvPr id="54" name="Freeform: Shape 53">
              <a:extLst>
                <a:ext uri="{FF2B5EF4-FFF2-40B4-BE49-F238E27FC236}">
                  <a16:creationId xmlns:a16="http://schemas.microsoft.com/office/drawing/2014/main" id="{D841F816-3D38-20E3-2FB1-9077F35C1415}"/>
                </a:ext>
              </a:extLst>
            </p:cNvPr>
            <p:cNvSpPr/>
            <p:nvPr/>
          </p:nvSpPr>
          <p:spPr>
            <a:xfrm>
              <a:off x="7953717" y="2055187"/>
              <a:ext cx="3207085" cy="1366639"/>
            </a:xfrm>
            <a:custGeom>
              <a:avLst/>
              <a:gdLst>
                <a:gd name="connsiteX0" fmla="*/ 2576322 w 2576321"/>
                <a:gd name="connsiteY0" fmla="*/ 548926 h 1097851"/>
                <a:gd name="connsiteX1" fmla="*/ 2475738 w 2576321"/>
                <a:gd name="connsiteY1" fmla="*/ 761619 h 1097851"/>
                <a:gd name="connsiteX2" fmla="*/ 2199989 w 2576321"/>
                <a:gd name="connsiteY2" fmla="*/ 936403 h 1097851"/>
                <a:gd name="connsiteX3" fmla="*/ 1288161 w 2576321"/>
                <a:gd name="connsiteY3" fmla="*/ 1097852 h 1097851"/>
                <a:gd name="connsiteX4" fmla="*/ 376333 w 2576321"/>
                <a:gd name="connsiteY4" fmla="*/ 936403 h 1097851"/>
                <a:gd name="connsiteX5" fmla="*/ 100584 w 2576321"/>
                <a:gd name="connsiteY5" fmla="*/ 761619 h 1097851"/>
                <a:gd name="connsiteX6" fmla="*/ 0 w 2576321"/>
                <a:gd name="connsiteY6" fmla="*/ 548926 h 1097851"/>
                <a:gd name="connsiteX7" fmla="*/ 100584 w 2576321"/>
                <a:gd name="connsiteY7" fmla="*/ 336233 h 1097851"/>
                <a:gd name="connsiteX8" fmla="*/ 376333 w 2576321"/>
                <a:gd name="connsiteY8" fmla="*/ 161449 h 1097851"/>
                <a:gd name="connsiteX9" fmla="*/ 1288161 w 2576321"/>
                <a:gd name="connsiteY9" fmla="*/ 0 h 1097851"/>
                <a:gd name="connsiteX10" fmla="*/ 2199989 w 2576321"/>
                <a:gd name="connsiteY10" fmla="*/ 161449 h 1097851"/>
                <a:gd name="connsiteX11" fmla="*/ 2475738 w 2576321"/>
                <a:gd name="connsiteY11" fmla="*/ 336233 h 1097851"/>
                <a:gd name="connsiteX12" fmla="*/ 2576322 w 2576321"/>
                <a:gd name="connsiteY12" fmla="*/ 548926 h 109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6321" h="1097851">
                  <a:moveTo>
                    <a:pt x="2576322" y="548926"/>
                  </a:moveTo>
                  <a:cubicBezTo>
                    <a:pt x="2576322" y="624078"/>
                    <a:pt x="2540699" y="695992"/>
                    <a:pt x="2475738" y="761619"/>
                  </a:cubicBezTo>
                  <a:cubicBezTo>
                    <a:pt x="2410778" y="827246"/>
                    <a:pt x="2316575" y="886587"/>
                    <a:pt x="2199989" y="936403"/>
                  </a:cubicBezTo>
                  <a:cubicBezTo>
                    <a:pt x="1966817" y="1036129"/>
                    <a:pt x="1644396" y="1097852"/>
                    <a:pt x="1288161" y="1097852"/>
                  </a:cubicBezTo>
                  <a:cubicBezTo>
                    <a:pt x="931926" y="1097852"/>
                    <a:pt x="609505" y="1036129"/>
                    <a:pt x="376333" y="936403"/>
                  </a:cubicBezTo>
                  <a:cubicBezTo>
                    <a:pt x="259747" y="886587"/>
                    <a:pt x="165545" y="827246"/>
                    <a:pt x="100584" y="761619"/>
                  </a:cubicBezTo>
                  <a:cubicBezTo>
                    <a:pt x="35624" y="695992"/>
                    <a:pt x="0" y="624078"/>
                    <a:pt x="0" y="548926"/>
                  </a:cubicBezTo>
                  <a:cubicBezTo>
                    <a:pt x="0" y="473773"/>
                    <a:pt x="35624" y="401860"/>
                    <a:pt x="100584" y="336233"/>
                  </a:cubicBezTo>
                  <a:cubicBezTo>
                    <a:pt x="165545" y="270605"/>
                    <a:pt x="259747" y="211264"/>
                    <a:pt x="376333" y="161449"/>
                  </a:cubicBezTo>
                  <a:cubicBezTo>
                    <a:pt x="609505" y="61722"/>
                    <a:pt x="931926" y="0"/>
                    <a:pt x="1288161" y="0"/>
                  </a:cubicBezTo>
                  <a:cubicBezTo>
                    <a:pt x="1644396" y="0"/>
                    <a:pt x="1966817" y="61722"/>
                    <a:pt x="2199989" y="161449"/>
                  </a:cubicBezTo>
                  <a:cubicBezTo>
                    <a:pt x="2316575" y="211264"/>
                    <a:pt x="2410778" y="270605"/>
                    <a:pt x="2475738" y="336233"/>
                  </a:cubicBezTo>
                  <a:cubicBezTo>
                    <a:pt x="2540699" y="401860"/>
                    <a:pt x="2576322" y="473773"/>
                    <a:pt x="2576322" y="548926"/>
                  </a:cubicBezTo>
                  <a:close/>
                </a:path>
              </a:pathLst>
            </a:custGeom>
            <a:noFill/>
            <a:ln w="12700" cap="flat">
              <a:solidFill>
                <a:schemeClr val="accent5"/>
              </a:solidFill>
              <a:prstDash val="solid"/>
              <a:miter/>
            </a:ln>
          </p:spPr>
          <p:txBody>
            <a:bodyPr rtlCol="0" anchor="ctr"/>
            <a:lstStyle/>
            <a:p>
              <a:endParaRPr lang="en-GB" sz="1013"/>
            </a:p>
          </p:txBody>
        </p:sp>
        <p:sp>
          <p:nvSpPr>
            <p:cNvPr id="55" name="Freeform: Shape 54">
              <a:extLst>
                <a:ext uri="{FF2B5EF4-FFF2-40B4-BE49-F238E27FC236}">
                  <a16:creationId xmlns:a16="http://schemas.microsoft.com/office/drawing/2014/main" id="{0C4D4A13-85C1-C547-C6BA-702C664CE7D9}"/>
                </a:ext>
              </a:extLst>
            </p:cNvPr>
            <p:cNvSpPr/>
            <p:nvPr/>
          </p:nvSpPr>
          <p:spPr>
            <a:xfrm>
              <a:off x="7953717" y="2975647"/>
              <a:ext cx="3207085" cy="446060"/>
            </a:xfrm>
            <a:custGeom>
              <a:avLst/>
              <a:gdLst>
                <a:gd name="connsiteX0" fmla="*/ 2576322 w 2576321"/>
                <a:gd name="connsiteY0" fmla="*/ 179165 h 358330"/>
                <a:gd name="connsiteX1" fmla="*/ 2551462 w 2576321"/>
                <a:gd name="connsiteY1" fmla="*/ 213360 h 358330"/>
                <a:gd name="connsiteX2" fmla="*/ 2476976 w 2576321"/>
                <a:gd name="connsiteY2" fmla="*/ 247174 h 358330"/>
                <a:gd name="connsiteX3" fmla="*/ 2200751 w 2576321"/>
                <a:gd name="connsiteY3" fmla="*/ 304991 h 358330"/>
                <a:gd name="connsiteX4" fmla="*/ 1288161 w 2576321"/>
                <a:gd name="connsiteY4" fmla="*/ 358330 h 358330"/>
                <a:gd name="connsiteX5" fmla="*/ 375571 w 2576321"/>
                <a:gd name="connsiteY5" fmla="*/ 304991 h 358330"/>
                <a:gd name="connsiteX6" fmla="*/ 99346 w 2576321"/>
                <a:gd name="connsiteY6" fmla="*/ 247174 h 358330"/>
                <a:gd name="connsiteX7" fmla="*/ 24860 w 2576321"/>
                <a:gd name="connsiteY7" fmla="*/ 213360 h 358330"/>
                <a:gd name="connsiteX8" fmla="*/ 0 w 2576321"/>
                <a:gd name="connsiteY8" fmla="*/ 179165 h 358330"/>
                <a:gd name="connsiteX9" fmla="*/ 24860 w 2576321"/>
                <a:gd name="connsiteY9" fmla="*/ 144971 h 358330"/>
                <a:gd name="connsiteX10" fmla="*/ 99346 w 2576321"/>
                <a:gd name="connsiteY10" fmla="*/ 111157 h 358330"/>
                <a:gd name="connsiteX11" fmla="*/ 375571 w 2576321"/>
                <a:gd name="connsiteY11" fmla="*/ 53340 h 358330"/>
                <a:gd name="connsiteX12" fmla="*/ 1288161 w 2576321"/>
                <a:gd name="connsiteY12" fmla="*/ 0 h 358330"/>
                <a:gd name="connsiteX13" fmla="*/ 2200751 w 2576321"/>
                <a:gd name="connsiteY13" fmla="*/ 53340 h 358330"/>
                <a:gd name="connsiteX14" fmla="*/ 2476976 w 2576321"/>
                <a:gd name="connsiteY14" fmla="*/ 111157 h 358330"/>
                <a:gd name="connsiteX15" fmla="*/ 2551462 w 2576321"/>
                <a:gd name="connsiteY15" fmla="*/ 144971 h 358330"/>
                <a:gd name="connsiteX16" fmla="*/ 2576322 w 2576321"/>
                <a:gd name="connsiteY16" fmla="*/ 179165 h 358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76321" h="358330">
                  <a:moveTo>
                    <a:pt x="2576322" y="179165"/>
                  </a:moveTo>
                  <a:cubicBezTo>
                    <a:pt x="2576322" y="190214"/>
                    <a:pt x="2568416" y="201644"/>
                    <a:pt x="2551462" y="213360"/>
                  </a:cubicBezTo>
                  <a:cubicBezTo>
                    <a:pt x="2534602" y="224980"/>
                    <a:pt x="2509552" y="236315"/>
                    <a:pt x="2476976" y="247174"/>
                  </a:cubicBezTo>
                  <a:cubicBezTo>
                    <a:pt x="2411921" y="268891"/>
                    <a:pt x="2317528" y="288512"/>
                    <a:pt x="2200751" y="304991"/>
                  </a:cubicBezTo>
                  <a:cubicBezTo>
                    <a:pt x="1967294" y="337947"/>
                    <a:pt x="1644587" y="358330"/>
                    <a:pt x="1288161" y="358330"/>
                  </a:cubicBezTo>
                  <a:cubicBezTo>
                    <a:pt x="931736" y="358330"/>
                    <a:pt x="609029" y="337947"/>
                    <a:pt x="375571" y="304991"/>
                  </a:cubicBezTo>
                  <a:cubicBezTo>
                    <a:pt x="258794" y="288512"/>
                    <a:pt x="164497" y="268891"/>
                    <a:pt x="99346" y="247174"/>
                  </a:cubicBezTo>
                  <a:cubicBezTo>
                    <a:pt x="66770" y="236315"/>
                    <a:pt x="41720" y="224980"/>
                    <a:pt x="24860" y="213360"/>
                  </a:cubicBezTo>
                  <a:cubicBezTo>
                    <a:pt x="7906" y="201644"/>
                    <a:pt x="0" y="190119"/>
                    <a:pt x="0" y="179165"/>
                  </a:cubicBezTo>
                  <a:cubicBezTo>
                    <a:pt x="0" y="168212"/>
                    <a:pt x="7906" y="156686"/>
                    <a:pt x="24860" y="144971"/>
                  </a:cubicBezTo>
                  <a:cubicBezTo>
                    <a:pt x="41720" y="133350"/>
                    <a:pt x="66770" y="122015"/>
                    <a:pt x="99346" y="111157"/>
                  </a:cubicBezTo>
                  <a:cubicBezTo>
                    <a:pt x="164402" y="89440"/>
                    <a:pt x="258794" y="69818"/>
                    <a:pt x="375571" y="53340"/>
                  </a:cubicBezTo>
                  <a:cubicBezTo>
                    <a:pt x="609029" y="20384"/>
                    <a:pt x="931736" y="0"/>
                    <a:pt x="1288161" y="0"/>
                  </a:cubicBezTo>
                  <a:cubicBezTo>
                    <a:pt x="1644587" y="0"/>
                    <a:pt x="1967294" y="20384"/>
                    <a:pt x="2200751" y="53340"/>
                  </a:cubicBezTo>
                  <a:cubicBezTo>
                    <a:pt x="2317528" y="69818"/>
                    <a:pt x="2411825" y="89440"/>
                    <a:pt x="2476976" y="111157"/>
                  </a:cubicBezTo>
                  <a:cubicBezTo>
                    <a:pt x="2509552" y="122015"/>
                    <a:pt x="2534602" y="133350"/>
                    <a:pt x="2551462" y="144971"/>
                  </a:cubicBezTo>
                  <a:cubicBezTo>
                    <a:pt x="2568416" y="156686"/>
                    <a:pt x="2576322" y="168212"/>
                    <a:pt x="2576322" y="179165"/>
                  </a:cubicBezTo>
                  <a:close/>
                </a:path>
              </a:pathLst>
            </a:custGeom>
            <a:noFill/>
            <a:ln w="12700" cap="flat">
              <a:solidFill>
                <a:schemeClr val="accent5"/>
              </a:solidFill>
              <a:prstDash val="solid"/>
              <a:miter/>
            </a:ln>
          </p:spPr>
          <p:txBody>
            <a:bodyPr rtlCol="0" anchor="ctr"/>
            <a:lstStyle/>
            <a:p>
              <a:endParaRPr lang="en-GB" sz="1013"/>
            </a:p>
          </p:txBody>
        </p:sp>
      </p:grpSp>
    </p:spTree>
    <p:extLst>
      <p:ext uri="{BB962C8B-B14F-4D97-AF65-F5344CB8AC3E}">
        <p14:creationId xmlns:p14="http://schemas.microsoft.com/office/powerpoint/2010/main" val="159195516"/>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itle 02 ">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EE0CC-070F-5096-D6C0-D545B14EE73D}"/>
              </a:ext>
            </a:extLst>
          </p:cNvPr>
          <p:cNvSpPr>
            <a:spLocks noGrp="1"/>
          </p:cNvSpPr>
          <p:nvPr>
            <p:ph type="ctrTitle" hasCustomPrompt="1"/>
          </p:nvPr>
        </p:nvSpPr>
        <p:spPr>
          <a:xfrm>
            <a:off x="577516" y="1716087"/>
            <a:ext cx="4286250" cy="1144059"/>
          </a:xfrm>
        </p:spPr>
        <p:txBody>
          <a:bodyPr tIns="72000" anchor="b">
            <a:noAutofit/>
          </a:bodyPr>
          <a:lstStyle>
            <a:lvl1pPr algn="l">
              <a:lnSpc>
                <a:spcPct val="85000"/>
              </a:lnSpc>
              <a:defRPr sz="4050" spc="-113">
                <a:solidFill>
                  <a:schemeClr val="bg1"/>
                </a:solidFill>
                <a:latin typeface="Inter SemiBold" panose="02000503000000020004" pitchFamily="2" charset="0"/>
                <a:ea typeface="Inter SemiBold" panose="02000503000000020004" pitchFamily="2" charset="0"/>
              </a:defRPr>
            </a:lvl1pPr>
          </a:lstStyle>
          <a:p>
            <a:r>
              <a:rPr lang="en-US"/>
              <a:t>Click to edit </a:t>
            </a:r>
            <a:br>
              <a:rPr lang="en-US"/>
            </a:br>
            <a:r>
              <a:rPr lang="en-US"/>
              <a:t>Master title style</a:t>
            </a:r>
            <a:br>
              <a:rPr lang="en-US"/>
            </a:br>
            <a:r>
              <a:rPr lang="en-US"/>
              <a:t>up to three lines</a:t>
            </a:r>
            <a:endParaRPr lang="en-GB"/>
          </a:p>
        </p:txBody>
      </p:sp>
      <p:sp>
        <p:nvSpPr>
          <p:cNvPr id="3" name="Subtitle 2">
            <a:extLst>
              <a:ext uri="{FF2B5EF4-FFF2-40B4-BE49-F238E27FC236}">
                <a16:creationId xmlns:a16="http://schemas.microsoft.com/office/drawing/2014/main" id="{28DD3AE2-029D-EA16-99CD-4442FC064EA6}"/>
              </a:ext>
            </a:extLst>
          </p:cNvPr>
          <p:cNvSpPr>
            <a:spLocks noGrp="1"/>
          </p:cNvSpPr>
          <p:nvPr>
            <p:ph type="subTitle" idx="1"/>
          </p:nvPr>
        </p:nvSpPr>
        <p:spPr>
          <a:xfrm>
            <a:off x="577516" y="2981948"/>
            <a:ext cx="3429000" cy="446183"/>
          </a:xfrm>
        </p:spPr>
        <p:txBody>
          <a:bodyPr anchor="t"/>
          <a:lstStyle>
            <a:lvl1pPr marL="0" indent="0" algn="l">
              <a:buNone/>
              <a:defRPr sz="135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9" name="Graphic 8">
            <a:extLst>
              <a:ext uri="{FF2B5EF4-FFF2-40B4-BE49-F238E27FC236}">
                <a16:creationId xmlns:a16="http://schemas.microsoft.com/office/drawing/2014/main" id="{C1FEEC15-8309-AFF2-0766-F87D380440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1500" y="556080"/>
            <a:ext cx="1130969" cy="301356"/>
          </a:xfrm>
          <a:prstGeom prst="rect">
            <a:avLst/>
          </a:prstGeom>
        </p:spPr>
      </p:pic>
      <p:sp>
        <p:nvSpPr>
          <p:cNvPr id="4" name="TextBox 3">
            <a:extLst>
              <a:ext uri="{FF2B5EF4-FFF2-40B4-BE49-F238E27FC236}">
                <a16:creationId xmlns:a16="http://schemas.microsoft.com/office/drawing/2014/main" id="{8D2EA871-5CAC-C6D7-75B0-1365168D7978}"/>
              </a:ext>
            </a:extLst>
          </p:cNvPr>
          <p:cNvSpPr txBox="1"/>
          <p:nvPr/>
        </p:nvSpPr>
        <p:spPr>
          <a:xfrm>
            <a:off x="571500" y="4677484"/>
            <a:ext cx="2987785" cy="184764"/>
          </a:xfrm>
          <a:prstGeom prst="rect">
            <a:avLst/>
          </a:prstGeom>
          <a:noFill/>
        </p:spPr>
        <p:txBody>
          <a:bodyPr wrap="none" lIns="0" tIns="0" rIns="0" bIns="0" rtlCol="0">
            <a:noAutofit/>
          </a:bodyPr>
          <a:lstStyle/>
          <a:p>
            <a:pPr algn="l" defTabSz="457178">
              <a:defRPr/>
            </a:pPr>
            <a:r>
              <a:rPr lang="en-GB" sz="600">
                <a:solidFill>
                  <a:prstClr val="white"/>
                </a:solidFill>
                <a:latin typeface="+mj-lt"/>
                <a:ea typeface="Inter" panose="02000503000000020004" pitchFamily="2" charset="0"/>
              </a:rPr>
              <a:t>© 2025 MSCI Inc. All rights reserved. </a:t>
            </a:r>
          </a:p>
          <a:p>
            <a:pPr algn="l" defTabSz="457178">
              <a:defRPr/>
            </a:pPr>
            <a:r>
              <a:rPr lang="en-GB" sz="600">
                <a:solidFill>
                  <a:prstClr val="white"/>
                </a:solidFill>
                <a:latin typeface="+mj-lt"/>
                <a:ea typeface="Inter" panose="02000503000000020004" pitchFamily="2" charset="0"/>
              </a:rPr>
              <a:t>Please refer to the disclaimer at the end of this document.</a:t>
            </a:r>
          </a:p>
        </p:txBody>
      </p:sp>
      <p:sp>
        <p:nvSpPr>
          <p:cNvPr id="6" name="Text Placeholder 5">
            <a:extLst>
              <a:ext uri="{FF2B5EF4-FFF2-40B4-BE49-F238E27FC236}">
                <a16:creationId xmlns:a16="http://schemas.microsoft.com/office/drawing/2014/main" id="{B2FBD1BF-C3BA-195D-5B97-1488EE82BA27}"/>
              </a:ext>
            </a:extLst>
          </p:cNvPr>
          <p:cNvSpPr>
            <a:spLocks noGrp="1"/>
          </p:cNvSpPr>
          <p:nvPr>
            <p:ph type="body" sz="quarter" idx="10" hasCustomPrompt="1"/>
          </p:nvPr>
        </p:nvSpPr>
        <p:spPr>
          <a:xfrm>
            <a:off x="571500" y="3718190"/>
            <a:ext cx="1714500" cy="286015"/>
          </a:xfrm>
          <a:prstGeom prst="roundRect">
            <a:avLst>
              <a:gd name="adj" fmla="val 50000"/>
            </a:avLst>
          </a:prstGeom>
          <a:solidFill>
            <a:schemeClr val="bg1"/>
          </a:solidFill>
          <a:ln>
            <a:noFill/>
          </a:ln>
        </p:spPr>
        <p:txBody>
          <a:bodyPr anchor="ctr"/>
          <a:lstStyle>
            <a:lvl1pPr marL="0" indent="0" algn="ctr">
              <a:buNone/>
              <a:defRPr sz="900" b="1">
                <a:solidFill>
                  <a:schemeClr val="accent1"/>
                </a:solidFill>
                <a:latin typeface="+mj-lt"/>
              </a:defRPr>
            </a:lvl1pPr>
          </a:lstStyle>
          <a:p>
            <a:pPr lvl="0"/>
            <a:r>
              <a:rPr lang="en-US"/>
              <a:t>Presenter Name</a:t>
            </a:r>
            <a:endParaRPr lang="en-GB"/>
          </a:p>
        </p:txBody>
      </p:sp>
      <p:grpSp>
        <p:nvGrpSpPr>
          <p:cNvPr id="5" name="Group 4">
            <a:extLst>
              <a:ext uri="{FF2B5EF4-FFF2-40B4-BE49-F238E27FC236}">
                <a16:creationId xmlns:a16="http://schemas.microsoft.com/office/drawing/2014/main" id="{B0306CE8-25EE-3C3C-B4C7-A9EA669AE27F}"/>
              </a:ext>
            </a:extLst>
          </p:cNvPr>
          <p:cNvGrpSpPr/>
          <p:nvPr userDrawn="1"/>
        </p:nvGrpSpPr>
        <p:grpSpPr>
          <a:xfrm>
            <a:off x="5965199" y="164943"/>
            <a:ext cx="2406648" cy="4818378"/>
            <a:chOff x="7953599" y="219720"/>
            <a:chExt cx="3208864" cy="6418560"/>
          </a:xfrm>
        </p:grpSpPr>
        <p:sp>
          <p:nvSpPr>
            <p:cNvPr id="23" name="Freeform: Shape 22">
              <a:extLst>
                <a:ext uri="{FF2B5EF4-FFF2-40B4-BE49-F238E27FC236}">
                  <a16:creationId xmlns:a16="http://schemas.microsoft.com/office/drawing/2014/main" id="{5CA4EF58-5DC7-1D37-F56A-D8A7DABE3F65}"/>
                </a:ext>
              </a:extLst>
            </p:cNvPr>
            <p:cNvSpPr/>
            <p:nvPr/>
          </p:nvSpPr>
          <p:spPr>
            <a:xfrm>
              <a:off x="8497599" y="4579783"/>
              <a:ext cx="153193" cy="153191"/>
            </a:xfrm>
            <a:custGeom>
              <a:avLst/>
              <a:gdLst>
                <a:gd name="connsiteX0" fmla="*/ 123063 w 123063"/>
                <a:gd name="connsiteY0" fmla="*/ 61531 h 123062"/>
                <a:gd name="connsiteX1" fmla="*/ 61532 w 123063"/>
                <a:gd name="connsiteY1" fmla="*/ 123063 h 123062"/>
                <a:gd name="connsiteX2" fmla="*/ 0 w 123063"/>
                <a:gd name="connsiteY2" fmla="*/ 61531 h 123062"/>
                <a:gd name="connsiteX3" fmla="*/ 61532 w 123063"/>
                <a:gd name="connsiteY3" fmla="*/ 0 h 123062"/>
                <a:gd name="connsiteX4" fmla="*/ 123063 w 123063"/>
                <a:gd name="connsiteY4" fmla="*/ 61531 h 12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63" h="123062">
                  <a:moveTo>
                    <a:pt x="123063" y="61531"/>
                  </a:moveTo>
                  <a:cubicBezTo>
                    <a:pt x="123063" y="95514"/>
                    <a:pt x="95514" y="123063"/>
                    <a:pt x="61532" y="123063"/>
                  </a:cubicBezTo>
                  <a:cubicBezTo>
                    <a:pt x="27549" y="123063"/>
                    <a:pt x="0" y="95514"/>
                    <a:pt x="0" y="61531"/>
                  </a:cubicBezTo>
                  <a:cubicBezTo>
                    <a:pt x="0" y="27549"/>
                    <a:pt x="27549" y="0"/>
                    <a:pt x="61532" y="0"/>
                  </a:cubicBezTo>
                  <a:cubicBezTo>
                    <a:pt x="95514" y="0"/>
                    <a:pt x="123063" y="27549"/>
                    <a:pt x="123063" y="61531"/>
                  </a:cubicBezTo>
                  <a:close/>
                </a:path>
              </a:pathLst>
            </a:custGeom>
            <a:solidFill>
              <a:schemeClr val="bg1"/>
            </a:solidFill>
            <a:ln w="9525" cap="flat">
              <a:noFill/>
              <a:prstDash val="solid"/>
              <a:miter/>
            </a:ln>
          </p:spPr>
          <p:txBody>
            <a:bodyPr rtlCol="0" anchor="ctr"/>
            <a:lstStyle/>
            <a:p>
              <a:endParaRPr lang="en-GB" sz="1013"/>
            </a:p>
          </p:txBody>
        </p:sp>
        <p:sp>
          <p:nvSpPr>
            <p:cNvPr id="46" name="Freeform: Shape 45">
              <a:extLst>
                <a:ext uri="{FF2B5EF4-FFF2-40B4-BE49-F238E27FC236}">
                  <a16:creationId xmlns:a16="http://schemas.microsoft.com/office/drawing/2014/main" id="{D4895842-E9E0-FCE6-B5A4-8F8A3249CC7F}"/>
                </a:ext>
              </a:extLst>
            </p:cNvPr>
            <p:cNvSpPr/>
            <p:nvPr/>
          </p:nvSpPr>
          <p:spPr>
            <a:xfrm>
              <a:off x="7953599" y="3434514"/>
              <a:ext cx="3203766" cy="3203766"/>
            </a:xfrm>
            <a:custGeom>
              <a:avLst/>
              <a:gdLst>
                <a:gd name="connsiteX0" fmla="*/ 2573655 w 2573655"/>
                <a:gd name="connsiteY0" fmla="*/ 1286828 h 2573655"/>
                <a:gd name="connsiteX1" fmla="*/ 1286828 w 2573655"/>
                <a:gd name="connsiteY1" fmla="*/ 2573655 h 2573655"/>
                <a:gd name="connsiteX2" fmla="*/ 0 w 2573655"/>
                <a:gd name="connsiteY2" fmla="*/ 1286828 h 2573655"/>
                <a:gd name="connsiteX3" fmla="*/ 1286828 w 2573655"/>
                <a:gd name="connsiteY3" fmla="*/ 0 h 2573655"/>
                <a:gd name="connsiteX4" fmla="*/ 2573655 w 2573655"/>
                <a:gd name="connsiteY4" fmla="*/ 1286828 h 2573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3655" h="2573655">
                  <a:moveTo>
                    <a:pt x="2573655" y="1286828"/>
                  </a:moveTo>
                  <a:cubicBezTo>
                    <a:pt x="2573655" y="1997523"/>
                    <a:pt x="1997523" y="2573655"/>
                    <a:pt x="1286828" y="2573655"/>
                  </a:cubicBezTo>
                  <a:cubicBezTo>
                    <a:pt x="576132" y="2573655"/>
                    <a:pt x="0" y="1997523"/>
                    <a:pt x="0" y="1286828"/>
                  </a:cubicBezTo>
                  <a:cubicBezTo>
                    <a:pt x="0" y="576132"/>
                    <a:pt x="576132" y="0"/>
                    <a:pt x="1286828" y="0"/>
                  </a:cubicBezTo>
                  <a:cubicBezTo>
                    <a:pt x="1997523" y="0"/>
                    <a:pt x="2573655" y="576132"/>
                    <a:pt x="2573655" y="1286828"/>
                  </a:cubicBezTo>
                  <a:close/>
                </a:path>
              </a:pathLst>
            </a:custGeom>
            <a:noFill/>
            <a:ln w="12700" cap="flat">
              <a:gradFill flip="none" rotWithShape="1">
                <a:gsLst>
                  <a:gs pos="18000">
                    <a:schemeClr val="bg1">
                      <a:alpha val="0"/>
                    </a:schemeClr>
                  </a:gs>
                  <a:gs pos="70000">
                    <a:schemeClr val="bg1"/>
                  </a:gs>
                </a:gsLst>
                <a:lin ang="16200000" scaled="1"/>
                <a:tileRect/>
              </a:gradFill>
              <a:prstDash val="solid"/>
              <a:miter/>
            </a:ln>
          </p:spPr>
          <p:txBody>
            <a:bodyPr rtlCol="0" anchor="ctr"/>
            <a:lstStyle/>
            <a:p>
              <a:endParaRPr lang="en-GB" sz="1013"/>
            </a:p>
          </p:txBody>
        </p:sp>
        <p:sp>
          <p:nvSpPr>
            <p:cNvPr id="47" name="Freeform: Shape 46">
              <a:extLst>
                <a:ext uri="{FF2B5EF4-FFF2-40B4-BE49-F238E27FC236}">
                  <a16:creationId xmlns:a16="http://schemas.microsoft.com/office/drawing/2014/main" id="{D25BB288-2B98-B955-CBA8-13237B4AFB9E}"/>
                </a:ext>
              </a:extLst>
            </p:cNvPr>
            <p:cNvSpPr/>
            <p:nvPr/>
          </p:nvSpPr>
          <p:spPr>
            <a:xfrm>
              <a:off x="7955258" y="3436055"/>
              <a:ext cx="3207085" cy="2286982"/>
            </a:xfrm>
            <a:custGeom>
              <a:avLst/>
              <a:gdLst>
                <a:gd name="connsiteX0" fmla="*/ 0 w 2576321"/>
                <a:gd name="connsiteY0" fmla="*/ 918591 h 1837182"/>
                <a:gd name="connsiteX1" fmla="*/ 376904 w 2576321"/>
                <a:gd name="connsiteY1" fmla="*/ 269367 h 1837182"/>
                <a:gd name="connsiteX2" fmla="*/ 1288161 w 2576321"/>
                <a:gd name="connsiteY2" fmla="*/ 0 h 1837182"/>
                <a:gd name="connsiteX3" fmla="*/ 2199418 w 2576321"/>
                <a:gd name="connsiteY3" fmla="*/ 269367 h 1837182"/>
                <a:gd name="connsiteX4" fmla="*/ 2576322 w 2576321"/>
                <a:gd name="connsiteY4" fmla="*/ 918591 h 1837182"/>
                <a:gd name="connsiteX5" fmla="*/ 2199418 w 2576321"/>
                <a:gd name="connsiteY5" fmla="*/ 1567815 h 1837182"/>
                <a:gd name="connsiteX6" fmla="*/ 1288161 w 2576321"/>
                <a:gd name="connsiteY6" fmla="*/ 1837182 h 1837182"/>
                <a:gd name="connsiteX7" fmla="*/ 376904 w 2576321"/>
                <a:gd name="connsiteY7" fmla="*/ 1567815 h 1837182"/>
                <a:gd name="connsiteX8" fmla="*/ 0 w 2576321"/>
                <a:gd name="connsiteY8" fmla="*/ 918591 h 183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6321" h="1837182">
                  <a:moveTo>
                    <a:pt x="0" y="918591"/>
                  </a:moveTo>
                  <a:cubicBezTo>
                    <a:pt x="0" y="665321"/>
                    <a:pt x="143828" y="435769"/>
                    <a:pt x="376904" y="269367"/>
                  </a:cubicBezTo>
                  <a:cubicBezTo>
                    <a:pt x="609981" y="102965"/>
                    <a:pt x="932212" y="0"/>
                    <a:pt x="1288161" y="0"/>
                  </a:cubicBezTo>
                  <a:cubicBezTo>
                    <a:pt x="1644110" y="0"/>
                    <a:pt x="1966341" y="102965"/>
                    <a:pt x="2199418" y="269367"/>
                  </a:cubicBezTo>
                  <a:cubicBezTo>
                    <a:pt x="2432495" y="435769"/>
                    <a:pt x="2576322" y="665321"/>
                    <a:pt x="2576322" y="918591"/>
                  </a:cubicBezTo>
                  <a:cubicBezTo>
                    <a:pt x="2576322" y="1171861"/>
                    <a:pt x="2432495" y="1401413"/>
                    <a:pt x="2199418" y="1567815"/>
                  </a:cubicBezTo>
                  <a:cubicBezTo>
                    <a:pt x="1966341" y="1734217"/>
                    <a:pt x="1644110" y="1837182"/>
                    <a:pt x="1288161" y="1837182"/>
                  </a:cubicBezTo>
                  <a:cubicBezTo>
                    <a:pt x="932212" y="1837182"/>
                    <a:pt x="609981" y="1734217"/>
                    <a:pt x="376904" y="1567815"/>
                  </a:cubicBezTo>
                  <a:cubicBezTo>
                    <a:pt x="143828" y="1401413"/>
                    <a:pt x="0" y="1171861"/>
                    <a:pt x="0" y="918591"/>
                  </a:cubicBezTo>
                  <a:close/>
                </a:path>
              </a:pathLst>
            </a:custGeom>
            <a:noFill/>
            <a:ln w="12700" cap="flat">
              <a:solidFill>
                <a:schemeClr val="bg1"/>
              </a:solidFill>
              <a:prstDash val="solid"/>
              <a:miter/>
            </a:ln>
          </p:spPr>
          <p:txBody>
            <a:bodyPr rtlCol="0" anchor="ctr"/>
            <a:lstStyle/>
            <a:p>
              <a:endParaRPr lang="en-GB" sz="1013"/>
            </a:p>
          </p:txBody>
        </p:sp>
        <p:sp>
          <p:nvSpPr>
            <p:cNvPr id="48" name="Freeform: Shape 47">
              <a:extLst>
                <a:ext uri="{FF2B5EF4-FFF2-40B4-BE49-F238E27FC236}">
                  <a16:creationId xmlns:a16="http://schemas.microsoft.com/office/drawing/2014/main" id="{9D3DE058-6534-46AF-6216-D17964611399}"/>
                </a:ext>
              </a:extLst>
            </p:cNvPr>
            <p:cNvSpPr/>
            <p:nvPr/>
          </p:nvSpPr>
          <p:spPr>
            <a:xfrm>
              <a:off x="7955258" y="3436173"/>
              <a:ext cx="3207085" cy="1366639"/>
            </a:xfrm>
            <a:custGeom>
              <a:avLst/>
              <a:gdLst>
                <a:gd name="connsiteX0" fmla="*/ 0 w 2576321"/>
                <a:gd name="connsiteY0" fmla="*/ 548926 h 1097851"/>
                <a:gd name="connsiteX1" fmla="*/ 100584 w 2576321"/>
                <a:gd name="connsiteY1" fmla="*/ 336233 h 1097851"/>
                <a:gd name="connsiteX2" fmla="*/ 376333 w 2576321"/>
                <a:gd name="connsiteY2" fmla="*/ 161449 h 1097851"/>
                <a:gd name="connsiteX3" fmla="*/ 1288161 w 2576321"/>
                <a:gd name="connsiteY3" fmla="*/ 0 h 1097851"/>
                <a:gd name="connsiteX4" fmla="*/ 2199989 w 2576321"/>
                <a:gd name="connsiteY4" fmla="*/ 161449 h 1097851"/>
                <a:gd name="connsiteX5" fmla="*/ 2475738 w 2576321"/>
                <a:gd name="connsiteY5" fmla="*/ 336233 h 1097851"/>
                <a:gd name="connsiteX6" fmla="*/ 2576322 w 2576321"/>
                <a:gd name="connsiteY6" fmla="*/ 548926 h 1097851"/>
                <a:gd name="connsiteX7" fmla="*/ 2475738 w 2576321"/>
                <a:gd name="connsiteY7" fmla="*/ 761619 h 1097851"/>
                <a:gd name="connsiteX8" fmla="*/ 2199989 w 2576321"/>
                <a:gd name="connsiteY8" fmla="*/ 936403 h 1097851"/>
                <a:gd name="connsiteX9" fmla="*/ 1288161 w 2576321"/>
                <a:gd name="connsiteY9" fmla="*/ 1097852 h 1097851"/>
                <a:gd name="connsiteX10" fmla="*/ 376333 w 2576321"/>
                <a:gd name="connsiteY10" fmla="*/ 936403 h 1097851"/>
                <a:gd name="connsiteX11" fmla="*/ 100584 w 2576321"/>
                <a:gd name="connsiteY11" fmla="*/ 761619 h 1097851"/>
                <a:gd name="connsiteX12" fmla="*/ 0 w 2576321"/>
                <a:gd name="connsiteY12" fmla="*/ 548926 h 109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6321" h="1097851">
                  <a:moveTo>
                    <a:pt x="0" y="548926"/>
                  </a:moveTo>
                  <a:cubicBezTo>
                    <a:pt x="0" y="473774"/>
                    <a:pt x="35624" y="401860"/>
                    <a:pt x="100584" y="336233"/>
                  </a:cubicBezTo>
                  <a:cubicBezTo>
                    <a:pt x="165545" y="270605"/>
                    <a:pt x="259747" y="211265"/>
                    <a:pt x="376333" y="161449"/>
                  </a:cubicBezTo>
                  <a:cubicBezTo>
                    <a:pt x="609505" y="61722"/>
                    <a:pt x="931926" y="0"/>
                    <a:pt x="1288161" y="0"/>
                  </a:cubicBezTo>
                  <a:cubicBezTo>
                    <a:pt x="1644396" y="0"/>
                    <a:pt x="1966817" y="61722"/>
                    <a:pt x="2199989" y="161449"/>
                  </a:cubicBezTo>
                  <a:cubicBezTo>
                    <a:pt x="2316575" y="211265"/>
                    <a:pt x="2410778" y="270605"/>
                    <a:pt x="2475738" y="336233"/>
                  </a:cubicBezTo>
                  <a:cubicBezTo>
                    <a:pt x="2540699" y="401860"/>
                    <a:pt x="2576322" y="473774"/>
                    <a:pt x="2576322" y="548926"/>
                  </a:cubicBezTo>
                  <a:cubicBezTo>
                    <a:pt x="2576322" y="624078"/>
                    <a:pt x="2540699" y="695992"/>
                    <a:pt x="2475738" y="761619"/>
                  </a:cubicBezTo>
                  <a:cubicBezTo>
                    <a:pt x="2410778" y="827246"/>
                    <a:pt x="2316575" y="886587"/>
                    <a:pt x="2199989" y="936403"/>
                  </a:cubicBezTo>
                  <a:cubicBezTo>
                    <a:pt x="1966817" y="1036130"/>
                    <a:pt x="1644396" y="1097852"/>
                    <a:pt x="1288161" y="1097852"/>
                  </a:cubicBezTo>
                  <a:cubicBezTo>
                    <a:pt x="931926" y="1097852"/>
                    <a:pt x="609505" y="1036130"/>
                    <a:pt x="376333" y="936403"/>
                  </a:cubicBezTo>
                  <a:cubicBezTo>
                    <a:pt x="259747" y="886587"/>
                    <a:pt x="165545" y="827246"/>
                    <a:pt x="100584" y="761619"/>
                  </a:cubicBezTo>
                  <a:cubicBezTo>
                    <a:pt x="35624" y="695992"/>
                    <a:pt x="0" y="624078"/>
                    <a:pt x="0" y="548926"/>
                  </a:cubicBezTo>
                  <a:close/>
                </a:path>
              </a:pathLst>
            </a:custGeom>
            <a:noFill/>
            <a:ln w="12700" cap="flat">
              <a:solidFill>
                <a:schemeClr val="bg1"/>
              </a:solidFill>
              <a:prstDash val="solid"/>
              <a:miter/>
            </a:ln>
          </p:spPr>
          <p:txBody>
            <a:bodyPr rtlCol="0" anchor="ctr"/>
            <a:lstStyle/>
            <a:p>
              <a:endParaRPr lang="en-GB" sz="1013"/>
            </a:p>
          </p:txBody>
        </p:sp>
        <p:sp>
          <p:nvSpPr>
            <p:cNvPr id="49" name="Freeform: Shape 48">
              <a:extLst>
                <a:ext uri="{FF2B5EF4-FFF2-40B4-BE49-F238E27FC236}">
                  <a16:creationId xmlns:a16="http://schemas.microsoft.com/office/drawing/2014/main" id="{B0E818F3-18C4-578A-61C9-997BA2F13B34}"/>
                </a:ext>
              </a:extLst>
            </p:cNvPr>
            <p:cNvSpPr/>
            <p:nvPr/>
          </p:nvSpPr>
          <p:spPr>
            <a:xfrm>
              <a:off x="7955258" y="3436291"/>
              <a:ext cx="3207205" cy="446060"/>
            </a:xfrm>
            <a:custGeom>
              <a:avLst/>
              <a:gdLst>
                <a:gd name="connsiteX0" fmla="*/ 0 w 2576417"/>
                <a:gd name="connsiteY0" fmla="*/ 179165 h 358330"/>
                <a:gd name="connsiteX1" fmla="*/ 24860 w 2576417"/>
                <a:gd name="connsiteY1" fmla="*/ 144971 h 358330"/>
                <a:gd name="connsiteX2" fmla="*/ 99346 w 2576417"/>
                <a:gd name="connsiteY2" fmla="*/ 111157 h 358330"/>
                <a:gd name="connsiteX3" fmla="*/ 375571 w 2576417"/>
                <a:gd name="connsiteY3" fmla="*/ 53340 h 358330"/>
                <a:gd name="connsiteX4" fmla="*/ 1288161 w 2576417"/>
                <a:gd name="connsiteY4" fmla="*/ 0 h 358330"/>
                <a:gd name="connsiteX5" fmla="*/ 2200751 w 2576417"/>
                <a:gd name="connsiteY5" fmla="*/ 53340 h 358330"/>
                <a:gd name="connsiteX6" fmla="*/ 2476976 w 2576417"/>
                <a:gd name="connsiteY6" fmla="*/ 111157 h 358330"/>
                <a:gd name="connsiteX7" fmla="*/ 2551462 w 2576417"/>
                <a:gd name="connsiteY7" fmla="*/ 144971 h 358330"/>
                <a:gd name="connsiteX8" fmla="*/ 2576417 w 2576417"/>
                <a:gd name="connsiteY8" fmla="*/ 179165 h 358330"/>
                <a:gd name="connsiteX9" fmla="*/ 2551462 w 2576417"/>
                <a:gd name="connsiteY9" fmla="*/ 213360 h 358330"/>
                <a:gd name="connsiteX10" fmla="*/ 2476976 w 2576417"/>
                <a:gd name="connsiteY10" fmla="*/ 247174 h 358330"/>
                <a:gd name="connsiteX11" fmla="*/ 2200751 w 2576417"/>
                <a:gd name="connsiteY11" fmla="*/ 304990 h 358330"/>
                <a:gd name="connsiteX12" fmla="*/ 1288161 w 2576417"/>
                <a:gd name="connsiteY12" fmla="*/ 358330 h 358330"/>
                <a:gd name="connsiteX13" fmla="*/ 375571 w 2576417"/>
                <a:gd name="connsiteY13" fmla="*/ 304990 h 358330"/>
                <a:gd name="connsiteX14" fmla="*/ 99346 w 2576417"/>
                <a:gd name="connsiteY14" fmla="*/ 247174 h 358330"/>
                <a:gd name="connsiteX15" fmla="*/ 24860 w 2576417"/>
                <a:gd name="connsiteY15" fmla="*/ 213360 h 358330"/>
                <a:gd name="connsiteX16" fmla="*/ 0 w 2576417"/>
                <a:gd name="connsiteY16" fmla="*/ 179165 h 358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76417" h="358330">
                  <a:moveTo>
                    <a:pt x="0" y="179165"/>
                  </a:moveTo>
                  <a:cubicBezTo>
                    <a:pt x="0" y="168116"/>
                    <a:pt x="7906" y="156686"/>
                    <a:pt x="24860" y="144971"/>
                  </a:cubicBezTo>
                  <a:cubicBezTo>
                    <a:pt x="41720" y="133350"/>
                    <a:pt x="66770" y="122015"/>
                    <a:pt x="99346" y="111157"/>
                  </a:cubicBezTo>
                  <a:cubicBezTo>
                    <a:pt x="164402" y="89440"/>
                    <a:pt x="258794" y="69818"/>
                    <a:pt x="375571" y="53340"/>
                  </a:cubicBezTo>
                  <a:cubicBezTo>
                    <a:pt x="609029" y="20384"/>
                    <a:pt x="931736" y="0"/>
                    <a:pt x="1288161" y="0"/>
                  </a:cubicBezTo>
                  <a:cubicBezTo>
                    <a:pt x="1644587" y="0"/>
                    <a:pt x="1967293" y="20384"/>
                    <a:pt x="2200751" y="53340"/>
                  </a:cubicBezTo>
                  <a:cubicBezTo>
                    <a:pt x="2317528" y="69818"/>
                    <a:pt x="2411825" y="89440"/>
                    <a:pt x="2476976" y="111157"/>
                  </a:cubicBezTo>
                  <a:cubicBezTo>
                    <a:pt x="2509552" y="122015"/>
                    <a:pt x="2534603" y="133350"/>
                    <a:pt x="2551462" y="144971"/>
                  </a:cubicBezTo>
                  <a:cubicBezTo>
                    <a:pt x="2568416" y="156686"/>
                    <a:pt x="2576417" y="168212"/>
                    <a:pt x="2576417" y="179165"/>
                  </a:cubicBezTo>
                  <a:cubicBezTo>
                    <a:pt x="2576417" y="190119"/>
                    <a:pt x="2568512" y="201644"/>
                    <a:pt x="2551462" y="213360"/>
                  </a:cubicBezTo>
                  <a:cubicBezTo>
                    <a:pt x="2534603" y="224980"/>
                    <a:pt x="2509552" y="236315"/>
                    <a:pt x="2476976" y="247174"/>
                  </a:cubicBezTo>
                  <a:cubicBezTo>
                    <a:pt x="2411921" y="268891"/>
                    <a:pt x="2317528" y="288512"/>
                    <a:pt x="2200751" y="304990"/>
                  </a:cubicBezTo>
                  <a:cubicBezTo>
                    <a:pt x="1967293" y="337947"/>
                    <a:pt x="1644587" y="358330"/>
                    <a:pt x="1288161" y="358330"/>
                  </a:cubicBezTo>
                  <a:cubicBezTo>
                    <a:pt x="931736" y="358330"/>
                    <a:pt x="609029" y="337947"/>
                    <a:pt x="375571" y="304990"/>
                  </a:cubicBezTo>
                  <a:cubicBezTo>
                    <a:pt x="258794" y="288512"/>
                    <a:pt x="164497" y="268891"/>
                    <a:pt x="99346" y="247174"/>
                  </a:cubicBezTo>
                  <a:cubicBezTo>
                    <a:pt x="66770" y="236315"/>
                    <a:pt x="41720" y="224980"/>
                    <a:pt x="24860" y="213360"/>
                  </a:cubicBezTo>
                  <a:cubicBezTo>
                    <a:pt x="7906" y="201644"/>
                    <a:pt x="0" y="190119"/>
                    <a:pt x="0" y="179165"/>
                  </a:cubicBezTo>
                  <a:close/>
                </a:path>
              </a:pathLst>
            </a:custGeom>
            <a:noFill/>
            <a:ln w="12700" cap="flat">
              <a:solidFill>
                <a:schemeClr val="bg1"/>
              </a:solidFill>
              <a:prstDash val="solid"/>
              <a:miter/>
            </a:ln>
          </p:spPr>
          <p:txBody>
            <a:bodyPr rtlCol="0" anchor="ctr"/>
            <a:lstStyle/>
            <a:p>
              <a:endParaRPr lang="en-GB" sz="1013"/>
            </a:p>
          </p:txBody>
        </p:sp>
        <p:sp>
          <p:nvSpPr>
            <p:cNvPr id="51" name="Freeform: Shape 50">
              <a:extLst>
                <a:ext uri="{FF2B5EF4-FFF2-40B4-BE49-F238E27FC236}">
                  <a16:creationId xmlns:a16="http://schemas.microsoft.com/office/drawing/2014/main" id="{A3FE86A3-4C98-E623-E691-32086605F050}"/>
                </a:ext>
              </a:extLst>
            </p:cNvPr>
            <p:cNvSpPr/>
            <p:nvPr/>
          </p:nvSpPr>
          <p:spPr>
            <a:xfrm>
              <a:off x="10465152" y="2125025"/>
              <a:ext cx="153193" cy="153193"/>
            </a:xfrm>
            <a:custGeom>
              <a:avLst/>
              <a:gdLst>
                <a:gd name="connsiteX0" fmla="*/ 123063 w 123063"/>
                <a:gd name="connsiteY0" fmla="*/ 61531 h 123063"/>
                <a:gd name="connsiteX1" fmla="*/ 61531 w 123063"/>
                <a:gd name="connsiteY1" fmla="*/ 123063 h 123063"/>
                <a:gd name="connsiteX2" fmla="*/ 0 w 123063"/>
                <a:gd name="connsiteY2" fmla="*/ 61531 h 123063"/>
                <a:gd name="connsiteX3" fmla="*/ 61531 w 123063"/>
                <a:gd name="connsiteY3" fmla="*/ 0 h 123063"/>
                <a:gd name="connsiteX4" fmla="*/ 123063 w 123063"/>
                <a:gd name="connsiteY4" fmla="*/ 61531 h 123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63" h="123063">
                  <a:moveTo>
                    <a:pt x="123063" y="61531"/>
                  </a:moveTo>
                  <a:cubicBezTo>
                    <a:pt x="123063" y="95514"/>
                    <a:pt x="95514" y="123063"/>
                    <a:pt x="61531" y="123063"/>
                  </a:cubicBezTo>
                  <a:cubicBezTo>
                    <a:pt x="27549" y="123063"/>
                    <a:pt x="0" y="95514"/>
                    <a:pt x="0" y="61531"/>
                  </a:cubicBezTo>
                  <a:cubicBezTo>
                    <a:pt x="0" y="27548"/>
                    <a:pt x="27549" y="0"/>
                    <a:pt x="61531" y="0"/>
                  </a:cubicBezTo>
                  <a:cubicBezTo>
                    <a:pt x="95514" y="0"/>
                    <a:pt x="123063" y="27548"/>
                    <a:pt x="123063" y="61531"/>
                  </a:cubicBezTo>
                  <a:close/>
                </a:path>
              </a:pathLst>
            </a:custGeom>
            <a:solidFill>
              <a:schemeClr val="bg1"/>
            </a:solidFill>
            <a:ln w="9525" cap="flat">
              <a:noFill/>
              <a:prstDash val="solid"/>
              <a:miter/>
            </a:ln>
          </p:spPr>
          <p:txBody>
            <a:bodyPr rtlCol="0" anchor="ctr"/>
            <a:lstStyle/>
            <a:p>
              <a:endParaRPr lang="en-GB" sz="1013"/>
            </a:p>
          </p:txBody>
        </p:sp>
        <p:sp>
          <p:nvSpPr>
            <p:cNvPr id="52" name="Freeform: Shape 51">
              <a:extLst>
                <a:ext uri="{FF2B5EF4-FFF2-40B4-BE49-F238E27FC236}">
                  <a16:creationId xmlns:a16="http://schemas.microsoft.com/office/drawing/2014/main" id="{EC534F28-2087-7D1B-C0F0-B30CDAE8960B}"/>
                </a:ext>
              </a:extLst>
            </p:cNvPr>
            <p:cNvSpPr/>
            <p:nvPr/>
          </p:nvSpPr>
          <p:spPr>
            <a:xfrm>
              <a:off x="7953599" y="219720"/>
              <a:ext cx="3203766" cy="3203766"/>
            </a:xfrm>
            <a:custGeom>
              <a:avLst/>
              <a:gdLst>
                <a:gd name="connsiteX0" fmla="*/ 2573655 w 2573655"/>
                <a:gd name="connsiteY0" fmla="*/ 1286828 h 2573655"/>
                <a:gd name="connsiteX1" fmla="*/ 1286828 w 2573655"/>
                <a:gd name="connsiteY1" fmla="*/ 2573655 h 2573655"/>
                <a:gd name="connsiteX2" fmla="*/ 0 w 2573655"/>
                <a:gd name="connsiteY2" fmla="*/ 1286828 h 2573655"/>
                <a:gd name="connsiteX3" fmla="*/ 1286828 w 2573655"/>
                <a:gd name="connsiteY3" fmla="*/ 0 h 2573655"/>
                <a:gd name="connsiteX4" fmla="*/ 2573655 w 2573655"/>
                <a:gd name="connsiteY4" fmla="*/ 1286828 h 2573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3655" h="2573655">
                  <a:moveTo>
                    <a:pt x="2573655" y="1286828"/>
                  </a:moveTo>
                  <a:cubicBezTo>
                    <a:pt x="2573655" y="1997523"/>
                    <a:pt x="1997523" y="2573655"/>
                    <a:pt x="1286828" y="2573655"/>
                  </a:cubicBezTo>
                  <a:cubicBezTo>
                    <a:pt x="576132" y="2573655"/>
                    <a:pt x="0" y="1997523"/>
                    <a:pt x="0" y="1286828"/>
                  </a:cubicBezTo>
                  <a:cubicBezTo>
                    <a:pt x="0" y="576132"/>
                    <a:pt x="576132" y="0"/>
                    <a:pt x="1286828" y="0"/>
                  </a:cubicBezTo>
                  <a:cubicBezTo>
                    <a:pt x="1997523" y="0"/>
                    <a:pt x="2573655" y="576132"/>
                    <a:pt x="2573655" y="1286828"/>
                  </a:cubicBezTo>
                  <a:close/>
                </a:path>
              </a:pathLst>
            </a:custGeom>
            <a:noFill/>
            <a:ln w="12700" cap="flat">
              <a:gradFill flip="none" rotWithShape="1">
                <a:gsLst>
                  <a:gs pos="18000">
                    <a:schemeClr val="bg1">
                      <a:alpha val="0"/>
                    </a:schemeClr>
                  </a:gs>
                  <a:gs pos="70000">
                    <a:schemeClr val="bg1"/>
                  </a:gs>
                </a:gsLst>
                <a:lin ang="5400000" scaled="1"/>
                <a:tileRect/>
              </a:gradFill>
              <a:prstDash val="solid"/>
              <a:miter/>
            </a:ln>
          </p:spPr>
          <p:txBody>
            <a:bodyPr rtlCol="0" anchor="ctr"/>
            <a:lstStyle/>
            <a:p>
              <a:endParaRPr lang="en-GB" sz="1013"/>
            </a:p>
          </p:txBody>
        </p:sp>
        <p:sp>
          <p:nvSpPr>
            <p:cNvPr id="53" name="Freeform: Shape 52">
              <a:extLst>
                <a:ext uri="{FF2B5EF4-FFF2-40B4-BE49-F238E27FC236}">
                  <a16:creationId xmlns:a16="http://schemas.microsoft.com/office/drawing/2014/main" id="{072E520F-9DD8-A654-B382-3EBB46F55A39}"/>
                </a:ext>
              </a:extLst>
            </p:cNvPr>
            <p:cNvSpPr/>
            <p:nvPr/>
          </p:nvSpPr>
          <p:spPr>
            <a:xfrm>
              <a:off x="7953599" y="1134963"/>
              <a:ext cx="3207205" cy="2286982"/>
            </a:xfrm>
            <a:custGeom>
              <a:avLst/>
              <a:gdLst>
                <a:gd name="connsiteX0" fmla="*/ 2576417 w 2576417"/>
                <a:gd name="connsiteY0" fmla="*/ 918591 h 1837182"/>
                <a:gd name="connsiteX1" fmla="*/ 2199513 w 2576417"/>
                <a:gd name="connsiteY1" fmla="*/ 1567815 h 1837182"/>
                <a:gd name="connsiteX2" fmla="*/ 1288256 w 2576417"/>
                <a:gd name="connsiteY2" fmla="*/ 1837182 h 1837182"/>
                <a:gd name="connsiteX3" fmla="*/ 377000 w 2576417"/>
                <a:gd name="connsiteY3" fmla="*/ 1567815 h 1837182"/>
                <a:gd name="connsiteX4" fmla="*/ 0 w 2576417"/>
                <a:gd name="connsiteY4" fmla="*/ 918591 h 1837182"/>
                <a:gd name="connsiteX5" fmla="*/ 376904 w 2576417"/>
                <a:gd name="connsiteY5" fmla="*/ 269367 h 1837182"/>
                <a:gd name="connsiteX6" fmla="*/ 1288161 w 2576417"/>
                <a:gd name="connsiteY6" fmla="*/ 0 h 1837182"/>
                <a:gd name="connsiteX7" fmla="*/ 2199418 w 2576417"/>
                <a:gd name="connsiteY7" fmla="*/ 269367 h 1837182"/>
                <a:gd name="connsiteX8" fmla="*/ 2576322 w 2576417"/>
                <a:gd name="connsiteY8" fmla="*/ 918591 h 183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6417" h="1837182">
                  <a:moveTo>
                    <a:pt x="2576417" y="918591"/>
                  </a:moveTo>
                  <a:cubicBezTo>
                    <a:pt x="2576417" y="1171861"/>
                    <a:pt x="2432590" y="1401413"/>
                    <a:pt x="2199513" y="1567815"/>
                  </a:cubicBezTo>
                  <a:cubicBezTo>
                    <a:pt x="1966436" y="1734217"/>
                    <a:pt x="1644206" y="1837182"/>
                    <a:pt x="1288256" y="1837182"/>
                  </a:cubicBezTo>
                  <a:cubicBezTo>
                    <a:pt x="932307" y="1837182"/>
                    <a:pt x="610076" y="1734217"/>
                    <a:pt x="377000" y="1567815"/>
                  </a:cubicBezTo>
                  <a:cubicBezTo>
                    <a:pt x="143828" y="1401413"/>
                    <a:pt x="0" y="1171766"/>
                    <a:pt x="0" y="918591"/>
                  </a:cubicBezTo>
                  <a:cubicBezTo>
                    <a:pt x="0" y="665417"/>
                    <a:pt x="143828" y="435769"/>
                    <a:pt x="376904" y="269367"/>
                  </a:cubicBezTo>
                  <a:cubicBezTo>
                    <a:pt x="609981" y="102965"/>
                    <a:pt x="932212" y="0"/>
                    <a:pt x="1288161" y="0"/>
                  </a:cubicBezTo>
                  <a:cubicBezTo>
                    <a:pt x="1644110" y="0"/>
                    <a:pt x="1966341" y="102965"/>
                    <a:pt x="2199418" y="269367"/>
                  </a:cubicBezTo>
                  <a:cubicBezTo>
                    <a:pt x="2432495" y="435769"/>
                    <a:pt x="2576322" y="665321"/>
                    <a:pt x="2576322" y="918591"/>
                  </a:cubicBezTo>
                  <a:close/>
                </a:path>
              </a:pathLst>
            </a:custGeom>
            <a:noFill/>
            <a:ln w="12700" cap="flat">
              <a:solidFill>
                <a:schemeClr val="bg1"/>
              </a:solidFill>
              <a:prstDash val="solid"/>
              <a:miter/>
            </a:ln>
          </p:spPr>
          <p:txBody>
            <a:bodyPr rtlCol="0" anchor="ctr"/>
            <a:lstStyle/>
            <a:p>
              <a:endParaRPr lang="en-GB" sz="1013"/>
            </a:p>
          </p:txBody>
        </p:sp>
        <p:sp>
          <p:nvSpPr>
            <p:cNvPr id="54" name="Freeform: Shape 53">
              <a:extLst>
                <a:ext uri="{FF2B5EF4-FFF2-40B4-BE49-F238E27FC236}">
                  <a16:creationId xmlns:a16="http://schemas.microsoft.com/office/drawing/2014/main" id="{D841F816-3D38-20E3-2FB1-9077F35C1415}"/>
                </a:ext>
              </a:extLst>
            </p:cNvPr>
            <p:cNvSpPr/>
            <p:nvPr/>
          </p:nvSpPr>
          <p:spPr>
            <a:xfrm>
              <a:off x="7953717" y="2055187"/>
              <a:ext cx="3207085" cy="1366639"/>
            </a:xfrm>
            <a:custGeom>
              <a:avLst/>
              <a:gdLst>
                <a:gd name="connsiteX0" fmla="*/ 2576322 w 2576321"/>
                <a:gd name="connsiteY0" fmla="*/ 548926 h 1097851"/>
                <a:gd name="connsiteX1" fmla="*/ 2475738 w 2576321"/>
                <a:gd name="connsiteY1" fmla="*/ 761619 h 1097851"/>
                <a:gd name="connsiteX2" fmla="*/ 2199989 w 2576321"/>
                <a:gd name="connsiteY2" fmla="*/ 936403 h 1097851"/>
                <a:gd name="connsiteX3" fmla="*/ 1288161 w 2576321"/>
                <a:gd name="connsiteY3" fmla="*/ 1097852 h 1097851"/>
                <a:gd name="connsiteX4" fmla="*/ 376333 w 2576321"/>
                <a:gd name="connsiteY4" fmla="*/ 936403 h 1097851"/>
                <a:gd name="connsiteX5" fmla="*/ 100584 w 2576321"/>
                <a:gd name="connsiteY5" fmla="*/ 761619 h 1097851"/>
                <a:gd name="connsiteX6" fmla="*/ 0 w 2576321"/>
                <a:gd name="connsiteY6" fmla="*/ 548926 h 1097851"/>
                <a:gd name="connsiteX7" fmla="*/ 100584 w 2576321"/>
                <a:gd name="connsiteY7" fmla="*/ 336233 h 1097851"/>
                <a:gd name="connsiteX8" fmla="*/ 376333 w 2576321"/>
                <a:gd name="connsiteY8" fmla="*/ 161449 h 1097851"/>
                <a:gd name="connsiteX9" fmla="*/ 1288161 w 2576321"/>
                <a:gd name="connsiteY9" fmla="*/ 0 h 1097851"/>
                <a:gd name="connsiteX10" fmla="*/ 2199989 w 2576321"/>
                <a:gd name="connsiteY10" fmla="*/ 161449 h 1097851"/>
                <a:gd name="connsiteX11" fmla="*/ 2475738 w 2576321"/>
                <a:gd name="connsiteY11" fmla="*/ 336233 h 1097851"/>
                <a:gd name="connsiteX12" fmla="*/ 2576322 w 2576321"/>
                <a:gd name="connsiteY12" fmla="*/ 548926 h 109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6321" h="1097851">
                  <a:moveTo>
                    <a:pt x="2576322" y="548926"/>
                  </a:moveTo>
                  <a:cubicBezTo>
                    <a:pt x="2576322" y="624078"/>
                    <a:pt x="2540699" y="695992"/>
                    <a:pt x="2475738" y="761619"/>
                  </a:cubicBezTo>
                  <a:cubicBezTo>
                    <a:pt x="2410778" y="827246"/>
                    <a:pt x="2316575" y="886587"/>
                    <a:pt x="2199989" y="936403"/>
                  </a:cubicBezTo>
                  <a:cubicBezTo>
                    <a:pt x="1966817" y="1036129"/>
                    <a:pt x="1644396" y="1097852"/>
                    <a:pt x="1288161" y="1097852"/>
                  </a:cubicBezTo>
                  <a:cubicBezTo>
                    <a:pt x="931926" y="1097852"/>
                    <a:pt x="609505" y="1036129"/>
                    <a:pt x="376333" y="936403"/>
                  </a:cubicBezTo>
                  <a:cubicBezTo>
                    <a:pt x="259747" y="886587"/>
                    <a:pt x="165545" y="827246"/>
                    <a:pt x="100584" y="761619"/>
                  </a:cubicBezTo>
                  <a:cubicBezTo>
                    <a:pt x="35624" y="695992"/>
                    <a:pt x="0" y="624078"/>
                    <a:pt x="0" y="548926"/>
                  </a:cubicBezTo>
                  <a:cubicBezTo>
                    <a:pt x="0" y="473773"/>
                    <a:pt x="35624" y="401860"/>
                    <a:pt x="100584" y="336233"/>
                  </a:cubicBezTo>
                  <a:cubicBezTo>
                    <a:pt x="165545" y="270605"/>
                    <a:pt x="259747" y="211264"/>
                    <a:pt x="376333" y="161449"/>
                  </a:cubicBezTo>
                  <a:cubicBezTo>
                    <a:pt x="609505" y="61722"/>
                    <a:pt x="931926" y="0"/>
                    <a:pt x="1288161" y="0"/>
                  </a:cubicBezTo>
                  <a:cubicBezTo>
                    <a:pt x="1644396" y="0"/>
                    <a:pt x="1966817" y="61722"/>
                    <a:pt x="2199989" y="161449"/>
                  </a:cubicBezTo>
                  <a:cubicBezTo>
                    <a:pt x="2316575" y="211264"/>
                    <a:pt x="2410778" y="270605"/>
                    <a:pt x="2475738" y="336233"/>
                  </a:cubicBezTo>
                  <a:cubicBezTo>
                    <a:pt x="2540699" y="401860"/>
                    <a:pt x="2576322" y="473773"/>
                    <a:pt x="2576322" y="548926"/>
                  </a:cubicBezTo>
                  <a:close/>
                </a:path>
              </a:pathLst>
            </a:custGeom>
            <a:noFill/>
            <a:ln w="12700" cap="flat">
              <a:solidFill>
                <a:schemeClr val="bg1"/>
              </a:solidFill>
              <a:prstDash val="solid"/>
              <a:miter/>
            </a:ln>
          </p:spPr>
          <p:txBody>
            <a:bodyPr rtlCol="0" anchor="ctr"/>
            <a:lstStyle/>
            <a:p>
              <a:endParaRPr lang="en-GB" sz="1013"/>
            </a:p>
          </p:txBody>
        </p:sp>
        <p:sp>
          <p:nvSpPr>
            <p:cNvPr id="55" name="Freeform: Shape 54">
              <a:extLst>
                <a:ext uri="{FF2B5EF4-FFF2-40B4-BE49-F238E27FC236}">
                  <a16:creationId xmlns:a16="http://schemas.microsoft.com/office/drawing/2014/main" id="{0C4D4A13-85C1-C547-C6BA-702C664CE7D9}"/>
                </a:ext>
              </a:extLst>
            </p:cNvPr>
            <p:cNvSpPr/>
            <p:nvPr/>
          </p:nvSpPr>
          <p:spPr>
            <a:xfrm>
              <a:off x="7953717" y="2975647"/>
              <a:ext cx="3207085" cy="446060"/>
            </a:xfrm>
            <a:custGeom>
              <a:avLst/>
              <a:gdLst>
                <a:gd name="connsiteX0" fmla="*/ 2576322 w 2576321"/>
                <a:gd name="connsiteY0" fmla="*/ 179165 h 358330"/>
                <a:gd name="connsiteX1" fmla="*/ 2551462 w 2576321"/>
                <a:gd name="connsiteY1" fmla="*/ 213360 h 358330"/>
                <a:gd name="connsiteX2" fmla="*/ 2476976 w 2576321"/>
                <a:gd name="connsiteY2" fmla="*/ 247174 h 358330"/>
                <a:gd name="connsiteX3" fmla="*/ 2200751 w 2576321"/>
                <a:gd name="connsiteY3" fmla="*/ 304991 h 358330"/>
                <a:gd name="connsiteX4" fmla="*/ 1288161 w 2576321"/>
                <a:gd name="connsiteY4" fmla="*/ 358330 h 358330"/>
                <a:gd name="connsiteX5" fmla="*/ 375571 w 2576321"/>
                <a:gd name="connsiteY5" fmla="*/ 304991 h 358330"/>
                <a:gd name="connsiteX6" fmla="*/ 99346 w 2576321"/>
                <a:gd name="connsiteY6" fmla="*/ 247174 h 358330"/>
                <a:gd name="connsiteX7" fmla="*/ 24860 w 2576321"/>
                <a:gd name="connsiteY7" fmla="*/ 213360 h 358330"/>
                <a:gd name="connsiteX8" fmla="*/ 0 w 2576321"/>
                <a:gd name="connsiteY8" fmla="*/ 179165 h 358330"/>
                <a:gd name="connsiteX9" fmla="*/ 24860 w 2576321"/>
                <a:gd name="connsiteY9" fmla="*/ 144971 h 358330"/>
                <a:gd name="connsiteX10" fmla="*/ 99346 w 2576321"/>
                <a:gd name="connsiteY10" fmla="*/ 111157 h 358330"/>
                <a:gd name="connsiteX11" fmla="*/ 375571 w 2576321"/>
                <a:gd name="connsiteY11" fmla="*/ 53340 h 358330"/>
                <a:gd name="connsiteX12" fmla="*/ 1288161 w 2576321"/>
                <a:gd name="connsiteY12" fmla="*/ 0 h 358330"/>
                <a:gd name="connsiteX13" fmla="*/ 2200751 w 2576321"/>
                <a:gd name="connsiteY13" fmla="*/ 53340 h 358330"/>
                <a:gd name="connsiteX14" fmla="*/ 2476976 w 2576321"/>
                <a:gd name="connsiteY14" fmla="*/ 111157 h 358330"/>
                <a:gd name="connsiteX15" fmla="*/ 2551462 w 2576321"/>
                <a:gd name="connsiteY15" fmla="*/ 144971 h 358330"/>
                <a:gd name="connsiteX16" fmla="*/ 2576322 w 2576321"/>
                <a:gd name="connsiteY16" fmla="*/ 179165 h 358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76321" h="358330">
                  <a:moveTo>
                    <a:pt x="2576322" y="179165"/>
                  </a:moveTo>
                  <a:cubicBezTo>
                    <a:pt x="2576322" y="190214"/>
                    <a:pt x="2568416" y="201644"/>
                    <a:pt x="2551462" y="213360"/>
                  </a:cubicBezTo>
                  <a:cubicBezTo>
                    <a:pt x="2534602" y="224980"/>
                    <a:pt x="2509552" y="236315"/>
                    <a:pt x="2476976" y="247174"/>
                  </a:cubicBezTo>
                  <a:cubicBezTo>
                    <a:pt x="2411921" y="268891"/>
                    <a:pt x="2317528" y="288512"/>
                    <a:pt x="2200751" y="304991"/>
                  </a:cubicBezTo>
                  <a:cubicBezTo>
                    <a:pt x="1967294" y="337947"/>
                    <a:pt x="1644587" y="358330"/>
                    <a:pt x="1288161" y="358330"/>
                  </a:cubicBezTo>
                  <a:cubicBezTo>
                    <a:pt x="931736" y="358330"/>
                    <a:pt x="609029" y="337947"/>
                    <a:pt x="375571" y="304991"/>
                  </a:cubicBezTo>
                  <a:cubicBezTo>
                    <a:pt x="258794" y="288512"/>
                    <a:pt x="164497" y="268891"/>
                    <a:pt x="99346" y="247174"/>
                  </a:cubicBezTo>
                  <a:cubicBezTo>
                    <a:pt x="66770" y="236315"/>
                    <a:pt x="41720" y="224980"/>
                    <a:pt x="24860" y="213360"/>
                  </a:cubicBezTo>
                  <a:cubicBezTo>
                    <a:pt x="7906" y="201644"/>
                    <a:pt x="0" y="190119"/>
                    <a:pt x="0" y="179165"/>
                  </a:cubicBezTo>
                  <a:cubicBezTo>
                    <a:pt x="0" y="168212"/>
                    <a:pt x="7906" y="156686"/>
                    <a:pt x="24860" y="144971"/>
                  </a:cubicBezTo>
                  <a:cubicBezTo>
                    <a:pt x="41720" y="133350"/>
                    <a:pt x="66770" y="122015"/>
                    <a:pt x="99346" y="111157"/>
                  </a:cubicBezTo>
                  <a:cubicBezTo>
                    <a:pt x="164402" y="89440"/>
                    <a:pt x="258794" y="69818"/>
                    <a:pt x="375571" y="53340"/>
                  </a:cubicBezTo>
                  <a:cubicBezTo>
                    <a:pt x="609029" y="20384"/>
                    <a:pt x="931736" y="0"/>
                    <a:pt x="1288161" y="0"/>
                  </a:cubicBezTo>
                  <a:cubicBezTo>
                    <a:pt x="1644587" y="0"/>
                    <a:pt x="1967294" y="20384"/>
                    <a:pt x="2200751" y="53340"/>
                  </a:cubicBezTo>
                  <a:cubicBezTo>
                    <a:pt x="2317528" y="69818"/>
                    <a:pt x="2411825" y="89440"/>
                    <a:pt x="2476976" y="111157"/>
                  </a:cubicBezTo>
                  <a:cubicBezTo>
                    <a:pt x="2509552" y="122015"/>
                    <a:pt x="2534602" y="133350"/>
                    <a:pt x="2551462" y="144971"/>
                  </a:cubicBezTo>
                  <a:cubicBezTo>
                    <a:pt x="2568416" y="156686"/>
                    <a:pt x="2576322" y="168212"/>
                    <a:pt x="2576322" y="179165"/>
                  </a:cubicBezTo>
                  <a:close/>
                </a:path>
              </a:pathLst>
            </a:custGeom>
            <a:noFill/>
            <a:ln w="12700" cap="flat">
              <a:solidFill>
                <a:schemeClr val="bg1"/>
              </a:solidFill>
              <a:prstDash val="solid"/>
              <a:miter/>
            </a:ln>
          </p:spPr>
          <p:txBody>
            <a:bodyPr rtlCol="0" anchor="ctr"/>
            <a:lstStyle/>
            <a:p>
              <a:endParaRPr lang="en-GB" sz="1013"/>
            </a:p>
          </p:txBody>
        </p:sp>
        <p:sp>
          <p:nvSpPr>
            <p:cNvPr id="50" name="Freeform: Shape 49">
              <a:extLst>
                <a:ext uri="{FF2B5EF4-FFF2-40B4-BE49-F238E27FC236}">
                  <a16:creationId xmlns:a16="http://schemas.microsoft.com/office/drawing/2014/main" id="{942CB536-6642-3DCE-9B90-8CCD9352921C}"/>
                </a:ext>
              </a:extLst>
            </p:cNvPr>
            <p:cNvSpPr/>
            <p:nvPr/>
          </p:nvSpPr>
          <p:spPr>
            <a:xfrm>
              <a:off x="8133470" y="2586618"/>
              <a:ext cx="153193" cy="153193"/>
            </a:xfrm>
            <a:custGeom>
              <a:avLst/>
              <a:gdLst>
                <a:gd name="connsiteX0" fmla="*/ 123063 w 123063"/>
                <a:gd name="connsiteY0" fmla="*/ 61532 h 123063"/>
                <a:gd name="connsiteX1" fmla="*/ 61532 w 123063"/>
                <a:gd name="connsiteY1" fmla="*/ 123063 h 123063"/>
                <a:gd name="connsiteX2" fmla="*/ 0 w 123063"/>
                <a:gd name="connsiteY2" fmla="*/ 61532 h 123063"/>
                <a:gd name="connsiteX3" fmla="*/ 61532 w 123063"/>
                <a:gd name="connsiteY3" fmla="*/ 0 h 123063"/>
                <a:gd name="connsiteX4" fmla="*/ 123063 w 123063"/>
                <a:gd name="connsiteY4" fmla="*/ 61532 h 123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63" h="123063">
                  <a:moveTo>
                    <a:pt x="123063" y="61532"/>
                  </a:moveTo>
                  <a:cubicBezTo>
                    <a:pt x="123063" y="95514"/>
                    <a:pt x="95514" y="123063"/>
                    <a:pt x="61532" y="123063"/>
                  </a:cubicBezTo>
                  <a:cubicBezTo>
                    <a:pt x="27549" y="123063"/>
                    <a:pt x="0" y="95514"/>
                    <a:pt x="0" y="61532"/>
                  </a:cubicBezTo>
                  <a:cubicBezTo>
                    <a:pt x="0" y="27549"/>
                    <a:pt x="27549" y="0"/>
                    <a:pt x="61532" y="0"/>
                  </a:cubicBezTo>
                  <a:cubicBezTo>
                    <a:pt x="95514" y="0"/>
                    <a:pt x="123063" y="27549"/>
                    <a:pt x="123063" y="61532"/>
                  </a:cubicBezTo>
                  <a:close/>
                </a:path>
              </a:pathLst>
            </a:custGeom>
            <a:solidFill>
              <a:schemeClr val="bg1"/>
            </a:solidFill>
            <a:ln w="9525" cap="flat">
              <a:noFill/>
              <a:prstDash val="solid"/>
              <a:miter/>
            </a:ln>
          </p:spPr>
          <p:txBody>
            <a:bodyPr rtlCol="0" anchor="ctr"/>
            <a:lstStyle/>
            <a:p>
              <a:endParaRPr lang="en-GB" sz="1013"/>
            </a:p>
          </p:txBody>
        </p:sp>
      </p:grpSp>
    </p:spTree>
    <p:extLst>
      <p:ext uri="{BB962C8B-B14F-4D97-AF65-F5344CB8AC3E}">
        <p14:creationId xmlns:p14="http://schemas.microsoft.com/office/powerpoint/2010/main" val="6130772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Title 03">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EE0CC-070F-5096-D6C0-D545B14EE73D}"/>
              </a:ext>
            </a:extLst>
          </p:cNvPr>
          <p:cNvSpPr>
            <a:spLocks noGrp="1"/>
          </p:cNvSpPr>
          <p:nvPr>
            <p:ph type="ctrTitle" hasCustomPrompt="1"/>
          </p:nvPr>
        </p:nvSpPr>
        <p:spPr>
          <a:xfrm>
            <a:off x="577516" y="1716087"/>
            <a:ext cx="4286250" cy="1144059"/>
          </a:xfrm>
        </p:spPr>
        <p:txBody>
          <a:bodyPr tIns="72000" anchor="b">
            <a:noAutofit/>
          </a:bodyPr>
          <a:lstStyle>
            <a:lvl1pPr algn="l">
              <a:lnSpc>
                <a:spcPct val="85000"/>
              </a:lnSpc>
              <a:defRPr sz="4050" spc="-113">
                <a:solidFill>
                  <a:schemeClr val="accent1"/>
                </a:solidFill>
                <a:latin typeface="Inter SemiBold" panose="02000503000000020004" pitchFamily="2" charset="0"/>
                <a:ea typeface="Inter SemiBold" panose="02000503000000020004" pitchFamily="2" charset="0"/>
              </a:defRPr>
            </a:lvl1pPr>
          </a:lstStyle>
          <a:p>
            <a:r>
              <a:rPr lang="en-US"/>
              <a:t>Click to edit </a:t>
            </a:r>
            <a:br>
              <a:rPr lang="en-US"/>
            </a:br>
            <a:r>
              <a:rPr lang="en-US"/>
              <a:t>Master title style</a:t>
            </a:r>
            <a:br>
              <a:rPr lang="en-US"/>
            </a:br>
            <a:r>
              <a:rPr lang="en-US"/>
              <a:t>up to three lines</a:t>
            </a:r>
            <a:endParaRPr lang="en-GB"/>
          </a:p>
        </p:txBody>
      </p:sp>
      <p:sp>
        <p:nvSpPr>
          <p:cNvPr id="3" name="Subtitle 2">
            <a:extLst>
              <a:ext uri="{FF2B5EF4-FFF2-40B4-BE49-F238E27FC236}">
                <a16:creationId xmlns:a16="http://schemas.microsoft.com/office/drawing/2014/main" id="{28DD3AE2-029D-EA16-99CD-4442FC064EA6}"/>
              </a:ext>
            </a:extLst>
          </p:cNvPr>
          <p:cNvSpPr>
            <a:spLocks noGrp="1"/>
          </p:cNvSpPr>
          <p:nvPr>
            <p:ph type="subTitle" idx="1"/>
          </p:nvPr>
        </p:nvSpPr>
        <p:spPr>
          <a:xfrm>
            <a:off x="577516" y="2987516"/>
            <a:ext cx="3429000" cy="446183"/>
          </a:xfrm>
        </p:spPr>
        <p:txBody>
          <a:bodyPr anchor="t"/>
          <a:lstStyle>
            <a:lvl1pPr marL="0" indent="0" algn="l">
              <a:buNone/>
              <a:defRPr sz="1350">
                <a:solidFill>
                  <a:schemeClr val="tx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TextBox 3">
            <a:extLst>
              <a:ext uri="{FF2B5EF4-FFF2-40B4-BE49-F238E27FC236}">
                <a16:creationId xmlns:a16="http://schemas.microsoft.com/office/drawing/2014/main" id="{8D2EA871-5CAC-C6D7-75B0-1365168D7978}"/>
              </a:ext>
            </a:extLst>
          </p:cNvPr>
          <p:cNvSpPr txBox="1"/>
          <p:nvPr/>
        </p:nvSpPr>
        <p:spPr>
          <a:xfrm>
            <a:off x="571500" y="4677484"/>
            <a:ext cx="2987785" cy="184764"/>
          </a:xfrm>
          <a:prstGeom prst="rect">
            <a:avLst/>
          </a:prstGeom>
          <a:noFill/>
        </p:spPr>
        <p:txBody>
          <a:bodyPr wrap="none" lIns="0" tIns="0" rIns="0" bIns="0" rtlCol="0">
            <a:noAutofit/>
          </a:bodyPr>
          <a:lstStyle/>
          <a:p>
            <a:pPr algn="l" defTabSz="457178">
              <a:defRPr/>
            </a:pPr>
            <a:r>
              <a:rPr lang="en-GB" sz="600">
                <a:solidFill>
                  <a:schemeClr val="tx1"/>
                </a:solidFill>
                <a:latin typeface="+mj-lt"/>
                <a:ea typeface="Inter" panose="02000503000000020004" pitchFamily="2" charset="0"/>
              </a:rPr>
              <a:t>© 2025 MSCI Inc. All rights reserved. </a:t>
            </a:r>
          </a:p>
          <a:p>
            <a:pPr algn="l" defTabSz="457178">
              <a:defRPr/>
            </a:pPr>
            <a:r>
              <a:rPr lang="en-GB" sz="600">
                <a:solidFill>
                  <a:schemeClr val="tx1"/>
                </a:solidFill>
                <a:latin typeface="+mj-lt"/>
                <a:ea typeface="Inter" panose="02000503000000020004" pitchFamily="2" charset="0"/>
              </a:rPr>
              <a:t>Please refer to the disclaimer at the end of this document.</a:t>
            </a:r>
          </a:p>
        </p:txBody>
      </p:sp>
      <p:sp>
        <p:nvSpPr>
          <p:cNvPr id="6" name="Text Placeholder 5">
            <a:extLst>
              <a:ext uri="{FF2B5EF4-FFF2-40B4-BE49-F238E27FC236}">
                <a16:creationId xmlns:a16="http://schemas.microsoft.com/office/drawing/2014/main" id="{B2FBD1BF-C3BA-195D-5B97-1488EE82BA27}"/>
              </a:ext>
            </a:extLst>
          </p:cNvPr>
          <p:cNvSpPr>
            <a:spLocks noGrp="1"/>
          </p:cNvSpPr>
          <p:nvPr>
            <p:ph type="body" sz="quarter" idx="10" hasCustomPrompt="1"/>
          </p:nvPr>
        </p:nvSpPr>
        <p:spPr>
          <a:xfrm>
            <a:off x="571500" y="3718190"/>
            <a:ext cx="1714500" cy="286015"/>
          </a:xfrm>
          <a:prstGeom prst="roundRect">
            <a:avLst>
              <a:gd name="adj" fmla="val 50000"/>
            </a:avLst>
          </a:prstGeom>
          <a:solidFill>
            <a:schemeClr val="accent1"/>
          </a:solidFill>
          <a:ln>
            <a:solidFill>
              <a:schemeClr val="bg1"/>
            </a:solidFill>
          </a:ln>
        </p:spPr>
        <p:txBody>
          <a:bodyPr anchor="ctr"/>
          <a:lstStyle>
            <a:lvl1pPr marL="0" indent="0" algn="ctr">
              <a:buFont typeface="Arial" panose="020B0604020202020204" pitchFamily="34" charset="0"/>
              <a:buNone/>
              <a:defRPr sz="900" b="1">
                <a:solidFill>
                  <a:schemeClr val="bg1"/>
                </a:solidFill>
                <a:latin typeface="+mj-lt"/>
              </a:defRPr>
            </a:lvl1pPr>
          </a:lstStyle>
          <a:p>
            <a:pPr lvl="0"/>
            <a:r>
              <a:rPr lang="en-US"/>
              <a:t>Presenter Name</a:t>
            </a:r>
            <a:endParaRPr lang="en-GB"/>
          </a:p>
        </p:txBody>
      </p:sp>
      <p:grpSp>
        <p:nvGrpSpPr>
          <p:cNvPr id="7" name="Group 6">
            <a:extLst>
              <a:ext uri="{FF2B5EF4-FFF2-40B4-BE49-F238E27FC236}">
                <a16:creationId xmlns:a16="http://schemas.microsoft.com/office/drawing/2014/main" id="{B1B2A029-ADF6-9851-4982-A71427BFD7A0}"/>
              </a:ext>
            </a:extLst>
          </p:cNvPr>
          <p:cNvGrpSpPr/>
          <p:nvPr userDrawn="1"/>
        </p:nvGrpSpPr>
        <p:grpSpPr>
          <a:xfrm>
            <a:off x="5942213" y="169661"/>
            <a:ext cx="2407803" cy="4808942"/>
            <a:chOff x="7951939" y="232289"/>
            <a:chExt cx="3210404" cy="6405991"/>
          </a:xfrm>
        </p:grpSpPr>
        <p:sp>
          <p:nvSpPr>
            <p:cNvPr id="5" name="Freeform: Shape 4">
              <a:extLst>
                <a:ext uri="{FF2B5EF4-FFF2-40B4-BE49-F238E27FC236}">
                  <a16:creationId xmlns:a16="http://schemas.microsoft.com/office/drawing/2014/main" id="{EF28D31D-1013-77D7-C51E-85D16F401657}"/>
                </a:ext>
              </a:extLst>
            </p:cNvPr>
            <p:cNvSpPr/>
            <p:nvPr userDrawn="1"/>
          </p:nvSpPr>
          <p:spPr>
            <a:xfrm>
              <a:off x="8497599" y="4579783"/>
              <a:ext cx="153193" cy="153191"/>
            </a:xfrm>
            <a:custGeom>
              <a:avLst/>
              <a:gdLst>
                <a:gd name="connsiteX0" fmla="*/ 123063 w 123063"/>
                <a:gd name="connsiteY0" fmla="*/ 61531 h 123062"/>
                <a:gd name="connsiteX1" fmla="*/ 61532 w 123063"/>
                <a:gd name="connsiteY1" fmla="*/ 123063 h 123062"/>
                <a:gd name="connsiteX2" fmla="*/ 0 w 123063"/>
                <a:gd name="connsiteY2" fmla="*/ 61531 h 123062"/>
                <a:gd name="connsiteX3" fmla="*/ 61532 w 123063"/>
                <a:gd name="connsiteY3" fmla="*/ 0 h 123062"/>
                <a:gd name="connsiteX4" fmla="*/ 123063 w 123063"/>
                <a:gd name="connsiteY4" fmla="*/ 61531 h 12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63" h="123062">
                  <a:moveTo>
                    <a:pt x="123063" y="61531"/>
                  </a:moveTo>
                  <a:cubicBezTo>
                    <a:pt x="123063" y="95514"/>
                    <a:pt x="95514" y="123063"/>
                    <a:pt x="61532" y="123063"/>
                  </a:cubicBezTo>
                  <a:cubicBezTo>
                    <a:pt x="27549" y="123063"/>
                    <a:pt x="0" y="95514"/>
                    <a:pt x="0" y="61531"/>
                  </a:cubicBezTo>
                  <a:cubicBezTo>
                    <a:pt x="0" y="27549"/>
                    <a:pt x="27549" y="0"/>
                    <a:pt x="61532" y="0"/>
                  </a:cubicBezTo>
                  <a:cubicBezTo>
                    <a:pt x="95514" y="0"/>
                    <a:pt x="123063" y="27549"/>
                    <a:pt x="123063" y="61531"/>
                  </a:cubicBezTo>
                  <a:close/>
                </a:path>
              </a:pathLst>
            </a:custGeom>
            <a:solidFill>
              <a:schemeClr val="accent2"/>
            </a:solidFill>
            <a:ln w="9525" cap="flat">
              <a:noFill/>
              <a:prstDash val="solid"/>
              <a:miter/>
            </a:ln>
          </p:spPr>
          <p:txBody>
            <a:bodyPr rtlCol="0" anchor="ctr"/>
            <a:lstStyle/>
            <a:p>
              <a:endParaRPr lang="en-GB" sz="1013"/>
            </a:p>
          </p:txBody>
        </p:sp>
        <p:sp>
          <p:nvSpPr>
            <p:cNvPr id="8" name="Freeform: Shape 7">
              <a:extLst>
                <a:ext uri="{FF2B5EF4-FFF2-40B4-BE49-F238E27FC236}">
                  <a16:creationId xmlns:a16="http://schemas.microsoft.com/office/drawing/2014/main" id="{5D555BAD-E8A8-A6B3-5245-5BA2FB7280FC}"/>
                </a:ext>
              </a:extLst>
            </p:cNvPr>
            <p:cNvSpPr/>
            <p:nvPr userDrawn="1"/>
          </p:nvSpPr>
          <p:spPr>
            <a:xfrm>
              <a:off x="7953599" y="3434514"/>
              <a:ext cx="3203766" cy="3203766"/>
            </a:xfrm>
            <a:custGeom>
              <a:avLst/>
              <a:gdLst>
                <a:gd name="connsiteX0" fmla="*/ 2573655 w 2573655"/>
                <a:gd name="connsiteY0" fmla="*/ 1286828 h 2573655"/>
                <a:gd name="connsiteX1" fmla="*/ 1286828 w 2573655"/>
                <a:gd name="connsiteY1" fmla="*/ 2573655 h 2573655"/>
                <a:gd name="connsiteX2" fmla="*/ 0 w 2573655"/>
                <a:gd name="connsiteY2" fmla="*/ 1286828 h 2573655"/>
                <a:gd name="connsiteX3" fmla="*/ 1286828 w 2573655"/>
                <a:gd name="connsiteY3" fmla="*/ 0 h 2573655"/>
                <a:gd name="connsiteX4" fmla="*/ 2573655 w 2573655"/>
                <a:gd name="connsiteY4" fmla="*/ 1286828 h 2573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3655" h="2573655">
                  <a:moveTo>
                    <a:pt x="2573655" y="1286828"/>
                  </a:moveTo>
                  <a:cubicBezTo>
                    <a:pt x="2573655" y="1997523"/>
                    <a:pt x="1997523" y="2573655"/>
                    <a:pt x="1286828" y="2573655"/>
                  </a:cubicBezTo>
                  <a:cubicBezTo>
                    <a:pt x="576132" y="2573655"/>
                    <a:pt x="0" y="1997523"/>
                    <a:pt x="0" y="1286828"/>
                  </a:cubicBezTo>
                  <a:cubicBezTo>
                    <a:pt x="0" y="576132"/>
                    <a:pt x="576132" y="0"/>
                    <a:pt x="1286828" y="0"/>
                  </a:cubicBezTo>
                  <a:cubicBezTo>
                    <a:pt x="1997523" y="0"/>
                    <a:pt x="2573655" y="576132"/>
                    <a:pt x="2573655" y="1286828"/>
                  </a:cubicBezTo>
                  <a:close/>
                </a:path>
              </a:pathLst>
            </a:custGeom>
            <a:noFill/>
            <a:ln w="12700" cap="flat">
              <a:gradFill flip="none" rotWithShape="1">
                <a:gsLst>
                  <a:gs pos="18000">
                    <a:schemeClr val="accent2"/>
                  </a:gs>
                  <a:gs pos="80000">
                    <a:schemeClr val="accent2">
                      <a:alpha val="0"/>
                    </a:schemeClr>
                  </a:gs>
                </a:gsLst>
                <a:lin ang="5400000" scaled="1"/>
                <a:tileRect/>
              </a:gradFill>
              <a:prstDash val="solid"/>
              <a:miter/>
            </a:ln>
          </p:spPr>
          <p:txBody>
            <a:bodyPr rtlCol="0" anchor="ctr"/>
            <a:lstStyle/>
            <a:p>
              <a:endParaRPr lang="en-GB" sz="1013"/>
            </a:p>
          </p:txBody>
        </p:sp>
        <p:sp>
          <p:nvSpPr>
            <p:cNvPr id="9" name="Freeform: Shape 8">
              <a:extLst>
                <a:ext uri="{FF2B5EF4-FFF2-40B4-BE49-F238E27FC236}">
                  <a16:creationId xmlns:a16="http://schemas.microsoft.com/office/drawing/2014/main" id="{737A43B1-CFEA-FFB9-2116-8F616FD4C4C4}"/>
                </a:ext>
              </a:extLst>
            </p:cNvPr>
            <p:cNvSpPr/>
            <p:nvPr userDrawn="1"/>
          </p:nvSpPr>
          <p:spPr>
            <a:xfrm>
              <a:off x="7955258" y="3436055"/>
              <a:ext cx="3207085" cy="2286982"/>
            </a:xfrm>
            <a:custGeom>
              <a:avLst/>
              <a:gdLst>
                <a:gd name="connsiteX0" fmla="*/ 0 w 2576321"/>
                <a:gd name="connsiteY0" fmla="*/ 918591 h 1837182"/>
                <a:gd name="connsiteX1" fmla="*/ 376904 w 2576321"/>
                <a:gd name="connsiteY1" fmla="*/ 269367 h 1837182"/>
                <a:gd name="connsiteX2" fmla="*/ 1288161 w 2576321"/>
                <a:gd name="connsiteY2" fmla="*/ 0 h 1837182"/>
                <a:gd name="connsiteX3" fmla="*/ 2199418 w 2576321"/>
                <a:gd name="connsiteY3" fmla="*/ 269367 h 1837182"/>
                <a:gd name="connsiteX4" fmla="*/ 2576322 w 2576321"/>
                <a:gd name="connsiteY4" fmla="*/ 918591 h 1837182"/>
                <a:gd name="connsiteX5" fmla="*/ 2199418 w 2576321"/>
                <a:gd name="connsiteY5" fmla="*/ 1567815 h 1837182"/>
                <a:gd name="connsiteX6" fmla="*/ 1288161 w 2576321"/>
                <a:gd name="connsiteY6" fmla="*/ 1837182 h 1837182"/>
                <a:gd name="connsiteX7" fmla="*/ 376904 w 2576321"/>
                <a:gd name="connsiteY7" fmla="*/ 1567815 h 1837182"/>
                <a:gd name="connsiteX8" fmla="*/ 0 w 2576321"/>
                <a:gd name="connsiteY8" fmla="*/ 918591 h 183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6321" h="1837182">
                  <a:moveTo>
                    <a:pt x="0" y="918591"/>
                  </a:moveTo>
                  <a:cubicBezTo>
                    <a:pt x="0" y="665321"/>
                    <a:pt x="143828" y="435769"/>
                    <a:pt x="376904" y="269367"/>
                  </a:cubicBezTo>
                  <a:cubicBezTo>
                    <a:pt x="609981" y="102965"/>
                    <a:pt x="932212" y="0"/>
                    <a:pt x="1288161" y="0"/>
                  </a:cubicBezTo>
                  <a:cubicBezTo>
                    <a:pt x="1644110" y="0"/>
                    <a:pt x="1966341" y="102965"/>
                    <a:pt x="2199418" y="269367"/>
                  </a:cubicBezTo>
                  <a:cubicBezTo>
                    <a:pt x="2432495" y="435769"/>
                    <a:pt x="2576322" y="665321"/>
                    <a:pt x="2576322" y="918591"/>
                  </a:cubicBezTo>
                  <a:cubicBezTo>
                    <a:pt x="2576322" y="1171861"/>
                    <a:pt x="2432495" y="1401413"/>
                    <a:pt x="2199418" y="1567815"/>
                  </a:cubicBezTo>
                  <a:cubicBezTo>
                    <a:pt x="1966341" y="1734217"/>
                    <a:pt x="1644110" y="1837182"/>
                    <a:pt x="1288161" y="1837182"/>
                  </a:cubicBezTo>
                  <a:cubicBezTo>
                    <a:pt x="932212" y="1837182"/>
                    <a:pt x="609981" y="1734217"/>
                    <a:pt x="376904" y="1567815"/>
                  </a:cubicBezTo>
                  <a:cubicBezTo>
                    <a:pt x="143828" y="1401413"/>
                    <a:pt x="0" y="1171861"/>
                    <a:pt x="0" y="918591"/>
                  </a:cubicBezTo>
                  <a:close/>
                </a:path>
              </a:pathLst>
            </a:custGeom>
            <a:noFill/>
            <a:ln w="12700" cap="flat">
              <a:solidFill>
                <a:schemeClr val="accent2"/>
              </a:solidFill>
              <a:prstDash val="solid"/>
              <a:miter/>
            </a:ln>
          </p:spPr>
          <p:txBody>
            <a:bodyPr rtlCol="0" anchor="ctr"/>
            <a:lstStyle/>
            <a:p>
              <a:endParaRPr lang="en-GB" sz="1013"/>
            </a:p>
          </p:txBody>
        </p:sp>
        <p:sp>
          <p:nvSpPr>
            <p:cNvPr id="46" name="Freeform: Shape 45">
              <a:extLst>
                <a:ext uri="{FF2B5EF4-FFF2-40B4-BE49-F238E27FC236}">
                  <a16:creationId xmlns:a16="http://schemas.microsoft.com/office/drawing/2014/main" id="{C42AF119-489B-3527-1221-A56BD7864675}"/>
                </a:ext>
              </a:extLst>
            </p:cNvPr>
            <p:cNvSpPr/>
            <p:nvPr userDrawn="1"/>
          </p:nvSpPr>
          <p:spPr>
            <a:xfrm>
              <a:off x="7955258" y="3436173"/>
              <a:ext cx="3207085" cy="1366639"/>
            </a:xfrm>
            <a:custGeom>
              <a:avLst/>
              <a:gdLst>
                <a:gd name="connsiteX0" fmla="*/ 0 w 2576321"/>
                <a:gd name="connsiteY0" fmla="*/ 548926 h 1097851"/>
                <a:gd name="connsiteX1" fmla="*/ 100584 w 2576321"/>
                <a:gd name="connsiteY1" fmla="*/ 336233 h 1097851"/>
                <a:gd name="connsiteX2" fmla="*/ 376333 w 2576321"/>
                <a:gd name="connsiteY2" fmla="*/ 161449 h 1097851"/>
                <a:gd name="connsiteX3" fmla="*/ 1288161 w 2576321"/>
                <a:gd name="connsiteY3" fmla="*/ 0 h 1097851"/>
                <a:gd name="connsiteX4" fmla="*/ 2199989 w 2576321"/>
                <a:gd name="connsiteY4" fmla="*/ 161449 h 1097851"/>
                <a:gd name="connsiteX5" fmla="*/ 2475738 w 2576321"/>
                <a:gd name="connsiteY5" fmla="*/ 336233 h 1097851"/>
                <a:gd name="connsiteX6" fmla="*/ 2576322 w 2576321"/>
                <a:gd name="connsiteY6" fmla="*/ 548926 h 1097851"/>
                <a:gd name="connsiteX7" fmla="*/ 2475738 w 2576321"/>
                <a:gd name="connsiteY7" fmla="*/ 761619 h 1097851"/>
                <a:gd name="connsiteX8" fmla="*/ 2199989 w 2576321"/>
                <a:gd name="connsiteY8" fmla="*/ 936403 h 1097851"/>
                <a:gd name="connsiteX9" fmla="*/ 1288161 w 2576321"/>
                <a:gd name="connsiteY9" fmla="*/ 1097852 h 1097851"/>
                <a:gd name="connsiteX10" fmla="*/ 376333 w 2576321"/>
                <a:gd name="connsiteY10" fmla="*/ 936403 h 1097851"/>
                <a:gd name="connsiteX11" fmla="*/ 100584 w 2576321"/>
                <a:gd name="connsiteY11" fmla="*/ 761619 h 1097851"/>
                <a:gd name="connsiteX12" fmla="*/ 0 w 2576321"/>
                <a:gd name="connsiteY12" fmla="*/ 548926 h 109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6321" h="1097851">
                  <a:moveTo>
                    <a:pt x="0" y="548926"/>
                  </a:moveTo>
                  <a:cubicBezTo>
                    <a:pt x="0" y="473774"/>
                    <a:pt x="35624" y="401860"/>
                    <a:pt x="100584" y="336233"/>
                  </a:cubicBezTo>
                  <a:cubicBezTo>
                    <a:pt x="165545" y="270605"/>
                    <a:pt x="259747" y="211265"/>
                    <a:pt x="376333" y="161449"/>
                  </a:cubicBezTo>
                  <a:cubicBezTo>
                    <a:pt x="609505" y="61722"/>
                    <a:pt x="931926" y="0"/>
                    <a:pt x="1288161" y="0"/>
                  </a:cubicBezTo>
                  <a:cubicBezTo>
                    <a:pt x="1644396" y="0"/>
                    <a:pt x="1966817" y="61722"/>
                    <a:pt x="2199989" y="161449"/>
                  </a:cubicBezTo>
                  <a:cubicBezTo>
                    <a:pt x="2316575" y="211265"/>
                    <a:pt x="2410778" y="270605"/>
                    <a:pt x="2475738" y="336233"/>
                  </a:cubicBezTo>
                  <a:cubicBezTo>
                    <a:pt x="2540699" y="401860"/>
                    <a:pt x="2576322" y="473774"/>
                    <a:pt x="2576322" y="548926"/>
                  </a:cubicBezTo>
                  <a:cubicBezTo>
                    <a:pt x="2576322" y="624078"/>
                    <a:pt x="2540699" y="695992"/>
                    <a:pt x="2475738" y="761619"/>
                  </a:cubicBezTo>
                  <a:cubicBezTo>
                    <a:pt x="2410778" y="827246"/>
                    <a:pt x="2316575" y="886587"/>
                    <a:pt x="2199989" y="936403"/>
                  </a:cubicBezTo>
                  <a:cubicBezTo>
                    <a:pt x="1966817" y="1036130"/>
                    <a:pt x="1644396" y="1097852"/>
                    <a:pt x="1288161" y="1097852"/>
                  </a:cubicBezTo>
                  <a:cubicBezTo>
                    <a:pt x="931926" y="1097852"/>
                    <a:pt x="609505" y="1036130"/>
                    <a:pt x="376333" y="936403"/>
                  </a:cubicBezTo>
                  <a:cubicBezTo>
                    <a:pt x="259747" y="886587"/>
                    <a:pt x="165545" y="827246"/>
                    <a:pt x="100584" y="761619"/>
                  </a:cubicBezTo>
                  <a:cubicBezTo>
                    <a:pt x="35624" y="695992"/>
                    <a:pt x="0" y="624078"/>
                    <a:pt x="0" y="548926"/>
                  </a:cubicBezTo>
                  <a:close/>
                </a:path>
              </a:pathLst>
            </a:custGeom>
            <a:noFill/>
            <a:ln w="12700" cap="flat">
              <a:solidFill>
                <a:schemeClr val="accent2"/>
              </a:solidFill>
              <a:prstDash val="solid"/>
              <a:miter/>
            </a:ln>
          </p:spPr>
          <p:txBody>
            <a:bodyPr rtlCol="0" anchor="ctr"/>
            <a:lstStyle/>
            <a:p>
              <a:endParaRPr lang="en-GB" sz="1013"/>
            </a:p>
          </p:txBody>
        </p:sp>
        <p:sp>
          <p:nvSpPr>
            <p:cNvPr id="47" name="Freeform: Shape 46">
              <a:extLst>
                <a:ext uri="{FF2B5EF4-FFF2-40B4-BE49-F238E27FC236}">
                  <a16:creationId xmlns:a16="http://schemas.microsoft.com/office/drawing/2014/main" id="{3C2DCA88-D947-2B2B-8B10-8CB3859521E3}"/>
                </a:ext>
              </a:extLst>
            </p:cNvPr>
            <p:cNvSpPr/>
            <p:nvPr userDrawn="1"/>
          </p:nvSpPr>
          <p:spPr>
            <a:xfrm>
              <a:off x="7953599" y="3436055"/>
              <a:ext cx="3207205" cy="446060"/>
            </a:xfrm>
            <a:custGeom>
              <a:avLst/>
              <a:gdLst>
                <a:gd name="connsiteX0" fmla="*/ 0 w 2576417"/>
                <a:gd name="connsiteY0" fmla="*/ 179165 h 358330"/>
                <a:gd name="connsiteX1" fmla="*/ 24860 w 2576417"/>
                <a:gd name="connsiteY1" fmla="*/ 144971 h 358330"/>
                <a:gd name="connsiteX2" fmla="*/ 99346 w 2576417"/>
                <a:gd name="connsiteY2" fmla="*/ 111157 h 358330"/>
                <a:gd name="connsiteX3" fmla="*/ 375571 w 2576417"/>
                <a:gd name="connsiteY3" fmla="*/ 53340 h 358330"/>
                <a:gd name="connsiteX4" fmla="*/ 1288161 w 2576417"/>
                <a:gd name="connsiteY4" fmla="*/ 0 h 358330"/>
                <a:gd name="connsiteX5" fmla="*/ 2200751 w 2576417"/>
                <a:gd name="connsiteY5" fmla="*/ 53340 h 358330"/>
                <a:gd name="connsiteX6" fmla="*/ 2476976 w 2576417"/>
                <a:gd name="connsiteY6" fmla="*/ 111157 h 358330"/>
                <a:gd name="connsiteX7" fmla="*/ 2551462 w 2576417"/>
                <a:gd name="connsiteY7" fmla="*/ 144971 h 358330"/>
                <a:gd name="connsiteX8" fmla="*/ 2576417 w 2576417"/>
                <a:gd name="connsiteY8" fmla="*/ 179165 h 358330"/>
                <a:gd name="connsiteX9" fmla="*/ 2551462 w 2576417"/>
                <a:gd name="connsiteY9" fmla="*/ 213360 h 358330"/>
                <a:gd name="connsiteX10" fmla="*/ 2476976 w 2576417"/>
                <a:gd name="connsiteY10" fmla="*/ 247174 h 358330"/>
                <a:gd name="connsiteX11" fmla="*/ 2200751 w 2576417"/>
                <a:gd name="connsiteY11" fmla="*/ 304990 h 358330"/>
                <a:gd name="connsiteX12" fmla="*/ 1288161 w 2576417"/>
                <a:gd name="connsiteY12" fmla="*/ 358330 h 358330"/>
                <a:gd name="connsiteX13" fmla="*/ 375571 w 2576417"/>
                <a:gd name="connsiteY13" fmla="*/ 304990 h 358330"/>
                <a:gd name="connsiteX14" fmla="*/ 99346 w 2576417"/>
                <a:gd name="connsiteY14" fmla="*/ 247174 h 358330"/>
                <a:gd name="connsiteX15" fmla="*/ 24860 w 2576417"/>
                <a:gd name="connsiteY15" fmla="*/ 213360 h 358330"/>
                <a:gd name="connsiteX16" fmla="*/ 0 w 2576417"/>
                <a:gd name="connsiteY16" fmla="*/ 179165 h 358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76417" h="358330">
                  <a:moveTo>
                    <a:pt x="0" y="179165"/>
                  </a:moveTo>
                  <a:cubicBezTo>
                    <a:pt x="0" y="168116"/>
                    <a:pt x="7906" y="156686"/>
                    <a:pt x="24860" y="144971"/>
                  </a:cubicBezTo>
                  <a:cubicBezTo>
                    <a:pt x="41720" y="133350"/>
                    <a:pt x="66770" y="122015"/>
                    <a:pt x="99346" y="111157"/>
                  </a:cubicBezTo>
                  <a:cubicBezTo>
                    <a:pt x="164402" y="89440"/>
                    <a:pt x="258794" y="69818"/>
                    <a:pt x="375571" y="53340"/>
                  </a:cubicBezTo>
                  <a:cubicBezTo>
                    <a:pt x="609029" y="20384"/>
                    <a:pt x="931736" y="0"/>
                    <a:pt x="1288161" y="0"/>
                  </a:cubicBezTo>
                  <a:cubicBezTo>
                    <a:pt x="1644587" y="0"/>
                    <a:pt x="1967293" y="20384"/>
                    <a:pt x="2200751" y="53340"/>
                  </a:cubicBezTo>
                  <a:cubicBezTo>
                    <a:pt x="2317528" y="69818"/>
                    <a:pt x="2411825" y="89440"/>
                    <a:pt x="2476976" y="111157"/>
                  </a:cubicBezTo>
                  <a:cubicBezTo>
                    <a:pt x="2509552" y="122015"/>
                    <a:pt x="2534603" y="133350"/>
                    <a:pt x="2551462" y="144971"/>
                  </a:cubicBezTo>
                  <a:cubicBezTo>
                    <a:pt x="2568416" y="156686"/>
                    <a:pt x="2576417" y="168212"/>
                    <a:pt x="2576417" y="179165"/>
                  </a:cubicBezTo>
                  <a:cubicBezTo>
                    <a:pt x="2576417" y="190119"/>
                    <a:pt x="2568512" y="201644"/>
                    <a:pt x="2551462" y="213360"/>
                  </a:cubicBezTo>
                  <a:cubicBezTo>
                    <a:pt x="2534603" y="224980"/>
                    <a:pt x="2509552" y="236315"/>
                    <a:pt x="2476976" y="247174"/>
                  </a:cubicBezTo>
                  <a:cubicBezTo>
                    <a:pt x="2411921" y="268891"/>
                    <a:pt x="2317528" y="288512"/>
                    <a:pt x="2200751" y="304990"/>
                  </a:cubicBezTo>
                  <a:cubicBezTo>
                    <a:pt x="1967293" y="337947"/>
                    <a:pt x="1644587" y="358330"/>
                    <a:pt x="1288161" y="358330"/>
                  </a:cubicBezTo>
                  <a:cubicBezTo>
                    <a:pt x="931736" y="358330"/>
                    <a:pt x="609029" y="337947"/>
                    <a:pt x="375571" y="304990"/>
                  </a:cubicBezTo>
                  <a:cubicBezTo>
                    <a:pt x="258794" y="288512"/>
                    <a:pt x="164497" y="268891"/>
                    <a:pt x="99346" y="247174"/>
                  </a:cubicBezTo>
                  <a:cubicBezTo>
                    <a:pt x="66770" y="236315"/>
                    <a:pt x="41720" y="224980"/>
                    <a:pt x="24860" y="213360"/>
                  </a:cubicBezTo>
                  <a:cubicBezTo>
                    <a:pt x="7906" y="201644"/>
                    <a:pt x="0" y="190119"/>
                    <a:pt x="0" y="179165"/>
                  </a:cubicBezTo>
                  <a:close/>
                </a:path>
              </a:pathLst>
            </a:custGeom>
            <a:noFill/>
            <a:ln w="12700" cap="flat">
              <a:solidFill>
                <a:schemeClr val="accent2"/>
              </a:solidFill>
              <a:prstDash val="solid"/>
              <a:miter/>
            </a:ln>
          </p:spPr>
          <p:txBody>
            <a:bodyPr rtlCol="0" anchor="ctr"/>
            <a:lstStyle/>
            <a:p>
              <a:endParaRPr lang="en-GB" sz="1013"/>
            </a:p>
          </p:txBody>
        </p:sp>
        <p:sp>
          <p:nvSpPr>
            <p:cNvPr id="48" name="Freeform: Shape 47">
              <a:extLst>
                <a:ext uri="{FF2B5EF4-FFF2-40B4-BE49-F238E27FC236}">
                  <a16:creationId xmlns:a16="http://schemas.microsoft.com/office/drawing/2014/main" id="{C9E3885E-2108-0334-A999-3116AEEABBDE}"/>
                </a:ext>
              </a:extLst>
            </p:cNvPr>
            <p:cNvSpPr/>
            <p:nvPr userDrawn="1"/>
          </p:nvSpPr>
          <p:spPr>
            <a:xfrm>
              <a:off x="10465152" y="2125025"/>
              <a:ext cx="153193" cy="153193"/>
            </a:xfrm>
            <a:custGeom>
              <a:avLst/>
              <a:gdLst>
                <a:gd name="connsiteX0" fmla="*/ 123063 w 123063"/>
                <a:gd name="connsiteY0" fmla="*/ 61531 h 123063"/>
                <a:gd name="connsiteX1" fmla="*/ 61531 w 123063"/>
                <a:gd name="connsiteY1" fmla="*/ 123063 h 123063"/>
                <a:gd name="connsiteX2" fmla="*/ 0 w 123063"/>
                <a:gd name="connsiteY2" fmla="*/ 61531 h 123063"/>
                <a:gd name="connsiteX3" fmla="*/ 61531 w 123063"/>
                <a:gd name="connsiteY3" fmla="*/ 0 h 123063"/>
                <a:gd name="connsiteX4" fmla="*/ 123063 w 123063"/>
                <a:gd name="connsiteY4" fmla="*/ 61531 h 123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63" h="123063">
                  <a:moveTo>
                    <a:pt x="123063" y="61531"/>
                  </a:moveTo>
                  <a:cubicBezTo>
                    <a:pt x="123063" y="95514"/>
                    <a:pt x="95514" y="123063"/>
                    <a:pt x="61531" y="123063"/>
                  </a:cubicBezTo>
                  <a:cubicBezTo>
                    <a:pt x="27549" y="123063"/>
                    <a:pt x="0" y="95514"/>
                    <a:pt x="0" y="61531"/>
                  </a:cubicBezTo>
                  <a:cubicBezTo>
                    <a:pt x="0" y="27548"/>
                    <a:pt x="27549" y="0"/>
                    <a:pt x="61531" y="0"/>
                  </a:cubicBezTo>
                  <a:cubicBezTo>
                    <a:pt x="95514" y="0"/>
                    <a:pt x="123063" y="27548"/>
                    <a:pt x="123063" y="61531"/>
                  </a:cubicBezTo>
                  <a:close/>
                </a:path>
              </a:pathLst>
            </a:custGeom>
            <a:solidFill>
              <a:schemeClr val="accent2"/>
            </a:solidFill>
            <a:ln w="9525" cap="flat">
              <a:noFill/>
              <a:prstDash val="solid"/>
              <a:miter/>
            </a:ln>
          </p:spPr>
          <p:txBody>
            <a:bodyPr rtlCol="0" anchor="ctr"/>
            <a:lstStyle/>
            <a:p>
              <a:endParaRPr lang="en-GB" sz="1013"/>
            </a:p>
          </p:txBody>
        </p:sp>
        <p:sp>
          <p:nvSpPr>
            <p:cNvPr id="49" name="Freeform: Shape 48">
              <a:extLst>
                <a:ext uri="{FF2B5EF4-FFF2-40B4-BE49-F238E27FC236}">
                  <a16:creationId xmlns:a16="http://schemas.microsoft.com/office/drawing/2014/main" id="{6068BC2B-B2AA-0BDF-2747-538C4D31F93C}"/>
                </a:ext>
              </a:extLst>
            </p:cNvPr>
            <p:cNvSpPr/>
            <p:nvPr userDrawn="1"/>
          </p:nvSpPr>
          <p:spPr>
            <a:xfrm>
              <a:off x="7951939" y="232289"/>
              <a:ext cx="3203766" cy="3203766"/>
            </a:xfrm>
            <a:custGeom>
              <a:avLst/>
              <a:gdLst>
                <a:gd name="connsiteX0" fmla="*/ 2573655 w 2573655"/>
                <a:gd name="connsiteY0" fmla="*/ 1286828 h 2573655"/>
                <a:gd name="connsiteX1" fmla="*/ 1286828 w 2573655"/>
                <a:gd name="connsiteY1" fmla="*/ 2573655 h 2573655"/>
                <a:gd name="connsiteX2" fmla="*/ 0 w 2573655"/>
                <a:gd name="connsiteY2" fmla="*/ 1286828 h 2573655"/>
                <a:gd name="connsiteX3" fmla="*/ 1286828 w 2573655"/>
                <a:gd name="connsiteY3" fmla="*/ 0 h 2573655"/>
                <a:gd name="connsiteX4" fmla="*/ 2573655 w 2573655"/>
                <a:gd name="connsiteY4" fmla="*/ 1286828 h 2573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3655" h="2573655">
                  <a:moveTo>
                    <a:pt x="2573655" y="1286828"/>
                  </a:moveTo>
                  <a:cubicBezTo>
                    <a:pt x="2573655" y="1997523"/>
                    <a:pt x="1997523" y="2573655"/>
                    <a:pt x="1286828" y="2573655"/>
                  </a:cubicBezTo>
                  <a:cubicBezTo>
                    <a:pt x="576132" y="2573655"/>
                    <a:pt x="0" y="1997523"/>
                    <a:pt x="0" y="1286828"/>
                  </a:cubicBezTo>
                  <a:cubicBezTo>
                    <a:pt x="0" y="576132"/>
                    <a:pt x="576132" y="0"/>
                    <a:pt x="1286828" y="0"/>
                  </a:cubicBezTo>
                  <a:cubicBezTo>
                    <a:pt x="1997523" y="0"/>
                    <a:pt x="2573655" y="576132"/>
                    <a:pt x="2573655" y="1286828"/>
                  </a:cubicBezTo>
                  <a:close/>
                </a:path>
              </a:pathLst>
            </a:custGeom>
            <a:noFill/>
            <a:ln w="12700" cap="flat">
              <a:gradFill flip="none" rotWithShape="1">
                <a:gsLst>
                  <a:gs pos="18000">
                    <a:schemeClr val="accent2"/>
                  </a:gs>
                  <a:gs pos="80000">
                    <a:schemeClr val="accent2">
                      <a:alpha val="0"/>
                    </a:schemeClr>
                  </a:gs>
                </a:gsLst>
                <a:lin ang="16200000" scaled="1"/>
                <a:tileRect/>
              </a:gradFill>
              <a:prstDash val="solid"/>
              <a:miter/>
            </a:ln>
          </p:spPr>
          <p:txBody>
            <a:bodyPr rtlCol="0" anchor="ctr"/>
            <a:lstStyle/>
            <a:p>
              <a:endParaRPr lang="en-GB" sz="1013"/>
            </a:p>
          </p:txBody>
        </p:sp>
        <p:sp>
          <p:nvSpPr>
            <p:cNvPr id="50" name="Freeform: Shape 49">
              <a:extLst>
                <a:ext uri="{FF2B5EF4-FFF2-40B4-BE49-F238E27FC236}">
                  <a16:creationId xmlns:a16="http://schemas.microsoft.com/office/drawing/2014/main" id="{06354707-298C-D8CC-F736-6D1E3F2DECDA}"/>
                </a:ext>
              </a:extLst>
            </p:cNvPr>
            <p:cNvSpPr/>
            <p:nvPr userDrawn="1"/>
          </p:nvSpPr>
          <p:spPr>
            <a:xfrm>
              <a:off x="7953599" y="1134963"/>
              <a:ext cx="3207205" cy="2286982"/>
            </a:xfrm>
            <a:custGeom>
              <a:avLst/>
              <a:gdLst>
                <a:gd name="connsiteX0" fmla="*/ 2576417 w 2576417"/>
                <a:gd name="connsiteY0" fmla="*/ 918591 h 1837182"/>
                <a:gd name="connsiteX1" fmla="*/ 2199513 w 2576417"/>
                <a:gd name="connsiteY1" fmla="*/ 1567815 h 1837182"/>
                <a:gd name="connsiteX2" fmla="*/ 1288256 w 2576417"/>
                <a:gd name="connsiteY2" fmla="*/ 1837182 h 1837182"/>
                <a:gd name="connsiteX3" fmla="*/ 377000 w 2576417"/>
                <a:gd name="connsiteY3" fmla="*/ 1567815 h 1837182"/>
                <a:gd name="connsiteX4" fmla="*/ 0 w 2576417"/>
                <a:gd name="connsiteY4" fmla="*/ 918591 h 1837182"/>
                <a:gd name="connsiteX5" fmla="*/ 376904 w 2576417"/>
                <a:gd name="connsiteY5" fmla="*/ 269367 h 1837182"/>
                <a:gd name="connsiteX6" fmla="*/ 1288161 w 2576417"/>
                <a:gd name="connsiteY6" fmla="*/ 0 h 1837182"/>
                <a:gd name="connsiteX7" fmla="*/ 2199418 w 2576417"/>
                <a:gd name="connsiteY7" fmla="*/ 269367 h 1837182"/>
                <a:gd name="connsiteX8" fmla="*/ 2576322 w 2576417"/>
                <a:gd name="connsiteY8" fmla="*/ 918591 h 183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6417" h="1837182">
                  <a:moveTo>
                    <a:pt x="2576417" y="918591"/>
                  </a:moveTo>
                  <a:cubicBezTo>
                    <a:pt x="2576417" y="1171861"/>
                    <a:pt x="2432590" y="1401413"/>
                    <a:pt x="2199513" y="1567815"/>
                  </a:cubicBezTo>
                  <a:cubicBezTo>
                    <a:pt x="1966436" y="1734217"/>
                    <a:pt x="1644206" y="1837182"/>
                    <a:pt x="1288256" y="1837182"/>
                  </a:cubicBezTo>
                  <a:cubicBezTo>
                    <a:pt x="932307" y="1837182"/>
                    <a:pt x="610076" y="1734217"/>
                    <a:pt x="377000" y="1567815"/>
                  </a:cubicBezTo>
                  <a:cubicBezTo>
                    <a:pt x="143828" y="1401413"/>
                    <a:pt x="0" y="1171766"/>
                    <a:pt x="0" y="918591"/>
                  </a:cubicBezTo>
                  <a:cubicBezTo>
                    <a:pt x="0" y="665417"/>
                    <a:pt x="143828" y="435769"/>
                    <a:pt x="376904" y="269367"/>
                  </a:cubicBezTo>
                  <a:cubicBezTo>
                    <a:pt x="609981" y="102965"/>
                    <a:pt x="932212" y="0"/>
                    <a:pt x="1288161" y="0"/>
                  </a:cubicBezTo>
                  <a:cubicBezTo>
                    <a:pt x="1644110" y="0"/>
                    <a:pt x="1966341" y="102965"/>
                    <a:pt x="2199418" y="269367"/>
                  </a:cubicBezTo>
                  <a:cubicBezTo>
                    <a:pt x="2432495" y="435769"/>
                    <a:pt x="2576322" y="665321"/>
                    <a:pt x="2576322" y="918591"/>
                  </a:cubicBezTo>
                  <a:close/>
                </a:path>
              </a:pathLst>
            </a:custGeom>
            <a:noFill/>
            <a:ln w="12700" cap="flat">
              <a:solidFill>
                <a:schemeClr val="accent2"/>
              </a:solidFill>
              <a:prstDash val="solid"/>
              <a:miter/>
            </a:ln>
          </p:spPr>
          <p:txBody>
            <a:bodyPr rtlCol="0" anchor="ctr"/>
            <a:lstStyle/>
            <a:p>
              <a:endParaRPr lang="en-GB" sz="1013"/>
            </a:p>
          </p:txBody>
        </p:sp>
        <p:sp>
          <p:nvSpPr>
            <p:cNvPr id="51" name="Freeform: Shape 50">
              <a:extLst>
                <a:ext uri="{FF2B5EF4-FFF2-40B4-BE49-F238E27FC236}">
                  <a16:creationId xmlns:a16="http://schemas.microsoft.com/office/drawing/2014/main" id="{62B2DC69-FE93-8677-40D6-0AA5DA25668B}"/>
                </a:ext>
              </a:extLst>
            </p:cNvPr>
            <p:cNvSpPr/>
            <p:nvPr userDrawn="1"/>
          </p:nvSpPr>
          <p:spPr>
            <a:xfrm>
              <a:off x="7951939" y="2060701"/>
              <a:ext cx="3207085" cy="1366639"/>
            </a:xfrm>
            <a:custGeom>
              <a:avLst/>
              <a:gdLst>
                <a:gd name="connsiteX0" fmla="*/ 2576322 w 2576321"/>
                <a:gd name="connsiteY0" fmla="*/ 548926 h 1097851"/>
                <a:gd name="connsiteX1" fmla="*/ 2475738 w 2576321"/>
                <a:gd name="connsiteY1" fmla="*/ 761619 h 1097851"/>
                <a:gd name="connsiteX2" fmla="*/ 2199989 w 2576321"/>
                <a:gd name="connsiteY2" fmla="*/ 936403 h 1097851"/>
                <a:gd name="connsiteX3" fmla="*/ 1288161 w 2576321"/>
                <a:gd name="connsiteY3" fmla="*/ 1097852 h 1097851"/>
                <a:gd name="connsiteX4" fmla="*/ 376333 w 2576321"/>
                <a:gd name="connsiteY4" fmla="*/ 936403 h 1097851"/>
                <a:gd name="connsiteX5" fmla="*/ 100584 w 2576321"/>
                <a:gd name="connsiteY5" fmla="*/ 761619 h 1097851"/>
                <a:gd name="connsiteX6" fmla="*/ 0 w 2576321"/>
                <a:gd name="connsiteY6" fmla="*/ 548926 h 1097851"/>
                <a:gd name="connsiteX7" fmla="*/ 100584 w 2576321"/>
                <a:gd name="connsiteY7" fmla="*/ 336233 h 1097851"/>
                <a:gd name="connsiteX8" fmla="*/ 376333 w 2576321"/>
                <a:gd name="connsiteY8" fmla="*/ 161449 h 1097851"/>
                <a:gd name="connsiteX9" fmla="*/ 1288161 w 2576321"/>
                <a:gd name="connsiteY9" fmla="*/ 0 h 1097851"/>
                <a:gd name="connsiteX10" fmla="*/ 2199989 w 2576321"/>
                <a:gd name="connsiteY10" fmla="*/ 161449 h 1097851"/>
                <a:gd name="connsiteX11" fmla="*/ 2475738 w 2576321"/>
                <a:gd name="connsiteY11" fmla="*/ 336233 h 1097851"/>
                <a:gd name="connsiteX12" fmla="*/ 2576322 w 2576321"/>
                <a:gd name="connsiteY12" fmla="*/ 548926 h 109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6321" h="1097851">
                  <a:moveTo>
                    <a:pt x="2576322" y="548926"/>
                  </a:moveTo>
                  <a:cubicBezTo>
                    <a:pt x="2576322" y="624078"/>
                    <a:pt x="2540699" y="695992"/>
                    <a:pt x="2475738" y="761619"/>
                  </a:cubicBezTo>
                  <a:cubicBezTo>
                    <a:pt x="2410778" y="827246"/>
                    <a:pt x="2316575" y="886587"/>
                    <a:pt x="2199989" y="936403"/>
                  </a:cubicBezTo>
                  <a:cubicBezTo>
                    <a:pt x="1966817" y="1036129"/>
                    <a:pt x="1644396" y="1097852"/>
                    <a:pt x="1288161" y="1097852"/>
                  </a:cubicBezTo>
                  <a:cubicBezTo>
                    <a:pt x="931926" y="1097852"/>
                    <a:pt x="609505" y="1036129"/>
                    <a:pt x="376333" y="936403"/>
                  </a:cubicBezTo>
                  <a:cubicBezTo>
                    <a:pt x="259747" y="886587"/>
                    <a:pt x="165545" y="827246"/>
                    <a:pt x="100584" y="761619"/>
                  </a:cubicBezTo>
                  <a:cubicBezTo>
                    <a:pt x="35624" y="695992"/>
                    <a:pt x="0" y="624078"/>
                    <a:pt x="0" y="548926"/>
                  </a:cubicBezTo>
                  <a:cubicBezTo>
                    <a:pt x="0" y="473773"/>
                    <a:pt x="35624" y="401860"/>
                    <a:pt x="100584" y="336233"/>
                  </a:cubicBezTo>
                  <a:cubicBezTo>
                    <a:pt x="165545" y="270605"/>
                    <a:pt x="259747" y="211264"/>
                    <a:pt x="376333" y="161449"/>
                  </a:cubicBezTo>
                  <a:cubicBezTo>
                    <a:pt x="609505" y="61722"/>
                    <a:pt x="931926" y="0"/>
                    <a:pt x="1288161" y="0"/>
                  </a:cubicBezTo>
                  <a:cubicBezTo>
                    <a:pt x="1644396" y="0"/>
                    <a:pt x="1966817" y="61722"/>
                    <a:pt x="2199989" y="161449"/>
                  </a:cubicBezTo>
                  <a:cubicBezTo>
                    <a:pt x="2316575" y="211264"/>
                    <a:pt x="2410778" y="270605"/>
                    <a:pt x="2475738" y="336233"/>
                  </a:cubicBezTo>
                  <a:cubicBezTo>
                    <a:pt x="2540699" y="401860"/>
                    <a:pt x="2576322" y="473773"/>
                    <a:pt x="2576322" y="548926"/>
                  </a:cubicBezTo>
                  <a:close/>
                </a:path>
              </a:pathLst>
            </a:custGeom>
            <a:noFill/>
            <a:ln w="12700" cap="flat">
              <a:solidFill>
                <a:schemeClr val="accent2"/>
              </a:solidFill>
              <a:prstDash val="solid"/>
              <a:miter/>
            </a:ln>
          </p:spPr>
          <p:txBody>
            <a:bodyPr rtlCol="0" anchor="ctr"/>
            <a:lstStyle/>
            <a:p>
              <a:endParaRPr lang="en-GB" sz="1013"/>
            </a:p>
          </p:txBody>
        </p:sp>
        <p:sp>
          <p:nvSpPr>
            <p:cNvPr id="52" name="Freeform: Shape 51">
              <a:extLst>
                <a:ext uri="{FF2B5EF4-FFF2-40B4-BE49-F238E27FC236}">
                  <a16:creationId xmlns:a16="http://schemas.microsoft.com/office/drawing/2014/main" id="{EAD2B845-378C-0040-A07F-C1EA9E386CC7}"/>
                </a:ext>
              </a:extLst>
            </p:cNvPr>
            <p:cNvSpPr/>
            <p:nvPr userDrawn="1"/>
          </p:nvSpPr>
          <p:spPr>
            <a:xfrm>
              <a:off x="7953717" y="2975647"/>
              <a:ext cx="3207085" cy="446060"/>
            </a:xfrm>
            <a:custGeom>
              <a:avLst/>
              <a:gdLst>
                <a:gd name="connsiteX0" fmla="*/ 2576322 w 2576321"/>
                <a:gd name="connsiteY0" fmla="*/ 179165 h 358330"/>
                <a:gd name="connsiteX1" fmla="*/ 2551462 w 2576321"/>
                <a:gd name="connsiteY1" fmla="*/ 213360 h 358330"/>
                <a:gd name="connsiteX2" fmla="*/ 2476976 w 2576321"/>
                <a:gd name="connsiteY2" fmla="*/ 247174 h 358330"/>
                <a:gd name="connsiteX3" fmla="*/ 2200751 w 2576321"/>
                <a:gd name="connsiteY3" fmla="*/ 304991 h 358330"/>
                <a:gd name="connsiteX4" fmla="*/ 1288161 w 2576321"/>
                <a:gd name="connsiteY4" fmla="*/ 358330 h 358330"/>
                <a:gd name="connsiteX5" fmla="*/ 375571 w 2576321"/>
                <a:gd name="connsiteY5" fmla="*/ 304991 h 358330"/>
                <a:gd name="connsiteX6" fmla="*/ 99346 w 2576321"/>
                <a:gd name="connsiteY6" fmla="*/ 247174 h 358330"/>
                <a:gd name="connsiteX7" fmla="*/ 24860 w 2576321"/>
                <a:gd name="connsiteY7" fmla="*/ 213360 h 358330"/>
                <a:gd name="connsiteX8" fmla="*/ 0 w 2576321"/>
                <a:gd name="connsiteY8" fmla="*/ 179165 h 358330"/>
                <a:gd name="connsiteX9" fmla="*/ 24860 w 2576321"/>
                <a:gd name="connsiteY9" fmla="*/ 144971 h 358330"/>
                <a:gd name="connsiteX10" fmla="*/ 99346 w 2576321"/>
                <a:gd name="connsiteY10" fmla="*/ 111157 h 358330"/>
                <a:gd name="connsiteX11" fmla="*/ 375571 w 2576321"/>
                <a:gd name="connsiteY11" fmla="*/ 53340 h 358330"/>
                <a:gd name="connsiteX12" fmla="*/ 1288161 w 2576321"/>
                <a:gd name="connsiteY12" fmla="*/ 0 h 358330"/>
                <a:gd name="connsiteX13" fmla="*/ 2200751 w 2576321"/>
                <a:gd name="connsiteY13" fmla="*/ 53340 h 358330"/>
                <a:gd name="connsiteX14" fmla="*/ 2476976 w 2576321"/>
                <a:gd name="connsiteY14" fmla="*/ 111157 h 358330"/>
                <a:gd name="connsiteX15" fmla="*/ 2551462 w 2576321"/>
                <a:gd name="connsiteY15" fmla="*/ 144971 h 358330"/>
                <a:gd name="connsiteX16" fmla="*/ 2576322 w 2576321"/>
                <a:gd name="connsiteY16" fmla="*/ 179165 h 358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76321" h="358330">
                  <a:moveTo>
                    <a:pt x="2576322" y="179165"/>
                  </a:moveTo>
                  <a:cubicBezTo>
                    <a:pt x="2576322" y="190214"/>
                    <a:pt x="2568416" y="201644"/>
                    <a:pt x="2551462" y="213360"/>
                  </a:cubicBezTo>
                  <a:cubicBezTo>
                    <a:pt x="2534602" y="224980"/>
                    <a:pt x="2509552" y="236315"/>
                    <a:pt x="2476976" y="247174"/>
                  </a:cubicBezTo>
                  <a:cubicBezTo>
                    <a:pt x="2411921" y="268891"/>
                    <a:pt x="2317528" y="288512"/>
                    <a:pt x="2200751" y="304991"/>
                  </a:cubicBezTo>
                  <a:cubicBezTo>
                    <a:pt x="1967294" y="337947"/>
                    <a:pt x="1644587" y="358330"/>
                    <a:pt x="1288161" y="358330"/>
                  </a:cubicBezTo>
                  <a:cubicBezTo>
                    <a:pt x="931736" y="358330"/>
                    <a:pt x="609029" y="337947"/>
                    <a:pt x="375571" y="304991"/>
                  </a:cubicBezTo>
                  <a:cubicBezTo>
                    <a:pt x="258794" y="288512"/>
                    <a:pt x="164497" y="268891"/>
                    <a:pt x="99346" y="247174"/>
                  </a:cubicBezTo>
                  <a:cubicBezTo>
                    <a:pt x="66770" y="236315"/>
                    <a:pt x="41720" y="224980"/>
                    <a:pt x="24860" y="213360"/>
                  </a:cubicBezTo>
                  <a:cubicBezTo>
                    <a:pt x="7906" y="201644"/>
                    <a:pt x="0" y="190119"/>
                    <a:pt x="0" y="179165"/>
                  </a:cubicBezTo>
                  <a:cubicBezTo>
                    <a:pt x="0" y="168212"/>
                    <a:pt x="7906" y="156686"/>
                    <a:pt x="24860" y="144971"/>
                  </a:cubicBezTo>
                  <a:cubicBezTo>
                    <a:pt x="41720" y="133350"/>
                    <a:pt x="66770" y="122015"/>
                    <a:pt x="99346" y="111157"/>
                  </a:cubicBezTo>
                  <a:cubicBezTo>
                    <a:pt x="164402" y="89440"/>
                    <a:pt x="258794" y="69818"/>
                    <a:pt x="375571" y="53340"/>
                  </a:cubicBezTo>
                  <a:cubicBezTo>
                    <a:pt x="609029" y="20384"/>
                    <a:pt x="931736" y="0"/>
                    <a:pt x="1288161" y="0"/>
                  </a:cubicBezTo>
                  <a:cubicBezTo>
                    <a:pt x="1644587" y="0"/>
                    <a:pt x="1967294" y="20384"/>
                    <a:pt x="2200751" y="53340"/>
                  </a:cubicBezTo>
                  <a:cubicBezTo>
                    <a:pt x="2317528" y="69818"/>
                    <a:pt x="2411825" y="89440"/>
                    <a:pt x="2476976" y="111157"/>
                  </a:cubicBezTo>
                  <a:cubicBezTo>
                    <a:pt x="2509552" y="122015"/>
                    <a:pt x="2534602" y="133350"/>
                    <a:pt x="2551462" y="144971"/>
                  </a:cubicBezTo>
                  <a:cubicBezTo>
                    <a:pt x="2568416" y="156686"/>
                    <a:pt x="2576322" y="168212"/>
                    <a:pt x="2576322" y="179165"/>
                  </a:cubicBezTo>
                  <a:close/>
                </a:path>
              </a:pathLst>
            </a:custGeom>
            <a:noFill/>
            <a:ln w="12700" cap="flat">
              <a:solidFill>
                <a:schemeClr val="accent2"/>
              </a:solidFill>
              <a:prstDash val="solid"/>
              <a:miter/>
            </a:ln>
          </p:spPr>
          <p:txBody>
            <a:bodyPr rtlCol="0" anchor="ctr"/>
            <a:lstStyle/>
            <a:p>
              <a:endParaRPr lang="en-GB" sz="1013"/>
            </a:p>
          </p:txBody>
        </p:sp>
        <p:sp>
          <p:nvSpPr>
            <p:cNvPr id="53" name="Freeform: Shape 52">
              <a:extLst>
                <a:ext uri="{FF2B5EF4-FFF2-40B4-BE49-F238E27FC236}">
                  <a16:creationId xmlns:a16="http://schemas.microsoft.com/office/drawing/2014/main" id="{9E72ABFC-B464-13AC-696B-74EE787E0005}"/>
                </a:ext>
              </a:extLst>
            </p:cNvPr>
            <p:cNvSpPr/>
            <p:nvPr userDrawn="1"/>
          </p:nvSpPr>
          <p:spPr>
            <a:xfrm>
              <a:off x="8133470" y="2586618"/>
              <a:ext cx="153193" cy="153193"/>
            </a:xfrm>
            <a:custGeom>
              <a:avLst/>
              <a:gdLst>
                <a:gd name="connsiteX0" fmla="*/ 123063 w 123063"/>
                <a:gd name="connsiteY0" fmla="*/ 61532 h 123063"/>
                <a:gd name="connsiteX1" fmla="*/ 61532 w 123063"/>
                <a:gd name="connsiteY1" fmla="*/ 123063 h 123063"/>
                <a:gd name="connsiteX2" fmla="*/ 0 w 123063"/>
                <a:gd name="connsiteY2" fmla="*/ 61532 h 123063"/>
                <a:gd name="connsiteX3" fmla="*/ 61532 w 123063"/>
                <a:gd name="connsiteY3" fmla="*/ 0 h 123063"/>
                <a:gd name="connsiteX4" fmla="*/ 123063 w 123063"/>
                <a:gd name="connsiteY4" fmla="*/ 61532 h 123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63" h="123063">
                  <a:moveTo>
                    <a:pt x="123063" y="61532"/>
                  </a:moveTo>
                  <a:cubicBezTo>
                    <a:pt x="123063" y="95514"/>
                    <a:pt x="95514" y="123063"/>
                    <a:pt x="61532" y="123063"/>
                  </a:cubicBezTo>
                  <a:cubicBezTo>
                    <a:pt x="27549" y="123063"/>
                    <a:pt x="0" y="95514"/>
                    <a:pt x="0" y="61532"/>
                  </a:cubicBezTo>
                  <a:cubicBezTo>
                    <a:pt x="0" y="27549"/>
                    <a:pt x="27549" y="0"/>
                    <a:pt x="61532" y="0"/>
                  </a:cubicBezTo>
                  <a:cubicBezTo>
                    <a:pt x="95514" y="0"/>
                    <a:pt x="123063" y="27549"/>
                    <a:pt x="123063" y="61532"/>
                  </a:cubicBezTo>
                  <a:close/>
                </a:path>
              </a:pathLst>
            </a:custGeom>
            <a:solidFill>
              <a:schemeClr val="accent1"/>
            </a:solidFill>
            <a:ln w="9525" cap="flat">
              <a:noFill/>
              <a:prstDash val="solid"/>
              <a:miter/>
            </a:ln>
          </p:spPr>
          <p:txBody>
            <a:bodyPr rtlCol="0" anchor="ctr"/>
            <a:lstStyle/>
            <a:p>
              <a:endParaRPr lang="en-GB" sz="1013"/>
            </a:p>
          </p:txBody>
        </p:sp>
      </p:grpSp>
      <p:grpSp>
        <p:nvGrpSpPr>
          <p:cNvPr id="54" name="Group 53">
            <a:extLst>
              <a:ext uri="{FF2B5EF4-FFF2-40B4-BE49-F238E27FC236}">
                <a16:creationId xmlns:a16="http://schemas.microsoft.com/office/drawing/2014/main" id="{859A5F92-6317-0438-42D1-2A9143BC7262}"/>
              </a:ext>
            </a:extLst>
          </p:cNvPr>
          <p:cNvGrpSpPr/>
          <p:nvPr userDrawn="1"/>
        </p:nvGrpSpPr>
        <p:grpSpPr>
          <a:xfrm>
            <a:off x="571500" y="556061"/>
            <a:ext cx="1129502" cy="301568"/>
            <a:chOff x="762000" y="740728"/>
            <a:chExt cx="1506002" cy="401719"/>
          </a:xfrm>
          <a:solidFill>
            <a:schemeClr val="tx1"/>
          </a:solidFill>
        </p:grpSpPr>
        <p:sp>
          <p:nvSpPr>
            <p:cNvPr id="55" name="Freeform: Shape 54">
              <a:extLst>
                <a:ext uri="{FF2B5EF4-FFF2-40B4-BE49-F238E27FC236}">
                  <a16:creationId xmlns:a16="http://schemas.microsoft.com/office/drawing/2014/main" id="{F05718AE-10E4-FA87-65F3-1828552BB5B6}"/>
                </a:ext>
              </a:extLst>
            </p:cNvPr>
            <p:cNvSpPr/>
            <p:nvPr/>
          </p:nvSpPr>
          <p:spPr>
            <a:xfrm>
              <a:off x="762000" y="800660"/>
              <a:ext cx="260315" cy="278792"/>
            </a:xfrm>
            <a:custGeom>
              <a:avLst/>
              <a:gdLst>
                <a:gd name="connsiteX0" fmla="*/ 257382 w 260315"/>
                <a:gd name="connsiteY0" fmla="*/ 0 h 278792"/>
                <a:gd name="connsiteX1" fmla="*/ 211114 w 260315"/>
                <a:gd name="connsiteY1" fmla="*/ 0 h 278792"/>
                <a:gd name="connsiteX2" fmla="*/ 208644 w 260315"/>
                <a:gd name="connsiteY2" fmla="*/ 1493 h 278792"/>
                <a:gd name="connsiteX3" fmla="*/ 130467 w 260315"/>
                <a:gd name="connsiteY3" fmla="*/ 146524 h 278792"/>
                <a:gd name="connsiteX4" fmla="*/ 51569 w 260315"/>
                <a:gd name="connsiteY4" fmla="*/ 1493 h 278792"/>
                <a:gd name="connsiteX5" fmla="*/ 49099 w 260315"/>
                <a:gd name="connsiteY5" fmla="*/ 0 h 278792"/>
                <a:gd name="connsiteX6" fmla="*/ 2831 w 260315"/>
                <a:gd name="connsiteY6" fmla="*/ 0 h 278792"/>
                <a:gd name="connsiteX7" fmla="*/ 0 w 260315"/>
                <a:gd name="connsiteY7" fmla="*/ 2831 h 278792"/>
                <a:gd name="connsiteX8" fmla="*/ 0 w 260315"/>
                <a:gd name="connsiteY8" fmla="*/ 275962 h 278792"/>
                <a:gd name="connsiteX9" fmla="*/ 2831 w 260315"/>
                <a:gd name="connsiteY9" fmla="*/ 278792 h 278792"/>
                <a:gd name="connsiteX10" fmla="*/ 47143 w 260315"/>
                <a:gd name="connsiteY10" fmla="*/ 278792 h 278792"/>
                <a:gd name="connsiteX11" fmla="*/ 49974 w 260315"/>
                <a:gd name="connsiteY11" fmla="*/ 275962 h 278792"/>
                <a:gd name="connsiteX12" fmla="*/ 49974 w 260315"/>
                <a:gd name="connsiteY12" fmla="*/ 97734 h 278792"/>
                <a:gd name="connsiteX13" fmla="*/ 119607 w 260315"/>
                <a:gd name="connsiteY13" fmla="*/ 219091 h 278792"/>
                <a:gd name="connsiteX14" fmla="*/ 122078 w 260315"/>
                <a:gd name="connsiteY14" fmla="*/ 220481 h 278792"/>
                <a:gd name="connsiteX15" fmla="*/ 138290 w 260315"/>
                <a:gd name="connsiteY15" fmla="*/ 220481 h 278792"/>
                <a:gd name="connsiteX16" fmla="*/ 140760 w 260315"/>
                <a:gd name="connsiteY16" fmla="*/ 219040 h 278792"/>
                <a:gd name="connsiteX17" fmla="*/ 209982 w 260315"/>
                <a:gd name="connsiteY17" fmla="*/ 97374 h 278792"/>
                <a:gd name="connsiteX18" fmla="*/ 209982 w 260315"/>
                <a:gd name="connsiteY18" fmla="*/ 275859 h 278792"/>
                <a:gd name="connsiteX19" fmla="*/ 212813 w 260315"/>
                <a:gd name="connsiteY19" fmla="*/ 278689 h 278792"/>
                <a:gd name="connsiteX20" fmla="*/ 257485 w 260315"/>
                <a:gd name="connsiteY20" fmla="*/ 278689 h 278792"/>
                <a:gd name="connsiteX21" fmla="*/ 259492 w 260315"/>
                <a:gd name="connsiteY21" fmla="*/ 277866 h 278792"/>
                <a:gd name="connsiteX22" fmla="*/ 260316 w 260315"/>
                <a:gd name="connsiteY22" fmla="*/ 275859 h 278792"/>
                <a:gd name="connsiteX23" fmla="*/ 260316 w 260315"/>
                <a:gd name="connsiteY23" fmla="*/ 2831 h 278792"/>
                <a:gd name="connsiteX24" fmla="*/ 257485 w 260315"/>
                <a:gd name="connsiteY24" fmla="*/ 0 h 27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0315" h="278792">
                  <a:moveTo>
                    <a:pt x="257382" y="0"/>
                  </a:moveTo>
                  <a:lnTo>
                    <a:pt x="211114" y="0"/>
                  </a:lnTo>
                  <a:cubicBezTo>
                    <a:pt x="210085" y="0"/>
                    <a:pt x="209107" y="566"/>
                    <a:pt x="208644" y="1493"/>
                  </a:cubicBezTo>
                  <a:lnTo>
                    <a:pt x="130467" y="146524"/>
                  </a:lnTo>
                  <a:lnTo>
                    <a:pt x="51569" y="1493"/>
                  </a:lnTo>
                  <a:cubicBezTo>
                    <a:pt x="51054" y="566"/>
                    <a:pt x="50128" y="0"/>
                    <a:pt x="49099" y="0"/>
                  </a:cubicBezTo>
                  <a:lnTo>
                    <a:pt x="2831" y="0"/>
                  </a:lnTo>
                  <a:cubicBezTo>
                    <a:pt x="1287" y="0"/>
                    <a:pt x="0" y="1287"/>
                    <a:pt x="0" y="2831"/>
                  </a:cubicBezTo>
                  <a:lnTo>
                    <a:pt x="0" y="275962"/>
                  </a:lnTo>
                  <a:cubicBezTo>
                    <a:pt x="0" y="277506"/>
                    <a:pt x="1287" y="278792"/>
                    <a:pt x="2831" y="278792"/>
                  </a:cubicBezTo>
                  <a:lnTo>
                    <a:pt x="47143" y="278792"/>
                  </a:lnTo>
                  <a:cubicBezTo>
                    <a:pt x="48687" y="278792"/>
                    <a:pt x="49974" y="277506"/>
                    <a:pt x="49974" y="275962"/>
                  </a:cubicBezTo>
                  <a:lnTo>
                    <a:pt x="49974" y="97734"/>
                  </a:lnTo>
                  <a:lnTo>
                    <a:pt x="119607" y="219091"/>
                  </a:lnTo>
                  <a:cubicBezTo>
                    <a:pt x="120122" y="219966"/>
                    <a:pt x="121048" y="220481"/>
                    <a:pt x="122078" y="220481"/>
                  </a:cubicBezTo>
                  <a:lnTo>
                    <a:pt x="138290" y="220481"/>
                  </a:lnTo>
                  <a:cubicBezTo>
                    <a:pt x="139319" y="220481"/>
                    <a:pt x="140245" y="219915"/>
                    <a:pt x="140760" y="219040"/>
                  </a:cubicBezTo>
                  <a:lnTo>
                    <a:pt x="209982" y="97374"/>
                  </a:lnTo>
                  <a:lnTo>
                    <a:pt x="209982" y="275859"/>
                  </a:lnTo>
                  <a:cubicBezTo>
                    <a:pt x="209982" y="277403"/>
                    <a:pt x="211269" y="278689"/>
                    <a:pt x="212813" y="278689"/>
                  </a:cubicBezTo>
                  <a:lnTo>
                    <a:pt x="257485" y="278689"/>
                  </a:lnTo>
                  <a:cubicBezTo>
                    <a:pt x="258257" y="278689"/>
                    <a:pt x="258926" y="278380"/>
                    <a:pt x="259492" y="277866"/>
                  </a:cubicBezTo>
                  <a:cubicBezTo>
                    <a:pt x="260007" y="277351"/>
                    <a:pt x="260316" y="276631"/>
                    <a:pt x="260316" y="275859"/>
                  </a:cubicBezTo>
                  <a:lnTo>
                    <a:pt x="260316" y="2831"/>
                  </a:lnTo>
                  <a:cubicBezTo>
                    <a:pt x="260316" y="1287"/>
                    <a:pt x="259029" y="0"/>
                    <a:pt x="257485" y="0"/>
                  </a:cubicBezTo>
                </a:path>
              </a:pathLst>
            </a:custGeom>
            <a:grpFill/>
            <a:ln w="0" cap="flat">
              <a:noFill/>
              <a:prstDash val="solid"/>
              <a:miter/>
            </a:ln>
          </p:spPr>
          <p:txBody>
            <a:bodyPr rtlCol="0" anchor="ctr"/>
            <a:lstStyle/>
            <a:p>
              <a:endParaRPr lang="en-GB" sz="1013"/>
            </a:p>
          </p:txBody>
        </p:sp>
        <p:sp>
          <p:nvSpPr>
            <p:cNvPr id="56" name="Freeform: Shape 55">
              <a:extLst>
                <a:ext uri="{FF2B5EF4-FFF2-40B4-BE49-F238E27FC236}">
                  <a16:creationId xmlns:a16="http://schemas.microsoft.com/office/drawing/2014/main" id="{BB2267EB-DDBE-2B6E-A57E-A98C0B6FABCA}"/>
                </a:ext>
              </a:extLst>
            </p:cNvPr>
            <p:cNvSpPr/>
            <p:nvPr/>
          </p:nvSpPr>
          <p:spPr>
            <a:xfrm>
              <a:off x="1669708" y="799940"/>
              <a:ext cx="47297" cy="280181"/>
            </a:xfrm>
            <a:custGeom>
              <a:avLst/>
              <a:gdLst>
                <a:gd name="connsiteX0" fmla="*/ 44467 w 47297"/>
                <a:gd name="connsiteY0" fmla="*/ 0 h 280181"/>
                <a:gd name="connsiteX1" fmla="*/ 2831 w 47297"/>
                <a:gd name="connsiteY1" fmla="*/ 0 h 280181"/>
                <a:gd name="connsiteX2" fmla="*/ 0 w 47297"/>
                <a:gd name="connsiteY2" fmla="*/ 2831 h 280181"/>
                <a:gd name="connsiteX3" fmla="*/ 0 w 47297"/>
                <a:gd name="connsiteY3" fmla="*/ 277351 h 280181"/>
                <a:gd name="connsiteX4" fmla="*/ 2831 w 47297"/>
                <a:gd name="connsiteY4" fmla="*/ 280182 h 280181"/>
                <a:gd name="connsiteX5" fmla="*/ 44467 w 47297"/>
                <a:gd name="connsiteY5" fmla="*/ 280182 h 280181"/>
                <a:gd name="connsiteX6" fmla="*/ 47297 w 47297"/>
                <a:gd name="connsiteY6" fmla="*/ 277351 h 280181"/>
                <a:gd name="connsiteX7" fmla="*/ 47297 w 47297"/>
                <a:gd name="connsiteY7" fmla="*/ 2831 h 280181"/>
                <a:gd name="connsiteX8" fmla="*/ 44467 w 47297"/>
                <a:gd name="connsiteY8" fmla="*/ 0 h 28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297" h="280181">
                  <a:moveTo>
                    <a:pt x="44467" y="0"/>
                  </a:moveTo>
                  <a:lnTo>
                    <a:pt x="2831" y="0"/>
                  </a:lnTo>
                  <a:cubicBezTo>
                    <a:pt x="1287" y="0"/>
                    <a:pt x="0" y="1287"/>
                    <a:pt x="0" y="2831"/>
                  </a:cubicBezTo>
                  <a:lnTo>
                    <a:pt x="0" y="277351"/>
                  </a:lnTo>
                  <a:cubicBezTo>
                    <a:pt x="0" y="278895"/>
                    <a:pt x="1287" y="280182"/>
                    <a:pt x="2831" y="280182"/>
                  </a:cubicBezTo>
                  <a:lnTo>
                    <a:pt x="44467" y="280182"/>
                  </a:lnTo>
                  <a:cubicBezTo>
                    <a:pt x="46011" y="280182"/>
                    <a:pt x="47297" y="278895"/>
                    <a:pt x="47297" y="277351"/>
                  </a:cubicBezTo>
                  <a:lnTo>
                    <a:pt x="47297" y="2831"/>
                  </a:lnTo>
                  <a:cubicBezTo>
                    <a:pt x="47297" y="1287"/>
                    <a:pt x="46011" y="0"/>
                    <a:pt x="44467" y="0"/>
                  </a:cubicBezTo>
                </a:path>
              </a:pathLst>
            </a:custGeom>
            <a:grpFill/>
            <a:ln w="0" cap="flat">
              <a:noFill/>
              <a:prstDash val="solid"/>
              <a:miter/>
            </a:ln>
          </p:spPr>
          <p:txBody>
            <a:bodyPr rtlCol="0" anchor="ctr"/>
            <a:lstStyle/>
            <a:p>
              <a:endParaRPr lang="en-GB" sz="1013"/>
            </a:p>
          </p:txBody>
        </p:sp>
        <p:sp>
          <p:nvSpPr>
            <p:cNvPr id="57" name="Freeform: Shape 56">
              <a:extLst>
                <a:ext uri="{FF2B5EF4-FFF2-40B4-BE49-F238E27FC236}">
                  <a16:creationId xmlns:a16="http://schemas.microsoft.com/office/drawing/2014/main" id="{1B25CF2C-FC76-57FD-0F4F-D1D699A6A9E8}"/>
                </a:ext>
              </a:extLst>
            </p:cNvPr>
            <p:cNvSpPr/>
            <p:nvPr/>
          </p:nvSpPr>
          <p:spPr>
            <a:xfrm>
              <a:off x="1352882" y="799013"/>
              <a:ext cx="250781" cy="283063"/>
            </a:xfrm>
            <a:custGeom>
              <a:avLst/>
              <a:gdLst>
                <a:gd name="connsiteX0" fmla="*/ 250023 w 250781"/>
                <a:gd name="connsiteY0" fmla="*/ 230671 h 283063"/>
                <a:gd name="connsiteX1" fmla="*/ 219760 w 250781"/>
                <a:gd name="connsiteY1" fmla="*/ 199997 h 283063"/>
                <a:gd name="connsiteX2" fmla="*/ 215798 w 250781"/>
                <a:gd name="connsiteY2" fmla="*/ 199946 h 283063"/>
                <a:gd name="connsiteX3" fmla="*/ 140760 w 250781"/>
                <a:gd name="connsiteY3" fmla="*/ 233656 h 283063"/>
                <a:gd name="connsiteX4" fmla="*/ 55120 w 250781"/>
                <a:gd name="connsiteY4" fmla="*/ 141480 h 283063"/>
                <a:gd name="connsiteX5" fmla="*/ 55120 w 250781"/>
                <a:gd name="connsiteY5" fmla="*/ 140708 h 283063"/>
                <a:gd name="connsiteX6" fmla="*/ 79515 w 250781"/>
                <a:gd name="connsiteY6" fmla="*/ 75655 h 283063"/>
                <a:gd name="connsiteX7" fmla="*/ 140760 w 250781"/>
                <a:gd name="connsiteY7" fmla="*/ 48944 h 283063"/>
                <a:gd name="connsiteX8" fmla="*/ 213893 w 250781"/>
                <a:gd name="connsiteY8" fmla="*/ 81522 h 283063"/>
                <a:gd name="connsiteX9" fmla="*/ 215952 w 250781"/>
                <a:gd name="connsiteY9" fmla="*/ 82294 h 283063"/>
                <a:gd name="connsiteX10" fmla="*/ 217959 w 250781"/>
                <a:gd name="connsiteY10" fmla="*/ 81317 h 283063"/>
                <a:gd name="connsiteX11" fmla="*/ 248221 w 250781"/>
                <a:gd name="connsiteY11" fmla="*/ 46474 h 283063"/>
                <a:gd name="connsiteX12" fmla="*/ 248015 w 250781"/>
                <a:gd name="connsiteY12" fmla="*/ 42563 h 283063"/>
                <a:gd name="connsiteX13" fmla="*/ 141120 w 250781"/>
                <a:gd name="connsiteY13" fmla="*/ 0 h 283063"/>
                <a:gd name="connsiteX14" fmla="*/ 0 w 250781"/>
                <a:gd name="connsiteY14" fmla="*/ 141532 h 283063"/>
                <a:gd name="connsiteX15" fmla="*/ 0 w 250781"/>
                <a:gd name="connsiteY15" fmla="*/ 142304 h 283063"/>
                <a:gd name="connsiteX16" fmla="*/ 39680 w 250781"/>
                <a:gd name="connsiteY16" fmla="*/ 242148 h 283063"/>
                <a:gd name="connsiteX17" fmla="*/ 139165 w 250781"/>
                <a:gd name="connsiteY17" fmla="*/ 283064 h 283063"/>
                <a:gd name="connsiteX18" fmla="*/ 249971 w 250781"/>
                <a:gd name="connsiteY18" fmla="*/ 234686 h 283063"/>
                <a:gd name="connsiteX19" fmla="*/ 249971 w 250781"/>
                <a:gd name="connsiteY19" fmla="*/ 230723 h 283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0781" h="283063">
                  <a:moveTo>
                    <a:pt x="250023" y="230671"/>
                  </a:moveTo>
                  <a:lnTo>
                    <a:pt x="219760" y="199997"/>
                  </a:lnTo>
                  <a:cubicBezTo>
                    <a:pt x="218680" y="198917"/>
                    <a:pt x="216930" y="198865"/>
                    <a:pt x="215798" y="199946"/>
                  </a:cubicBezTo>
                  <a:cubicBezTo>
                    <a:pt x="193513" y="220738"/>
                    <a:pt x="173184" y="233656"/>
                    <a:pt x="140760" y="233656"/>
                  </a:cubicBezTo>
                  <a:cubicBezTo>
                    <a:pt x="91919" y="233656"/>
                    <a:pt x="55120" y="194027"/>
                    <a:pt x="55120" y="141480"/>
                  </a:cubicBezTo>
                  <a:lnTo>
                    <a:pt x="55120" y="140708"/>
                  </a:lnTo>
                  <a:cubicBezTo>
                    <a:pt x="55120" y="115799"/>
                    <a:pt x="63767" y="92691"/>
                    <a:pt x="79515" y="75655"/>
                  </a:cubicBezTo>
                  <a:cubicBezTo>
                    <a:pt x="95367" y="58414"/>
                    <a:pt x="117137" y="48944"/>
                    <a:pt x="140760" y="48944"/>
                  </a:cubicBezTo>
                  <a:cubicBezTo>
                    <a:pt x="167111" y="48944"/>
                    <a:pt x="189653" y="58980"/>
                    <a:pt x="213893" y="81522"/>
                  </a:cubicBezTo>
                  <a:cubicBezTo>
                    <a:pt x="214459" y="82037"/>
                    <a:pt x="215231" y="82294"/>
                    <a:pt x="215952" y="82294"/>
                  </a:cubicBezTo>
                  <a:cubicBezTo>
                    <a:pt x="216724" y="82294"/>
                    <a:pt x="217444" y="81883"/>
                    <a:pt x="217959" y="81317"/>
                  </a:cubicBezTo>
                  <a:lnTo>
                    <a:pt x="248221" y="46474"/>
                  </a:lnTo>
                  <a:cubicBezTo>
                    <a:pt x="249199" y="45342"/>
                    <a:pt x="249148" y="43592"/>
                    <a:pt x="248015" y="42563"/>
                  </a:cubicBezTo>
                  <a:cubicBezTo>
                    <a:pt x="225988" y="21513"/>
                    <a:pt x="196086" y="0"/>
                    <a:pt x="141120" y="0"/>
                  </a:cubicBezTo>
                  <a:cubicBezTo>
                    <a:pt x="60679" y="0"/>
                    <a:pt x="0" y="60833"/>
                    <a:pt x="0" y="141532"/>
                  </a:cubicBezTo>
                  <a:lnTo>
                    <a:pt x="0" y="142304"/>
                  </a:lnTo>
                  <a:cubicBezTo>
                    <a:pt x="0" y="180543"/>
                    <a:pt x="14102" y="215952"/>
                    <a:pt x="39680" y="242148"/>
                  </a:cubicBezTo>
                  <a:cubicBezTo>
                    <a:pt x="65516" y="268550"/>
                    <a:pt x="100822" y="283064"/>
                    <a:pt x="139165" y="283064"/>
                  </a:cubicBezTo>
                  <a:cubicBezTo>
                    <a:pt x="171022" y="283064"/>
                    <a:pt x="209055" y="277300"/>
                    <a:pt x="249971" y="234686"/>
                  </a:cubicBezTo>
                  <a:cubicBezTo>
                    <a:pt x="251052" y="233553"/>
                    <a:pt x="251052" y="231804"/>
                    <a:pt x="249971" y="230723"/>
                  </a:cubicBezTo>
                </a:path>
              </a:pathLst>
            </a:custGeom>
            <a:grpFill/>
            <a:ln w="0" cap="flat">
              <a:noFill/>
              <a:prstDash val="solid"/>
              <a:miter/>
            </a:ln>
          </p:spPr>
          <p:txBody>
            <a:bodyPr rtlCol="0" anchor="ctr"/>
            <a:lstStyle/>
            <a:p>
              <a:endParaRPr lang="en-GB" sz="1013"/>
            </a:p>
          </p:txBody>
        </p:sp>
        <p:sp>
          <p:nvSpPr>
            <p:cNvPr id="58" name="Freeform: Shape 57">
              <a:extLst>
                <a:ext uri="{FF2B5EF4-FFF2-40B4-BE49-F238E27FC236}">
                  <a16:creationId xmlns:a16="http://schemas.microsoft.com/office/drawing/2014/main" id="{5DC7CA90-47C9-AD40-08EB-4C270AEA6DCA}"/>
                </a:ext>
              </a:extLst>
            </p:cNvPr>
            <p:cNvSpPr/>
            <p:nvPr/>
          </p:nvSpPr>
          <p:spPr>
            <a:xfrm>
              <a:off x="1089515" y="798859"/>
              <a:ext cx="206805" cy="282497"/>
            </a:xfrm>
            <a:custGeom>
              <a:avLst/>
              <a:gdLst>
                <a:gd name="connsiteX0" fmla="*/ 181021 w 206805"/>
                <a:gd name="connsiteY0" fmla="*/ 141275 h 282497"/>
                <a:gd name="connsiteX1" fmla="*/ 126621 w 206805"/>
                <a:gd name="connsiteY1" fmla="*/ 119247 h 282497"/>
                <a:gd name="connsiteX2" fmla="*/ 125232 w 206805"/>
                <a:gd name="connsiteY2" fmla="*/ 118938 h 282497"/>
                <a:gd name="connsiteX3" fmla="*/ 124202 w 206805"/>
                <a:gd name="connsiteY3" fmla="*/ 118732 h 282497"/>
                <a:gd name="connsiteX4" fmla="*/ 110667 w 206805"/>
                <a:gd name="connsiteY4" fmla="*/ 115953 h 282497"/>
                <a:gd name="connsiteX5" fmla="*/ 96359 w 206805"/>
                <a:gd name="connsiteY5" fmla="*/ 113020 h 282497"/>
                <a:gd name="connsiteX6" fmla="*/ 67332 w 206805"/>
                <a:gd name="connsiteY6" fmla="*/ 99896 h 282497"/>
                <a:gd name="connsiteX7" fmla="*/ 59407 w 206805"/>
                <a:gd name="connsiteY7" fmla="*/ 80853 h 282497"/>
                <a:gd name="connsiteX8" fmla="*/ 59407 w 206805"/>
                <a:gd name="connsiteY8" fmla="*/ 80081 h 282497"/>
                <a:gd name="connsiteX9" fmla="*/ 59407 w 206805"/>
                <a:gd name="connsiteY9" fmla="*/ 77817 h 282497"/>
                <a:gd name="connsiteX10" fmla="*/ 94918 w 206805"/>
                <a:gd name="connsiteY10" fmla="*/ 45548 h 282497"/>
                <a:gd name="connsiteX11" fmla="*/ 110358 w 206805"/>
                <a:gd name="connsiteY11" fmla="*/ 45084 h 282497"/>
                <a:gd name="connsiteX12" fmla="*/ 166662 w 206805"/>
                <a:gd name="connsiteY12" fmla="*/ 67369 h 282497"/>
                <a:gd name="connsiteX13" fmla="*/ 169802 w 206805"/>
                <a:gd name="connsiteY13" fmla="*/ 67987 h 282497"/>
                <a:gd name="connsiteX14" fmla="*/ 170059 w 206805"/>
                <a:gd name="connsiteY14" fmla="*/ 67987 h 282497"/>
                <a:gd name="connsiteX15" fmla="*/ 172066 w 206805"/>
                <a:gd name="connsiteY15" fmla="*/ 67009 h 282497"/>
                <a:gd name="connsiteX16" fmla="*/ 197336 w 206805"/>
                <a:gd name="connsiteY16" fmla="*/ 37004 h 282497"/>
                <a:gd name="connsiteX17" fmla="*/ 197027 w 206805"/>
                <a:gd name="connsiteY17" fmla="*/ 33041 h 282497"/>
                <a:gd name="connsiteX18" fmla="*/ 104234 w 206805"/>
                <a:gd name="connsiteY18" fmla="*/ 0 h 282497"/>
                <a:gd name="connsiteX19" fmla="*/ 9999 w 206805"/>
                <a:gd name="connsiteY19" fmla="*/ 81780 h 282497"/>
                <a:gd name="connsiteX20" fmla="*/ 9999 w 206805"/>
                <a:gd name="connsiteY20" fmla="*/ 82655 h 282497"/>
                <a:gd name="connsiteX21" fmla="*/ 30380 w 206805"/>
                <a:gd name="connsiteY21" fmla="*/ 135253 h 282497"/>
                <a:gd name="connsiteX22" fmla="*/ 84934 w 206805"/>
                <a:gd name="connsiteY22" fmla="*/ 160008 h 282497"/>
                <a:gd name="connsiteX23" fmla="*/ 93889 w 206805"/>
                <a:gd name="connsiteY23" fmla="*/ 161861 h 282497"/>
                <a:gd name="connsiteX24" fmla="*/ 100116 w 206805"/>
                <a:gd name="connsiteY24" fmla="*/ 163096 h 282497"/>
                <a:gd name="connsiteX25" fmla="*/ 109123 w 206805"/>
                <a:gd name="connsiteY25" fmla="*/ 164846 h 282497"/>
                <a:gd name="connsiteX26" fmla="*/ 117100 w 206805"/>
                <a:gd name="connsiteY26" fmla="*/ 166442 h 282497"/>
                <a:gd name="connsiteX27" fmla="*/ 146179 w 206805"/>
                <a:gd name="connsiteY27" fmla="*/ 177764 h 282497"/>
                <a:gd name="connsiteX28" fmla="*/ 157089 w 206805"/>
                <a:gd name="connsiteY28" fmla="*/ 201644 h 282497"/>
                <a:gd name="connsiteX29" fmla="*/ 157089 w 206805"/>
                <a:gd name="connsiteY29" fmla="*/ 202365 h 282497"/>
                <a:gd name="connsiteX30" fmla="*/ 116380 w 206805"/>
                <a:gd name="connsiteY30" fmla="*/ 236641 h 282497"/>
                <a:gd name="connsiteX31" fmla="*/ 107579 w 206805"/>
                <a:gd name="connsiteY31" fmla="*/ 237002 h 282497"/>
                <a:gd name="connsiteX32" fmla="*/ 99602 w 206805"/>
                <a:gd name="connsiteY32" fmla="*/ 236744 h 282497"/>
                <a:gd name="connsiteX33" fmla="*/ 33210 w 206805"/>
                <a:gd name="connsiteY33" fmla="*/ 208181 h 282497"/>
                <a:gd name="connsiteX34" fmla="*/ 30534 w 206805"/>
                <a:gd name="connsiteY34" fmla="*/ 207357 h 282497"/>
                <a:gd name="connsiteX35" fmla="*/ 30328 w 206805"/>
                <a:gd name="connsiteY35" fmla="*/ 207357 h 282497"/>
                <a:gd name="connsiteX36" fmla="*/ 28321 w 206805"/>
                <a:gd name="connsiteY36" fmla="*/ 208284 h 282497"/>
                <a:gd name="connsiteX37" fmla="*/ 735 w 206805"/>
                <a:gd name="connsiteY37" fmla="*/ 238288 h 282497"/>
                <a:gd name="connsiteX38" fmla="*/ 890 w 206805"/>
                <a:gd name="connsiteY38" fmla="*/ 242251 h 282497"/>
                <a:gd name="connsiteX39" fmla="*/ 107013 w 206805"/>
                <a:gd name="connsiteY39" fmla="*/ 282498 h 282497"/>
                <a:gd name="connsiteX40" fmla="*/ 206806 w 206805"/>
                <a:gd name="connsiteY40" fmla="*/ 199586 h 282497"/>
                <a:gd name="connsiteX41" fmla="*/ 206806 w 206805"/>
                <a:gd name="connsiteY41" fmla="*/ 198762 h 282497"/>
                <a:gd name="connsiteX42" fmla="*/ 180970 w 206805"/>
                <a:gd name="connsiteY42" fmla="*/ 141378 h 2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06805" h="282497">
                  <a:moveTo>
                    <a:pt x="181021" y="141275"/>
                  </a:moveTo>
                  <a:cubicBezTo>
                    <a:pt x="167949" y="130930"/>
                    <a:pt x="151171" y="124136"/>
                    <a:pt x="126621" y="119247"/>
                  </a:cubicBezTo>
                  <a:cubicBezTo>
                    <a:pt x="126364" y="119196"/>
                    <a:pt x="125798" y="119093"/>
                    <a:pt x="125232" y="118938"/>
                  </a:cubicBezTo>
                  <a:cubicBezTo>
                    <a:pt x="124820" y="118887"/>
                    <a:pt x="124408" y="118784"/>
                    <a:pt x="124202" y="118732"/>
                  </a:cubicBezTo>
                  <a:cubicBezTo>
                    <a:pt x="121681" y="118115"/>
                    <a:pt x="116328" y="117086"/>
                    <a:pt x="110667" y="115953"/>
                  </a:cubicBezTo>
                  <a:cubicBezTo>
                    <a:pt x="104542" y="114770"/>
                    <a:pt x="98264" y="113534"/>
                    <a:pt x="96359" y="113020"/>
                  </a:cubicBezTo>
                  <a:cubicBezTo>
                    <a:pt x="81537" y="108902"/>
                    <a:pt x="72582" y="104837"/>
                    <a:pt x="67332" y="99896"/>
                  </a:cubicBezTo>
                  <a:cubicBezTo>
                    <a:pt x="62237" y="95109"/>
                    <a:pt x="59715" y="89036"/>
                    <a:pt x="59407" y="80853"/>
                  </a:cubicBezTo>
                  <a:lnTo>
                    <a:pt x="59407" y="80081"/>
                  </a:lnTo>
                  <a:cubicBezTo>
                    <a:pt x="59407" y="79309"/>
                    <a:pt x="59407" y="78589"/>
                    <a:pt x="59407" y="77817"/>
                  </a:cubicBezTo>
                  <a:cubicBezTo>
                    <a:pt x="60127" y="60524"/>
                    <a:pt x="73766" y="48172"/>
                    <a:pt x="94918" y="45548"/>
                  </a:cubicBezTo>
                  <a:cubicBezTo>
                    <a:pt x="100168" y="44878"/>
                    <a:pt x="105314" y="44724"/>
                    <a:pt x="110358" y="45084"/>
                  </a:cubicBezTo>
                  <a:cubicBezTo>
                    <a:pt x="131768" y="46577"/>
                    <a:pt x="150193" y="53885"/>
                    <a:pt x="166662" y="67369"/>
                  </a:cubicBezTo>
                  <a:cubicBezTo>
                    <a:pt x="167486" y="68141"/>
                    <a:pt x="168875" y="68244"/>
                    <a:pt x="169802" y="67987"/>
                  </a:cubicBezTo>
                  <a:cubicBezTo>
                    <a:pt x="169904" y="67987"/>
                    <a:pt x="170007" y="67987"/>
                    <a:pt x="170059" y="67987"/>
                  </a:cubicBezTo>
                  <a:cubicBezTo>
                    <a:pt x="170831" y="67987"/>
                    <a:pt x="171603" y="67575"/>
                    <a:pt x="172066" y="67009"/>
                  </a:cubicBezTo>
                  <a:lnTo>
                    <a:pt x="197336" y="37004"/>
                  </a:lnTo>
                  <a:cubicBezTo>
                    <a:pt x="198314" y="35820"/>
                    <a:pt x="198211" y="34071"/>
                    <a:pt x="197027" y="33041"/>
                  </a:cubicBezTo>
                  <a:cubicBezTo>
                    <a:pt x="170574" y="10190"/>
                    <a:pt x="141958" y="0"/>
                    <a:pt x="104234" y="0"/>
                  </a:cubicBezTo>
                  <a:cubicBezTo>
                    <a:pt x="47878" y="0"/>
                    <a:pt x="9999" y="32887"/>
                    <a:pt x="9999" y="81780"/>
                  </a:cubicBezTo>
                  <a:lnTo>
                    <a:pt x="9999" y="82655"/>
                  </a:lnTo>
                  <a:cubicBezTo>
                    <a:pt x="10102" y="105197"/>
                    <a:pt x="16741" y="122387"/>
                    <a:pt x="30380" y="135253"/>
                  </a:cubicBezTo>
                  <a:cubicBezTo>
                    <a:pt x="42629" y="146781"/>
                    <a:pt x="60539" y="154862"/>
                    <a:pt x="84934" y="160008"/>
                  </a:cubicBezTo>
                  <a:cubicBezTo>
                    <a:pt x="86426" y="160420"/>
                    <a:pt x="90235" y="161141"/>
                    <a:pt x="93889" y="161861"/>
                  </a:cubicBezTo>
                  <a:cubicBezTo>
                    <a:pt x="96565" y="162376"/>
                    <a:pt x="99036" y="162839"/>
                    <a:pt x="100116" y="163096"/>
                  </a:cubicBezTo>
                  <a:cubicBezTo>
                    <a:pt x="101763" y="163457"/>
                    <a:pt x="105520" y="164177"/>
                    <a:pt x="109123" y="164846"/>
                  </a:cubicBezTo>
                  <a:cubicBezTo>
                    <a:pt x="112468" y="165464"/>
                    <a:pt x="115916" y="166133"/>
                    <a:pt x="117100" y="166442"/>
                  </a:cubicBezTo>
                  <a:cubicBezTo>
                    <a:pt x="130739" y="169735"/>
                    <a:pt x="139437" y="172566"/>
                    <a:pt x="146179" y="177764"/>
                  </a:cubicBezTo>
                  <a:cubicBezTo>
                    <a:pt x="153641" y="183528"/>
                    <a:pt x="156986" y="190888"/>
                    <a:pt x="157089" y="201644"/>
                  </a:cubicBezTo>
                  <a:lnTo>
                    <a:pt x="157089" y="202365"/>
                  </a:lnTo>
                  <a:cubicBezTo>
                    <a:pt x="157089" y="221819"/>
                    <a:pt x="141855" y="234634"/>
                    <a:pt x="116380" y="236641"/>
                  </a:cubicBezTo>
                  <a:cubicBezTo>
                    <a:pt x="113498" y="236847"/>
                    <a:pt x="110564" y="237002"/>
                    <a:pt x="107579" y="237002"/>
                  </a:cubicBezTo>
                  <a:cubicBezTo>
                    <a:pt x="104954" y="237002"/>
                    <a:pt x="102278" y="236899"/>
                    <a:pt x="99602" y="236744"/>
                  </a:cubicBezTo>
                  <a:cubicBezTo>
                    <a:pt x="73200" y="234943"/>
                    <a:pt x="52716" y="226091"/>
                    <a:pt x="33210" y="208181"/>
                  </a:cubicBezTo>
                  <a:cubicBezTo>
                    <a:pt x="32541" y="207512"/>
                    <a:pt x="31306" y="207254"/>
                    <a:pt x="30534" y="207357"/>
                  </a:cubicBezTo>
                  <a:cubicBezTo>
                    <a:pt x="30483" y="207357"/>
                    <a:pt x="30380" y="207357"/>
                    <a:pt x="30328" y="207357"/>
                  </a:cubicBezTo>
                  <a:cubicBezTo>
                    <a:pt x="29556" y="207357"/>
                    <a:pt x="28836" y="207717"/>
                    <a:pt x="28321" y="208284"/>
                  </a:cubicBezTo>
                  <a:lnTo>
                    <a:pt x="735" y="238288"/>
                  </a:lnTo>
                  <a:cubicBezTo>
                    <a:pt x="-294" y="239421"/>
                    <a:pt x="-243" y="241170"/>
                    <a:pt x="890" y="242251"/>
                  </a:cubicBezTo>
                  <a:cubicBezTo>
                    <a:pt x="29453" y="269322"/>
                    <a:pt x="64142" y="282498"/>
                    <a:pt x="107013" y="282498"/>
                  </a:cubicBezTo>
                  <a:cubicBezTo>
                    <a:pt x="167640" y="282498"/>
                    <a:pt x="206806" y="249971"/>
                    <a:pt x="206806" y="199586"/>
                  </a:cubicBezTo>
                  <a:lnTo>
                    <a:pt x="206806" y="198762"/>
                  </a:lnTo>
                  <a:cubicBezTo>
                    <a:pt x="206754" y="174161"/>
                    <a:pt x="198056" y="154862"/>
                    <a:pt x="180970" y="141378"/>
                  </a:cubicBezTo>
                </a:path>
              </a:pathLst>
            </a:custGeom>
            <a:grpFill/>
            <a:ln w="0" cap="flat">
              <a:noFill/>
              <a:prstDash val="solid"/>
              <a:miter/>
            </a:ln>
          </p:spPr>
          <p:txBody>
            <a:bodyPr rtlCol="0" anchor="ctr"/>
            <a:lstStyle/>
            <a:p>
              <a:endParaRPr lang="en-GB" sz="1013"/>
            </a:p>
          </p:txBody>
        </p:sp>
        <p:grpSp>
          <p:nvGrpSpPr>
            <p:cNvPr id="59" name="Group 58">
              <a:extLst>
                <a:ext uri="{FF2B5EF4-FFF2-40B4-BE49-F238E27FC236}">
                  <a16:creationId xmlns:a16="http://schemas.microsoft.com/office/drawing/2014/main" id="{16BF4647-1BF5-036E-9DBD-08F3F3488C2E}"/>
                </a:ext>
              </a:extLst>
            </p:cNvPr>
            <p:cNvGrpSpPr/>
            <p:nvPr userDrawn="1"/>
          </p:nvGrpSpPr>
          <p:grpSpPr>
            <a:xfrm>
              <a:off x="1865948" y="740728"/>
              <a:ext cx="402054" cy="401719"/>
              <a:chOff x="1865948" y="740728"/>
              <a:chExt cx="402054" cy="401719"/>
            </a:xfrm>
            <a:grpFill/>
          </p:grpSpPr>
          <p:sp>
            <p:nvSpPr>
              <p:cNvPr id="60" name="Freeform: Shape 59">
                <a:extLst>
                  <a:ext uri="{FF2B5EF4-FFF2-40B4-BE49-F238E27FC236}">
                    <a16:creationId xmlns:a16="http://schemas.microsoft.com/office/drawing/2014/main" id="{12B0C3C0-F7BA-F63A-0D1A-764C7F1F349E}"/>
                  </a:ext>
                </a:extLst>
              </p:cNvPr>
              <p:cNvSpPr/>
              <p:nvPr/>
            </p:nvSpPr>
            <p:spPr>
              <a:xfrm>
                <a:off x="1922484" y="797341"/>
                <a:ext cx="278959" cy="278972"/>
              </a:xfrm>
              <a:custGeom>
                <a:avLst/>
                <a:gdLst>
                  <a:gd name="connsiteX0" fmla="*/ 276142 w 278959"/>
                  <a:gd name="connsiteY0" fmla="*/ 278972 h 278972"/>
                  <a:gd name="connsiteX1" fmla="*/ 274134 w 278959"/>
                  <a:gd name="connsiteY1" fmla="*/ 278149 h 278972"/>
                  <a:gd name="connsiteX2" fmla="*/ 849 w 278959"/>
                  <a:gd name="connsiteY2" fmla="*/ 4864 h 278972"/>
                  <a:gd name="connsiteX3" fmla="*/ 849 w 278959"/>
                  <a:gd name="connsiteY3" fmla="*/ 849 h 278972"/>
                  <a:gd name="connsiteX4" fmla="*/ 4864 w 278959"/>
                  <a:gd name="connsiteY4" fmla="*/ 849 h 278972"/>
                  <a:gd name="connsiteX5" fmla="*/ 278149 w 278959"/>
                  <a:gd name="connsiteY5" fmla="*/ 274134 h 278972"/>
                  <a:gd name="connsiteX6" fmla="*/ 278149 w 278959"/>
                  <a:gd name="connsiteY6" fmla="*/ 278149 h 278972"/>
                  <a:gd name="connsiteX7" fmla="*/ 276142 w 278959"/>
                  <a:gd name="connsiteY7" fmla="*/ 278972 h 278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959" h="278972">
                    <a:moveTo>
                      <a:pt x="276142" y="278972"/>
                    </a:moveTo>
                    <a:cubicBezTo>
                      <a:pt x="275421" y="278972"/>
                      <a:pt x="274701" y="278715"/>
                      <a:pt x="274134" y="278149"/>
                    </a:cubicBezTo>
                    <a:lnTo>
                      <a:pt x="849" y="4864"/>
                    </a:lnTo>
                    <a:cubicBezTo>
                      <a:pt x="-283" y="3783"/>
                      <a:pt x="-283" y="1981"/>
                      <a:pt x="849" y="849"/>
                    </a:cubicBezTo>
                    <a:cubicBezTo>
                      <a:pt x="1930" y="-283"/>
                      <a:pt x="3731" y="-283"/>
                      <a:pt x="4864" y="849"/>
                    </a:cubicBezTo>
                    <a:lnTo>
                      <a:pt x="278149" y="274134"/>
                    </a:lnTo>
                    <a:cubicBezTo>
                      <a:pt x="279230" y="275267"/>
                      <a:pt x="279230" y="277017"/>
                      <a:pt x="278149" y="278149"/>
                    </a:cubicBezTo>
                    <a:cubicBezTo>
                      <a:pt x="277583" y="278715"/>
                      <a:pt x="276862" y="278972"/>
                      <a:pt x="276142" y="278972"/>
                    </a:cubicBezTo>
                  </a:path>
                </a:pathLst>
              </a:custGeom>
              <a:grpFill/>
              <a:ln w="0" cap="flat">
                <a:noFill/>
                <a:prstDash val="solid"/>
                <a:miter/>
              </a:ln>
            </p:spPr>
            <p:txBody>
              <a:bodyPr rtlCol="0" anchor="ctr"/>
              <a:lstStyle/>
              <a:p>
                <a:endParaRPr lang="en-GB" sz="1013"/>
              </a:p>
            </p:txBody>
          </p:sp>
          <p:sp>
            <p:nvSpPr>
              <p:cNvPr id="61" name="Freeform: Shape 60">
                <a:extLst>
                  <a:ext uri="{FF2B5EF4-FFF2-40B4-BE49-F238E27FC236}">
                    <a16:creationId xmlns:a16="http://schemas.microsoft.com/office/drawing/2014/main" id="{90BC113B-552A-CC7D-D503-EB619569CB0A}"/>
                  </a:ext>
                </a:extLst>
              </p:cNvPr>
              <p:cNvSpPr/>
              <p:nvPr/>
            </p:nvSpPr>
            <p:spPr>
              <a:xfrm>
                <a:off x="1922883" y="797649"/>
                <a:ext cx="278920" cy="278920"/>
              </a:xfrm>
              <a:custGeom>
                <a:avLst/>
                <a:gdLst>
                  <a:gd name="connsiteX0" fmla="*/ 2818 w 278920"/>
                  <a:gd name="connsiteY0" fmla="*/ 278921 h 278920"/>
                  <a:gd name="connsiteX1" fmla="*/ 811 w 278920"/>
                  <a:gd name="connsiteY1" fmla="*/ 278097 h 278920"/>
                  <a:gd name="connsiteX2" fmla="*/ 811 w 278920"/>
                  <a:gd name="connsiteY2" fmla="*/ 274083 h 278920"/>
                  <a:gd name="connsiteX3" fmla="*/ 274096 w 278920"/>
                  <a:gd name="connsiteY3" fmla="*/ 849 h 278920"/>
                  <a:gd name="connsiteX4" fmla="*/ 278110 w 278920"/>
                  <a:gd name="connsiteY4" fmla="*/ 849 h 278920"/>
                  <a:gd name="connsiteX5" fmla="*/ 278110 w 278920"/>
                  <a:gd name="connsiteY5" fmla="*/ 4864 h 278920"/>
                  <a:gd name="connsiteX6" fmla="*/ 4825 w 278920"/>
                  <a:gd name="connsiteY6" fmla="*/ 278097 h 278920"/>
                  <a:gd name="connsiteX7" fmla="*/ 2818 w 278920"/>
                  <a:gd name="connsiteY7" fmla="*/ 278921 h 278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920" h="278920">
                    <a:moveTo>
                      <a:pt x="2818" y="278921"/>
                    </a:moveTo>
                    <a:cubicBezTo>
                      <a:pt x="2097" y="278921"/>
                      <a:pt x="1377" y="278663"/>
                      <a:pt x="811" y="278097"/>
                    </a:cubicBezTo>
                    <a:cubicBezTo>
                      <a:pt x="-270" y="276965"/>
                      <a:pt x="-270" y="275164"/>
                      <a:pt x="811" y="274083"/>
                    </a:cubicBezTo>
                    <a:lnTo>
                      <a:pt x="274096" y="849"/>
                    </a:lnTo>
                    <a:cubicBezTo>
                      <a:pt x="275177" y="-283"/>
                      <a:pt x="276978" y="-283"/>
                      <a:pt x="278110" y="849"/>
                    </a:cubicBezTo>
                    <a:cubicBezTo>
                      <a:pt x="279191" y="1981"/>
                      <a:pt x="279191" y="3731"/>
                      <a:pt x="278110" y="4864"/>
                    </a:cubicBezTo>
                    <a:lnTo>
                      <a:pt x="4825" y="278097"/>
                    </a:lnTo>
                    <a:cubicBezTo>
                      <a:pt x="4259" y="278663"/>
                      <a:pt x="3538" y="278921"/>
                      <a:pt x="2818" y="278921"/>
                    </a:cubicBezTo>
                  </a:path>
                </a:pathLst>
              </a:custGeom>
              <a:grpFill/>
              <a:ln w="0" cap="flat">
                <a:noFill/>
                <a:prstDash val="solid"/>
                <a:miter/>
              </a:ln>
            </p:spPr>
            <p:txBody>
              <a:bodyPr rtlCol="0" anchor="ctr"/>
              <a:lstStyle/>
              <a:p>
                <a:endParaRPr lang="en-GB" sz="1013"/>
              </a:p>
            </p:txBody>
          </p:sp>
          <p:sp>
            <p:nvSpPr>
              <p:cNvPr id="62" name="Freeform: Shape 61">
                <a:extLst>
                  <a:ext uri="{FF2B5EF4-FFF2-40B4-BE49-F238E27FC236}">
                    <a16:creationId xmlns:a16="http://schemas.microsoft.com/office/drawing/2014/main" id="{008505B0-F909-5C61-D5EE-5C2E8E1B047C}"/>
                  </a:ext>
                </a:extLst>
              </p:cNvPr>
              <p:cNvSpPr/>
              <p:nvPr/>
            </p:nvSpPr>
            <p:spPr>
              <a:xfrm>
                <a:off x="2059667" y="740754"/>
                <a:ext cx="5661" cy="392377"/>
              </a:xfrm>
              <a:custGeom>
                <a:avLst/>
                <a:gdLst>
                  <a:gd name="connsiteX0" fmla="*/ 2831 w 5661"/>
                  <a:gd name="connsiteY0" fmla="*/ 392378 h 392377"/>
                  <a:gd name="connsiteX1" fmla="*/ 0 w 5661"/>
                  <a:gd name="connsiteY1" fmla="*/ 389547 h 392377"/>
                  <a:gd name="connsiteX2" fmla="*/ 0 w 5661"/>
                  <a:gd name="connsiteY2" fmla="*/ 2831 h 392377"/>
                  <a:gd name="connsiteX3" fmla="*/ 2831 w 5661"/>
                  <a:gd name="connsiteY3" fmla="*/ 0 h 392377"/>
                  <a:gd name="connsiteX4" fmla="*/ 5661 w 5661"/>
                  <a:gd name="connsiteY4" fmla="*/ 2831 h 392377"/>
                  <a:gd name="connsiteX5" fmla="*/ 5661 w 5661"/>
                  <a:gd name="connsiteY5" fmla="*/ 389547 h 392377"/>
                  <a:gd name="connsiteX6" fmla="*/ 2831 w 5661"/>
                  <a:gd name="connsiteY6" fmla="*/ 392378 h 39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1" h="392377">
                    <a:moveTo>
                      <a:pt x="2831" y="392378"/>
                    </a:moveTo>
                    <a:cubicBezTo>
                      <a:pt x="1235" y="392378"/>
                      <a:pt x="0" y="391091"/>
                      <a:pt x="0" y="389547"/>
                    </a:cubicBezTo>
                    <a:lnTo>
                      <a:pt x="0" y="2831"/>
                    </a:lnTo>
                    <a:cubicBezTo>
                      <a:pt x="0" y="1287"/>
                      <a:pt x="1287" y="0"/>
                      <a:pt x="2831" y="0"/>
                    </a:cubicBezTo>
                    <a:cubicBezTo>
                      <a:pt x="4375" y="0"/>
                      <a:pt x="5661" y="1287"/>
                      <a:pt x="5661" y="2831"/>
                    </a:cubicBezTo>
                    <a:lnTo>
                      <a:pt x="5661" y="389547"/>
                    </a:lnTo>
                    <a:cubicBezTo>
                      <a:pt x="5661" y="391091"/>
                      <a:pt x="4375" y="392378"/>
                      <a:pt x="2831" y="392378"/>
                    </a:cubicBezTo>
                  </a:path>
                </a:pathLst>
              </a:custGeom>
              <a:grpFill/>
              <a:ln w="0" cap="flat">
                <a:noFill/>
                <a:prstDash val="solid"/>
                <a:miter/>
              </a:ln>
            </p:spPr>
            <p:txBody>
              <a:bodyPr rtlCol="0" anchor="ctr"/>
              <a:lstStyle/>
              <a:p>
                <a:endParaRPr lang="en-GB" sz="1013"/>
              </a:p>
            </p:txBody>
          </p:sp>
          <p:sp>
            <p:nvSpPr>
              <p:cNvPr id="63" name="Freeform: Shape 62">
                <a:extLst>
                  <a:ext uri="{FF2B5EF4-FFF2-40B4-BE49-F238E27FC236}">
                    <a16:creationId xmlns:a16="http://schemas.microsoft.com/office/drawing/2014/main" id="{1D9A3C09-3548-619C-62D1-A0944DB20EC9}"/>
                  </a:ext>
                </a:extLst>
              </p:cNvPr>
              <p:cNvSpPr/>
              <p:nvPr/>
            </p:nvSpPr>
            <p:spPr>
              <a:xfrm>
                <a:off x="1866309" y="934112"/>
                <a:ext cx="392377" cy="5661"/>
              </a:xfrm>
              <a:custGeom>
                <a:avLst/>
                <a:gdLst>
                  <a:gd name="connsiteX0" fmla="*/ 389547 w 392377"/>
                  <a:gd name="connsiteY0" fmla="*/ 5661 h 5661"/>
                  <a:gd name="connsiteX1" fmla="*/ 2831 w 392377"/>
                  <a:gd name="connsiteY1" fmla="*/ 5661 h 5661"/>
                  <a:gd name="connsiteX2" fmla="*/ 0 w 392377"/>
                  <a:gd name="connsiteY2" fmla="*/ 2831 h 5661"/>
                  <a:gd name="connsiteX3" fmla="*/ 2831 w 392377"/>
                  <a:gd name="connsiteY3" fmla="*/ 0 h 5661"/>
                  <a:gd name="connsiteX4" fmla="*/ 389547 w 392377"/>
                  <a:gd name="connsiteY4" fmla="*/ 0 h 5661"/>
                  <a:gd name="connsiteX5" fmla="*/ 392378 w 392377"/>
                  <a:gd name="connsiteY5" fmla="*/ 2831 h 5661"/>
                  <a:gd name="connsiteX6" fmla="*/ 389547 w 392377"/>
                  <a:gd name="connsiteY6" fmla="*/ 5661 h 5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2377" h="5661">
                    <a:moveTo>
                      <a:pt x="389547" y="5661"/>
                    </a:moveTo>
                    <a:lnTo>
                      <a:pt x="2831" y="5661"/>
                    </a:lnTo>
                    <a:cubicBezTo>
                      <a:pt x="1287" y="5661"/>
                      <a:pt x="0" y="4375"/>
                      <a:pt x="0" y="2831"/>
                    </a:cubicBezTo>
                    <a:cubicBezTo>
                      <a:pt x="0" y="1287"/>
                      <a:pt x="1287" y="0"/>
                      <a:pt x="2831" y="0"/>
                    </a:cubicBezTo>
                    <a:lnTo>
                      <a:pt x="389547" y="0"/>
                    </a:lnTo>
                    <a:cubicBezTo>
                      <a:pt x="391091" y="0"/>
                      <a:pt x="392378" y="1287"/>
                      <a:pt x="392378" y="2831"/>
                    </a:cubicBezTo>
                    <a:cubicBezTo>
                      <a:pt x="392378" y="4375"/>
                      <a:pt x="391091" y="5661"/>
                      <a:pt x="389547" y="5661"/>
                    </a:cubicBezTo>
                  </a:path>
                </a:pathLst>
              </a:custGeom>
              <a:grpFill/>
              <a:ln w="0" cap="flat">
                <a:noFill/>
                <a:prstDash val="solid"/>
                <a:miter/>
              </a:ln>
            </p:spPr>
            <p:txBody>
              <a:bodyPr rtlCol="0" anchor="ctr"/>
              <a:lstStyle/>
              <a:p>
                <a:endParaRPr lang="en-GB" sz="1013"/>
              </a:p>
            </p:txBody>
          </p:sp>
          <p:sp>
            <p:nvSpPr>
              <p:cNvPr id="64" name="Freeform: Shape 63">
                <a:extLst>
                  <a:ext uri="{FF2B5EF4-FFF2-40B4-BE49-F238E27FC236}">
                    <a16:creationId xmlns:a16="http://schemas.microsoft.com/office/drawing/2014/main" id="{E79B068C-9E26-C265-B7F2-C45083A3A85F}"/>
                  </a:ext>
                </a:extLst>
              </p:cNvPr>
              <p:cNvSpPr/>
              <p:nvPr/>
            </p:nvSpPr>
            <p:spPr>
              <a:xfrm>
                <a:off x="1890961" y="837458"/>
                <a:ext cx="341477" cy="5661"/>
              </a:xfrm>
              <a:custGeom>
                <a:avLst/>
                <a:gdLst>
                  <a:gd name="connsiteX0" fmla="*/ 338647 w 341477"/>
                  <a:gd name="connsiteY0" fmla="*/ 5661 h 5661"/>
                  <a:gd name="connsiteX1" fmla="*/ 2831 w 341477"/>
                  <a:gd name="connsiteY1" fmla="*/ 5661 h 5661"/>
                  <a:gd name="connsiteX2" fmla="*/ 0 w 341477"/>
                  <a:gd name="connsiteY2" fmla="*/ 2831 h 5661"/>
                  <a:gd name="connsiteX3" fmla="*/ 2831 w 341477"/>
                  <a:gd name="connsiteY3" fmla="*/ 0 h 5661"/>
                  <a:gd name="connsiteX4" fmla="*/ 338647 w 341477"/>
                  <a:gd name="connsiteY4" fmla="*/ 0 h 5661"/>
                  <a:gd name="connsiteX5" fmla="*/ 341478 w 341477"/>
                  <a:gd name="connsiteY5" fmla="*/ 2831 h 5661"/>
                  <a:gd name="connsiteX6" fmla="*/ 338647 w 341477"/>
                  <a:gd name="connsiteY6" fmla="*/ 5661 h 5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477" h="5661">
                    <a:moveTo>
                      <a:pt x="338647" y="5661"/>
                    </a:moveTo>
                    <a:lnTo>
                      <a:pt x="2831" y="5661"/>
                    </a:lnTo>
                    <a:cubicBezTo>
                      <a:pt x="1287" y="5661"/>
                      <a:pt x="0" y="4375"/>
                      <a:pt x="0" y="2831"/>
                    </a:cubicBezTo>
                    <a:cubicBezTo>
                      <a:pt x="0" y="1287"/>
                      <a:pt x="1287" y="0"/>
                      <a:pt x="2831" y="0"/>
                    </a:cubicBezTo>
                    <a:lnTo>
                      <a:pt x="338647" y="0"/>
                    </a:lnTo>
                    <a:cubicBezTo>
                      <a:pt x="340191" y="0"/>
                      <a:pt x="341478" y="1287"/>
                      <a:pt x="341478" y="2831"/>
                    </a:cubicBezTo>
                    <a:cubicBezTo>
                      <a:pt x="341478" y="4375"/>
                      <a:pt x="340191" y="5661"/>
                      <a:pt x="338647" y="5661"/>
                    </a:cubicBezTo>
                  </a:path>
                </a:pathLst>
              </a:custGeom>
              <a:grpFill/>
              <a:ln w="0" cap="flat">
                <a:noFill/>
                <a:prstDash val="solid"/>
                <a:miter/>
              </a:ln>
            </p:spPr>
            <p:txBody>
              <a:bodyPr rtlCol="0" anchor="ctr"/>
              <a:lstStyle/>
              <a:p>
                <a:endParaRPr lang="en-GB" sz="1013"/>
              </a:p>
            </p:txBody>
          </p:sp>
          <p:sp>
            <p:nvSpPr>
              <p:cNvPr id="65" name="Freeform: Shape 64">
                <a:extLst>
                  <a:ext uri="{FF2B5EF4-FFF2-40B4-BE49-F238E27FC236}">
                    <a16:creationId xmlns:a16="http://schemas.microsoft.com/office/drawing/2014/main" id="{FD8D1161-8384-A187-5FA7-74CF9099954E}"/>
                  </a:ext>
                </a:extLst>
              </p:cNvPr>
              <p:cNvSpPr/>
              <p:nvPr/>
            </p:nvSpPr>
            <p:spPr>
              <a:xfrm>
                <a:off x="1890961" y="1030765"/>
                <a:ext cx="341169" cy="5661"/>
              </a:xfrm>
              <a:custGeom>
                <a:avLst/>
                <a:gdLst>
                  <a:gd name="connsiteX0" fmla="*/ 338338 w 341169"/>
                  <a:gd name="connsiteY0" fmla="*/ 5661 h 5661"/>
                  <a:gd name="connsiteX1" fmla="*/ 2831 w 341169"/>
                  <a:gd name="connsiteY1" fmla="*/ 5661 h 5661"/>
                  <a:gd name="connsiteX2" fmla="*/ 0 w 341169"/>
                  <a:gd name="connsiteY2" fmla="*/ 2831 h 5661"/>
                  <a:gd name="connsiteX3" fmla="*/ 2831 w 341169"/>
                  <a:gd name="connsiteY3" fmla="*/ 0 h 5661"/>
                  <a:gd name="connsiteX4" fmla="*/ 338338 w 341169"/>
                  <a:gd name="connsiteY4" fmla="*/ 0 h 5661"/>
                  <a:gd name="connsiteX5" fmla="*/ 341169 w 341169"/>
                  <a:gd name="connsiteY5" fmla="*/ 2831 h 5661"/>
                  <a:gd name="connsiteX6" fmla="*/ 338338 w 341169"/>
                  <a:gd name="connsiteY6" fmla="*/ 5661 h 5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169" h="5661">
                    <a:moveTo>
                      <a:pt x="338338" y="5661"/>
                    </a:moveTo>
                    <a:lnTo>
                      <a:pt x="2831" y="5661"/>
                    </a:lnTo>
                    <a:cubicBezTo>
                      <a:pt x="1287" y="5661"/>
                      <a:pt x="0" y="4375"/>
                      <a:pt x="0" y="2831"/>
                    </a:cubicBezTo>
                    <a:cubicBezTo>
                      <a:pt x="0" y="1287"/>
                      <a:pt x="1287" y="0"/>
                      <a:pt x="2831" y="0"/>
                    </a:cubicBezTo>
                    <a:lnTo>
                      <a:pt x="338338" y="0"/>
                    </a:lnTo>
                    <a:cubicBezTo>
                      <a:pt x="339882" y="0"/>
                      <a:pt x="341169" y="1287"/>
                      <a:pt x="341169" y="2831"/>
                    </a:cubicBezTo>
                    <a:cubicBezTo>
                      <a:pt x="341169" y="4375"/>
                      <a:pt x="339882" y="5661"/>
                      <a:pt x="338338" y="5661"/>
                    </a:cubicBezTo>
                  </a:path>
                </a:pathLst>
              </a:custGeom>
              <a:grpFill/>
              <a:ln w="0" cap="flat">
                <a:noFill/>
                <a:prstDash val="solid"/>
                <a:miter/>
              </a:ln>
            </p:spPr>
            <p:txBody>
              <a:bodyPr rtlCol="0" anchor="ctr"/>
              <a:lstStyle/>
              <a:p>
                <a:endParaRPr lang="en-GB" sz="1013"/>
              </a:p>
            </p:txBody>
          </p:sp>
          <p:sp>
            <p:nvSpPr>
              <p:cNvPr id="66" name="Freeform: Shape 65">
                <a:extLst>
                  <a:ext uri="{FF2B5EF4-FFF2-40B4-BE49-F238E27FC236}">
                    <a16:creationId xmlns:a16="http://schemas.microsoft.com/office/drawing/2014/main" id="{C083D208-0B1E-CE12-894A-40522586B86F}"/>
                  </a:ext>
                </a:extLst>
              </p:cNvPr>
              <p:cNvSpPr/>
              <p:nvPr/>
            </p:nvSpPr>
            <p:spPr>
              <a:xfrm>
                <a:off x="2059667" y="740754"/>
                <a:ext cx="5661" cy="392377"/>
              </a:xfrm>
              <a:custGeom>
                <a:avLst/>
                <a:gdLst>
                  <a:gd name="connsiteX0" fmla="*/ 2831 w 5661"/>
                  <a:gd name="connsiteY0" fmla="*/ 392378 h 392377"/>
                  <a:gd name="connsiteX1" fmla="*/ 0 w 5661"/>
                  <a:gd name="connsiteY1" fmla="*/ 389547 h 392377"/>
                  <a:gd name="connsiteX2" fmla="*/ 0 w 5661"/>
                  <a:gd name="connsiteY2" fmla="*/ 2831 h 392377"/>
                  <a:gd name="connsiteX3" fmla="*/ 2831 w 5661"/>
                  <a:gd name="connsiteY3" fmla="*/ 0 h 392377"/>
                  <a:gd name="connsiteX4" fmla="*/ 5661 w 5661"/>
                  <a:gd name="connsiteY4" fmla="*/ 2831 h 392377"/>
                  <a:gd name="connsiteX5" fmla="*/ 5661 w 5661"/>
                  <a:gd name="connsiteY5" fmla="*/ 389547 h 392377"/>
                  <a:gd name="connsiteX6" fmla="*/ 2831 w 5661"/>
                  <a:gd name="connsiteY6" fmla="*/ 392378 h 39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1" h="392377">
                    <a:moveTo>
                      <a:pt x="2831" y="392378"/>
                    </a:moveTo>
                    <a:cubicBezTo>
                      <a:pt x="1235" y="392378"/>
                      <a:pt x="0" y="391091"/>
                      <a:pt x="0" y="389547"/>
                    </a:cubicBezTo>
                    <a:lnTo>
                      <a:pt x="0" y="2831"/>
                    </a:lnTo>
                    <a:cubicBezTo>
                      <a:pt x="0" y="1287"/>
                      <a:pt x="1287" y="0"/>
                      <a:pt x="2831" y="0"/>
                    </a:cubicBezTo>
                    <a:cubicBezTo>
                      <a:pt x="4375" y="0"/>
                      <a:pt x="5661" y="1287"/>
                      <a:pt x="5661" y="2831"/>
                    </a:cubicBezTo>
                    <a:lnTo>
                      <a:pt x="5661" y="389547"/>
                    </a:lnTo>
                    <a:cubicBezTo>
                      <a:pt x="5661" y="391091"/>
                      <a:pt x="4375" y="392378"/>
                      <a:pt x="2831" y="392378"/>
                    </a:cubicBezTo>
                  </a:path>
                </a:pathLst>
              </a:custGeom>
              <a:grpFill/>
              <a:ln w="0" cap="flat">
                <a:noFill/>
                <a:prstDash val="solid"/>
                <a:miter/>
              </a:ln>
            </p:spPr>
            <p:txBody>
              <a:bodyPr rtlCol="0" anchor="ctr"/>
              <a:lstStyle/>
              <a:p>
                <a:endParaRPr lang="en-GB" sz="1013"/>
              </a:p>
            </p:txBody>
          </p:sp>
          <p:sp>
            <p:nvSpPr>
              <p:cNvPr id="67" name="Freeform: Shape 66">
                <a:extLst>
                  <a:ext uri="{FF2B5EF4-FFF2-40B4-BE49-F238E27FC236}">
                    <a16:creationId xmlns:a16="http://schemas.microsoft.com/office/drawing/2014/main" id="{F89C8FCE-25A8-06A2-4207-40B8F7573E09}"/>
                  </a:ext>
                </a:extLst>
              </p:cNvPr>
              <p:cNvSpPr/>
              <p:nvPr/>
            </p:nvSpPr>
            <p:spPr>
              <a:xfrm>
                <a:off x="1963013" y="766332"/>
                <a:ext cx="5661" cy="340397"/>
              </a:xfrm>
              <a:custGeom>
                <a:avLst/>
                <a:gdLst>
                  <a:gd name="connsiteX0" fmla="*/ 2831 w 5661"/>
                  <a:gd name="connsiteY0" fmla="*/ 340397 h 340397"/>
                  <a:gd name="connsiteX1" fmla="*/ 0 w 5661"/>
                  <a:gd name="connsiteY1" fmla="*/ 337567 h 340397"/>
                  <a:gd name="connsiteX2" fmla="*/ 0 w 5661"/>
                  <a:gd name="connsiteY2" fmla="*/ 2831 h 340397"/>
                  <a:gd name="connsiteX3" fmla="*/ 2831 w 5661"/>
                  <a:gd name="connsiteY3" fmla="*/ 0 h 340397"/>
                  <a:gd name="connsiteX4" fmla="*/ 5661 w 5661"/>
                  <a:gd name="connsiteY4" fmla="*/ 2831 h 340397"/>
                  <a:gd name="connsiteX5" fmla="*/ 5661 w 5661"/>
                  <a:gd name="connsiteY5" fmla="*/ 337515 h 340397"/>
                  <a:gd name="connsiteX6" fmla="*/ 2831 w 5661"/>
                  <a:gd name="connsiteY6" fmla="*/ 340346 h 34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1" h="340397">
                    <a:moveTo>
                      <a:pt x="2831" y="340397"/>
                    </a:moveTo>
                    <a:cubicBezTo>
                      <a:pt x="1235" y="340397"/>
                      <a:pt x="0" y="339111"/>
                      <a:pt x="0" y="337567"/>
                    </a:cubicBezTo>
                    <a:lnTo>
                      <a:pt x="0" y="2831"/>
                    </a:lnTo>
                    <a:cubicBezTo>
                      <a:pt x="0" y="1287"/>
                      <a:pt x="1287" y="0"/>
                      <a:pt x="2831" y="0"/>
                    </a:cubicBezTo>
                    <a:cubicBezTo>
                      <a:pt x="4375" y="0"/>
                      <a:pt x="5661" y="1287"/>
                      <a:pt x="5661" y="2831"/>
                    </a:cubicBezTo>
                    <a:lnTo>
                      <a:pt x="5661" y="337515"/>
                    </a:lnTo>
                    <a:cubicBezTo>
                      <a:pt x="5661" y="339059"/>
                      <a:pt x="4375" y="340346"/>
                      <a:pt x="2831" y="340346"/>
                    </a:cubicBezTo>
                  </a:path>
                </a:pathLst>
              </a:custGeom>
              <a:grpFill/>
              <a:ln w="0" cap="flat">
                <a:noFill/>
                <a:prstDash val="solid"/>
                <a:miter/>
              </a:ln>
            </p:spPr>
            <p:txBody>
              <a:bodyPr rtlCol="0" anchor="ctr"/>
              <a:lstStyle/>
              <a:p>
                <a:endParaRPr lang="en-GB" sz="1013"/>
              </a:p>
            </p:txBody>
          </p:sp>
          <p:sp>
            <p:nvSpPr>
              <p:cNvPr id="68" name="Freeform: Shape 67">
                <a:extLst>
                  <a:ext uri="{FF2B5EF4-FFF2-40B4-BE49-F238E27FC236}">
                    <a16:creationId xmlns:a16="http://schemas.microsoft.com/office/drawing/2014/main" id="{AFF6A17B-6AFC-D13F-8016-25D2D387591D}"/>
                  </a:ext>
                </a:extLst>
              </p:cNvPr>
              <p:cNvSpPr/>
              <p:nvPr/>
            </p:nvSpPr>
            <p:spPr>
              <a:xfrm>
                <a:off x="2156372" y="766898"/>
                <a:ext cx="5661" cy="339831"/>
              </a:xfrm>
              <a:custGeom>
                <a:avLst/>
                <a:gdLst>
                  <a:gd name="connsiteX0" fmla="*/ 2831 w 5661"/>
                  <a:gd name="connsiteY0" fmla="*/ 339831 h 339831"/>
                  <a:gd name="connsiteX1" fmla="*/ 0 w 5661"/>
                  <a:gd name="connsiteY1" fmla="*/ 337000 h 339831"/>
                  <a:gd name="connsiteX2" fmla="*/ 0 w 5661"/>
                  <a:gd name="connsiteY2" fmla="*/ 2831 h 339831"/>
                  <a:gd name="connsiteX3" fmla="*/ 2831 w 5661"/>
                  <a:gd name="connsiteY3" fmla="*/ 0 h 339831"/>
                  <a:gd name="connsiteX4" fmla="*/ 5661 w 5661"/>
                  <a:gd name="connsiteY4" fmla="*/ 2831 h 339831"/>
                  <a:gd name="connsiteX5" fmla="*/ 5661 w 5661"/>
                  <a:gd name="connsiteY5" fmla="*/ 336949 h 339831"/>
                  <a:gd name="connsiteX6" fmla="*/ 2831 w 5661"/>
                  <a:gd name="connsiteY6" fmla="*/ 339780 h 339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1" h="339831">
                    <a:moveTo>
                      <a:pt x="2831" y="339831"/>
                    </a:moveTo>
                    <a:cubicBezTo>
                      <a:pt x="1235" y="339831"/>
                      <a:pt x="0" y="338544"/>
                      <a:pt x="0" y="337000"/>
                    </a:cubicBezTo>
                    <a:lnTo>
                      <a:pt x="0" y="2831"/>
                    </a:lnTo>
                    <a:cubicBezTo>
                      <a:pt x="0" y="1287"/>
                      <a:pt x="1287" y="0"/>
                      <a:pt x="2831" y="0"/>
                    </a:cubicBezTo>
                    <a:cubicBezTo>
                      <a:pt x="4375" y="0"/>
                      <a:pt x="5661" y="1287"/>
                      <a:pt x="5661" y="2831"/>
                    </a:cubicBezTo>
                    <a:lnTo>
                      <a:pt x="5661" y="336949"/>
                    </a:lnTo>
                    <a:cubicBezTo>
                      <a:pt x="5661" y="338493"/>
                      <a:pt x="4375" y="339780"/>
                      <a:pt x="2831" y="339780"/>
                    </a:cubicBezTo>
                  </a:path>
                </a:pathLst>
              </a:custGeom>
              <a:grpFill/>
              <a:ln w="0" cap="flat">
                <a:noFill/>
                <a:prstDash val="solid"/>
                <a:miter/>
              </a:ln>
            </p:spPr>
            <p:txBody>
              <a:bodyPr rtlCol="0" anchor="ctr"/>
              <a:lstStyle/>
              <a:p>
                <a:endParaRPr lang="en-GB" sz="1013"/>
              </a:p>
            </p:txBody>
          </p:sp>
          <p:sp>
            <p:nvSpPr>
              <p:cNvPr id="69" name="Freeform: Shape 68">
                <a:extLst>
                  <a:ext uri="{FF2B5EF4-FFF2-40B4-BE49-F238E27FC236}">
                    <a16:creationId xmlns:a16="http://schemas.microsoft.com/office/drawing/2014/main" id="{3EC85943-AD18-B82A-DF0A-CE7F9207D687}"/>
                  </a:ext>
                </a:extLst>
              </p:cNvPr>
              <p:cNvSpPr/>
              <p:nvPr/>
            </p:nvSpPr>
            <p:spPr>
              <a:xfrm>
                <a:off x="2059641" y="740728"/>
                <a:ext cx="199032" cy="199045"/>
              </a:xfrm>
              <a:custGeom>
                <a:avLst/>
                <a:gdLst>
                  <a:gd name="connsiteX0" fmla="*/ 196215 w 199032"/>
                  <a:gd name="connsiteY0" fmla="*/ 199045 h 199045"/>
                  <a:gd name="connsiteX1" fmla="*/ 194207 w 199032"/>
                  <a:gd name="connsiteY1" fmla="*/ 198222 h 199045"/>
                  <a:gd name="connsiteX2" fmla="*/ 849 w 199032"/>
                  <a:gd name="connsiteY2" fmla="*/ 4864 h 199045"/>
                  <a:gd name="connsiteX3" fmla="*/ 849 w 199032"/>
                  <a:gd name="connsiteY3" fmla="*/ 849 h 199045"/>
                  <a:gd name="connsiteX4" fmla="*/ 4864 w 199032"/>
                  <a:gd name="connsiteY4" fmla="*/ 849 h 199045"/>
                  <a:gd name="connsiteX5" fmla="*/ 198222 w 199032"/>
                  <a:gd name="connsiteY5" fmla="*/ 194208 h 199045"/>
                  <a:gd name="connsiteX6" fmla="*/ 198222 w 199032"/>
                  <a:gd name="connsiteY6" fmla="*/ 198222 h 199045"/>
                  <a:gd name="connsiteX7" fmla="*/ 196215 w 199032"/>
                  <a:gd name="connsiteY7" fmla="*/ 199045 h 19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032" h="199045">
                    <a:moveTo>
                      <a:pt x="196215" y="199045"/>
                    </a:moveTo>
                    <a:cubicBezTo>
                      <a:pt x="195494" y="199045"/>
                      <a:pt x="194774" y="198788"/>
                      <a:pt x="194207" y="198222"/>
                    </a:cubicBezTo>
                    <a:lnTo>
                      <a:pt x="849" y="4864"/>
                    </a:lnTo>
                    <a:cubicBezTo>
                      <a:pt x="-283" y="3783"/>
                      <a:pt x="-283" y="1930"/>
                      <a:pt x="849" y="849"/>
                    </a:cubicBezTo>
                    <a:cubicBezTo>
                      <a:pt x="1930" y="-283"/>
                      <a:pt x="3731" y="-283"/>
                      <a:pt x="4864" y="849"/>
                    </a:cubicBezTo>
                    <a:lnTo>
                      <a:pt x="198222" y="194208"/>
                    </a:lnTo>
                    <a:cubicBezTo>
                      <a:pt x="199303" y="195340"/>
                      <a:pt x="199303" y="197141"/>
                      <a:pt x="198222" y="198222"/>
                    </a:cubicBezTo>
                    <a:cubicBezTo>
                      <a:pt x="197656" y="198788"/>
                      <a:pt x="196935" y="199045"/>
                      <a:pt x="196215" y="199045"/>
                    </a:cubicBezTo>
                  </a:path>
                </a:pathLst>
              </a:custGeom>
              <a:grpFill/>
              <a:ln w="0" cap="flat">
                <a:noFill/>
                <a:prstDash val="solid"/>
                <a:miter/>
              </a:ln>
            </p:spPr>
            <p:txBody>
              <a:bodyPr rtlCol="0" anchor="ctr"/>
              <a:lstStyle/>
              <a:p>
                <a:endParaRPr lang="en-GB" sz="1013"/>
              </a:p>
            </p:txBody>
          </p:sp>
          <p:sp>
            <p:nvSpPr>
              <p:cNvPr id="70" name="Freeform: Shape 69">
                <a:extLst>
                  <a:ext uri="{FF2B5EF4-FFF2-40B4-BE49-F238E27FC236}">
                    <a16:creationId xmlns:a16="http://schemas.microsoft.com/office/drawing/2014/main" id="{64BD38E5-C252-5EF1-FC4B-C5CBD8EE90B6}"/>
                  </a:ext>
                </a:extLst>
              </p:cNvPr>
              <p:cNvSpPr/>
              <p:nvPr/>
            </p:nvSpPr>
            <p:spPr>
              <a:xfrm>
                <a:off x="1866283" y="934086"/>
                <a:ext cx="199032" cy="199045"/>
              </a:xfrm>
              <a:custGeom>
                <a:avLst/>
                <a:gdLst>
                  <a:gd name="connsiteX0" fmla="*/ 196215 w 199032"/>
                  <a:gd name="connsiteY0" fmla="*/ 199045 h 199045"/>
                  <a:gd name="connsiteX1" fmla="*/ 194208 w 199032"/>
                  <a:gd name="connsiteY1" fmla="*/ 198222 h 199045"/>
                  <a:gd name="connsiteX2" fmla="*/ 849 w 199032"/>
                  <a:gd name="connsiteY2" fmla="*/ 4864 h 199045"/>
                  <a:gd name="connsiteX3" fmla="*/ 849 w 199032"/>
                  <a:gd name="connsiteY3" fmla="*/ 849 h 199045"/>
                  <a:gd name="connsiteX4" fmla="*/ 4864 w 199032"/>
                  <a:gd name="connsiteY4" fmla="*/ 849 h 199045"/>
                  <a:gd name="connsiteX5" fmla="*/ 198222 w 199032"/>
                  <a:gd name="connsiteY5" fmla="*/ 194208 h 199045"/>
                  <a:gd name="connsiteX6" fmla="*/ 198222 w 199032"/>
                  <a:gd name="connsiteY6" fmla="*/ 198222 h 199045"/>
                  <a:gd name="connsiteX7" fmla="*/ 196215 w 199032"/>
                  <a:gd name="connsiteY7" fmla="*/ 199045 h 19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032" h="199045">
                    <a:moveTo>
                      <a:pt x="196215" y="199045"/>
                    </a:moveTo>
                    <a:cubicBezTo>
                      <a:pt x="195494" y="199045"/>
                      <a:pt x="194774" y="198788"/>
                      <a:pt x="194208" y="198222"/>
                    </a:cubicBezTo>
                    <a:lnTo>
                      <a:pt x="849" y="4864"/>
                    </a:lnTo>
                    <a:cubicBezTo>
                      <a:pt x="-283" y="3731"/>
                      <a:pt x="-283" y="1930"/>
                      <a:pt x="849" y="849"/>
                    </a:cubicBezTo>
                    <a:cubicBezTo>
                      <a:pt x="1930" y="-283"/>
                      <a:pt x="3731" y="-283"/>
                      <a:pt x="4864" y="849"/>
                    </a:cubicBezTo>
                    <a:lnTo>
                      <a:pt x="198222" y="194208"/>
                    </a:lnTo>
                    <a:cubicBezTo>
                      <a:pt x="199303" y="195340"/>
                      <a:pt x="199303" y="197090"/>
                      <a:pt x="198222" y="198222"/>
                    </a:cubicBezTo>
                    <a:cubicBezTo>
                      <a:pt x="197656" y="198788"/>
                      <a:pt x="196935" y="199045"/>
                      <a:pt x="196215" y="199045"/>
                    </a:cubicBezTo>
                  </a:path>
                </a:pathLst>
              </a:custGeom>
              <a:grpFill/>
              <a:ln w="0" cap="flat">
                <a:noFill/>
                <a:prstDash val="solid"/>
                <a:miter/>
              </a:ln>
            </p:spPr>
            <p:txBody>
              <a:bodyPr rtlCol="0" anchor="ctr"/>
              <a:lstStyle/>
              <a:p>
                <a:endParaRPr lang="en-GB" sz="1013"/>
              </a:p>
            </p:txBody>
          </p:sp>
          <p:sp>
            <p:nvSpPr>
              <p:cNvPr id="71" name="Freeform: Shape 70">
                <a:extLst>
                  <a:ext uri="{FF2B5EF4-FFF2-40B4-BE49-F238E27FC236}">
                    <a16:creationId xmlns:a16="http://schemas.microsoft.com/office/drawing/2014/main" id="{03A960D6-6D97-8AC3-543E-0ECB8F7CC3C0}"/>
                  </a:ext>
                </a:extLst>
              </p:cNvPr>
              <p:cNvSpPr/>
              <p:nvPr/>
            </p:nvSpPr>
            <p:spPr>
              <a:xfrm>
                <a:off x="2059680" y="934086"/>
                <a:ext cx="199032" cy="199045"/>
              </a:xfrm>
              <a:custGeom>
                <a:avLst/>
                <a:gdLst>
                  <a:gd name="connsiteX0" fmla="*/ 2818 w 199032"/>
                  <a:gd name="connsiteY0" fmla="*/ 199045 h 199045"/>
                  <a:gd name="connsiteX1" fmla="*/ 811 w 199032"/>
                  <a:gd name="connsiteY1" fmla="*/ 198222 h 199045"/>
                  <a:gd name="connsiteX2" fmla="*/ 811 w 199032"/>
                  <a:gd name="connsiteY2" fmla="*/ 194208 h 199045"/>
                  <a:gd name="connsiteX3" fmla="*/ 194169 w 199032"/>
                  <a:gd name="connsiteY3" fmla="*/ 849 h 199045"/>
                  <a:gd name="connsiteX4" fmla="*/ 198183 w 199032"/>
                  <a:gd name="connsiteY4" fmla="*/ 849 h 199045"/>
                  <a:gd name="connsiteX5" fmla="*/ 198183 w 199032"/>
                  <a:gd name="connsiteY5" fmla="*/ 4864 h 199045"/>
                  <a:gd name="connsiteX6" fmla="*/ 4825 w 199032"/>
                  <a:gd name="connsiteY6" fmla="*/ 198222 h 199045"/>
                  <a:gd name="connsiteX7" fmla="*/ 2818 w 199032"/>
                  <a:gd name="connsiteY7" fmla="*/ 199045 h 19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032" h="199045">
                    <a:moveTo>
                      <a:pt x="2818" y="199045"/>
                    </a:moveTo>
                    <a:cubicBezTo>
                      <a:pt x="2097" y="199045"/>
                      <a:pt x="1377" y="198788"/>
                      <a:pt x="811" y="198222"/>
                    </a:cubicBezTo>
                    <a:cubicBezTo>
                      <a:pt x="-270" y="197090"/>
                      <a:pt x="-270" y="195288"/>
                      <a:pt x="811" y="194208"/>
                    </a:cubicBezTo>
                    <a:lnTo>
                      <a:pt x="194169" y="849"/>
                    </a:lnTo>
                    <a:cubicBezTo>
                      <a:pt x="195250" y="-283"/>
                      <a:pt x="197051" y="-283"/>
                      <a:pt x="198183" y="849"/>
                    </a:cubicBezTo>
                    <a:cubicBezTo>
                      <a:pt x="199315" y="1930"/>
                      <a:pt x="199315" y="3731"/>
                      <a:pt x="198183" y="4864"/>
                    </a:cubicBezTo>
                    <a:lnTo>
                      <a:pt x="4825" y="198222"/>
                    </a:lnTo>
                    <a:cubicBezTo>
                      <a:pt x="4259" y="198788"/>
                      <a:pt x="3538" y="199045"/>
                      <a:pt x="2818" y="199045"/>
                    </a:cubicBezTo>
                  </a:path>
                </a:pathLst>
              </a:custGeom>
              <a:grpFill/>
              <a:ln w="0" cap="flat">
                <a:noFill/>
                <a:prstDash val="solid"/>
                <a:miter/>
              </a:ln>
            </p:spPr>
            <p:txBody>
              <a:bodyPr rtlCol="0" anchor="ctr"/>
              <a:lstStyle/>
              <a:p>
                <a:endParaRPr lang="en-GB" sz="1013"/>
              </a:p>
            </p:txBody>
          </p:sp>
          <p:sp>
            <p:nvSpPr>
              <p:cNvPr id="72" name="Freeform: Shape 71">
                <a:extLst>
                  <a:ext uri="{FF2B5EF4-FFF2-40B4-BE49-F238E27FC236}">
                    <a16:creationId xmlns:a16="http://schemas.microsoft.com/office/drawing/2014/main" id="{1404BD0C-EF7D-B91B-73E4-2A8BCF083219}"/>
                  </a:ext>
                </a:extLst>
              </p:cNvPr>
              <p:cNvSpPr/>
              <p:nvPr/>
            </p:nvSpPr>
            <p:spPr>
              <a:xfrm>
                <a:off x="1866321" y="740728"/>
                <a:ext cx="199032" cy="199045"/>
              </a:xfrm>
              <a:custGeom>
                <a:avLst/>
                <a:gdLst>
                  <a:gd name="connsiteX0" fmla="*/ 2818 w 199032"/>
                  <a:gd name="connsiteY0" fmla="*/ 199045 h 199045"/>
                  <a:gd name="connsiteX1" fmla="*/ 811 w 199032"/>
                  <a:gd name="connsiteY1" fmla="*/ 198222 h 199045"/>
                  <a:gd name="connsiteX2" fmla="*/ 811 w 199032"/>
                  <a:gd name="connsiteY2" fmla="*/ 194208 h 199045"/>
                  <a:gd name="connsiteX3" fmla="*/ 194169 w 199032"/>
                  <a:gd name="connsiteY3" fmla="*/ 849 h 199045"/>
                  <a:gd name="connsiteX4" fmla="*/ 198183 w 199032"/>
                  <a:gd name="connsiteY4" fmla="*/ 849 h 199045"/>
                  <a:gd name="connsiteX5" fmla="*/ 198183 w 199032"/>
                  <a:gd name="connsiteY5" fmla="*/ 4864 h 199045"/>
                  <a:gd name="connsiteX6" fmla="*/ 4825 w 199032"/>
                  <a:gd name="connsiteY6" fmla="*/ 198222 h 199045"/>
                  <a:gd name="connsiteX7" fmla="*/ 2818 w 199032"/>
                  <a:gd name="connsiteY7" fmla="*/ 199045 h 19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032" h="199045">
                    <a:moveTo>
                      <a:pt x="2818" y="199045"/>
                    </a:moveTo>
                    <a:cubicBezTo>
                      <a:pt x="2097" y="199045"/>
                      <a:pt x="1377" y="198788"/>
                      <a:pt x="811" y="198222"/>
                    </a:cubicBezTo>
                    <a:cubicBezTo>
                      <a:pt x="-270" y="197090"/>
                      <a:pt x="-270" y="195288"/>
                      <a:pt x="811" y="194208"/>
                    </a:cubicBezTo>
                    <a:lnTo>
                      <a:pt x="194169" y="849"/>
                    </a:lnTo>
                    <a:cubicBezTo>
                      <a:pt x="195250" y="-283"/>
                      <a:pt x="197051" y="-283"/>
                      <a:pt x="198183" y="849"/>
                    </a:cubicBezTo>
                    <a:cubicBezTo>
                      <a:pt x="199316" y="1930"/>
                      <a:pt x="199316" y="3783"/>
                      <a:pt x="198183" y="4864"/>
                    </a:cubicBezTo>
                    <a:lnTo>
                      <a:pt x="4825" y="198222"/>
                    </a:lnTo>
                    <a:cubicBezTo>
                      <a:pt x="4259" y="198788"/>
                      <a:pt x="3538" y="199045"/>
                      <a:pt x="2818" y="199045"/>
                    </a:cubicBezTo>
                  </a:path>
                </a:pathLst>
              </a:custGeom>
              <a:grpFill/>
              <a:ln w="0" cap="flat">
                <a:noFill/>
                <a:prstDash val="solid"/>
                <a:miter/>
              </a:ln>
            </p:spPr>
            <p:txBody>
              <a:bodyPr rtlCol="0" anchor="ctr"/>
              <a:lstStyle/>
              <a:p>
                <a:endParaRPr lang="en-GB" sz="1013"/>
              </a:p>
            </p:txBody>
          </p:sp>
          <p:sp>
            <p:nvSpPr>
              <p:cNvPr id="73" name="Freeform: Shape 72">
                <a:extLst>
                  <a:ext uri="{FF2B5EF4-FFF2-40B4-BE49-F238E27FC236}">
                    <a16:creationId xmlns:a16="http://schemas.microsoft.com/office/drawing/2014/main" id="{A5ED537E-55E3-D11D-2B3A-37AEAD3D6FE7}"/>
                  </a:ext>
                </a:extLst>
              </p:cNvPr>
              <p:cNvSpPr/>
              <p:nvPr/>
            </p:nvSpPr>
            <p:spPr>
              <a:xfrm>
                <a:off x="1865948" y="740754"/>
                <a:ext cx="392172" cy="392172"/>
              </a:xfrm>
              <a:custGeom>
                <a:avLst/>
                <a:gdLst>
                  <a:gd name="connsiteX0" fmla="*/ 196086 w 392172"/>
                  <a:gd name="connsiteY0" fmla="*/ 392121 h 392172"/>
                  <a:gd name="connsiteX1" fmla="*/ 0 w 392172"/>
                  <a:gd name="connsiteY1" fmla="*/ 196035 h 392172"/>
                  <a:gd name="connsiteX2" fmla="*/ 196086 w 392172"/>
                  <a:gd name="connsiteY2" fmla="*/ 0 h 392172"/>
                  <a:gd name="connsiteX3" fmla="*/ 392172 w 392172"/>
                  <a:gd name="connsiteY3" fmla="*/ 196086 h 392172"/>
                  <a:gd name="connsiteX4" fmla="*/ 196086 w 392172"/>
                  <a:gd name="connsiteY4" fmla="*/ 392172 h 392172"/>
                  <a:gd name="connsiteX5" fmla="*/ 196086 w 392172"/>
                  <a:gd name="connsiteY5" fmla="*/ 5713 h 392172"/>
                  <a:gd name="connsiteX6" fmla="*/ 5661 w 392172"/>
                  <a:gd name="connsiteY6" fmla="*/ 196138 h 392172"/>
                  <a:gd name="connsiteX7" fmla="*/ 196086 w 392172"/>
                  <a:gd name="connsiteY7" fmla="*/ 386511 h 392172"/>
                  <a:gd name="connsiteX8" fmla="*/ 386459 w 392172"/>
                  <a:gd name="connsiteY8" fmla="*/ 196138 h 392172"/>
                  <a:gd name="connsiteX9" fmla="*/ 196086 w 392172"/>
                  <a:gd name="connsiteY9" fmla="*/ 5661 h 39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172" h="392172">
                    <a:moveTo>
                      <a:pt x="196086" y="392121"/>
                    </a:moveTo>
                    <a:cubicBezTo>
                      <a:pt x="87956" y="392121"/>
                      <a:pt x="0" y="304165"/>
                      <a:pt x="0" y="196035"/>
                    </a:cubicBezTo>
                    <a:cubicBezTo>
                      <a:pt x="0" y="87904"/>
                      <a:pt x="87956" y="0"/>
                      <a:pt x="196086" y="0"/>
                    </a:cubicBezTo>
                    <a:cubicBezTo>
                      <a:pt x="304216" y="0"/>
                      <a:pt x="392172" y="87956"/>
                      <a:pt x="392172" y="196086"/>
                    </a:cubicBezTo>
                    <a:cubicBezTo>
                      <a:pt x="392172" y="304216"/>
                      <a:pt x="304216" y="392172"/>
                      <a:pt x="196086" y="392172"/>
                    </a:cubicBezTo>
                    <a:moveTo>
                      <a:pt x="196086" y="5713"/>
                    </a:moveTo>
                    <a:cubicBezTo>
                      <a:pt x="91095" y="5713"/>
                      <a:pt x="5661" y="91147"/>
                      <a:pt x="5661" y="196138"/>
                    </a:cubicBezTo>
                    <a:cubicBezTo>
                      <a:pt x="5661" y="301128"/>
                      <a:pt x="91095" y="386511"/>
                      <a:pt x="196086" y="386511"/>
                    </a:cubicBezTo>
                    <a:cubicBezTo>
                      <a:pt x="301077" y="386511"/>
                      <a:pt x="386459" y="301077"/>
                      <a:pt x="386459" y="196138"/>
                    </a:cubicBezTo>
                    <a:cubicBezTo>
                      <a:pt x="386459" y="91198"/>
                      <a:pt x="301077" y="5661"/>
                      <a:pt x="196086" y="5661"/>
                    </a:cubicBezTo>
                  </a:path>
                </a:pathLst>
              </a:custGeom>
              <a:grpFill/>
              <a:ln w="0" cap="flat">
                <a:noFill/>
                <a:prstDash val="solid"/>
                <a:miter/>
              </a:ln>
            </p:spPr>
            <p:txBody>
              <a:bodyPr rtlCol="0" anchor="ctr"/>
              <a:lstStyle/>
              <a:p>
                <a:endParaRPr lang="en-GB" sz="1013"/>
              </a:p>
            </p:txBody>
          </p:sp>
          <p:sp>
            <p:nvSpPr>
              <p:cNvPr id="74" name="Freeform: Shape 73">
                <a:extLst>
                  <a:ext uri="{FF2B5EF4-FFF2-40B4-BE49-F238E27FC236}">
                    <a16:creationId xmlns:a16="http://schemas.microsoft.com/office/drawing/2014/main" id="{2E240D32-8CD0-B151-C138-967E4983D885}"/>
                  </a:ext>
                </a:extLst>
              </p:cNvPr>
              <p:cNvSpPr/>
              <p:nvPr/>
            </p:nvSpPr>
            <p:spPr>
              <a:xfrm>
                <a:off x="2045874" y="920422"/>
                <a:ext cx="32835" cy="32835"/>
              </a:xfrm>
              <a:custGeom>
                <a:avLst/>
                <a:gdLst>
                  <a:gd name="connsiteX0" fmla="*/ 32835 w 32835"/>
                  <a:gd name="connsiteY0" fmla="*/ 16418 h 32835"/>
                  <a:gd name="connsiteX1" fmla="*/ 16418 w 32835"/>
                  <a:gd name="connsiteY1" fmla="*/ 32835 h 32835"/>
                  <a:gd name="connsiteX2" fmla="*/ 0 w 32835"/>
                  <a:gd name="connsiteY2" fmla="*/ 16418 h 32835"/>
                  <a:gd name="connsiteX3" fmla="*/ 16418 w 32835"/>
                  <a:gd name="connsiteY3" fmla="*/ 0 h 32835"/>
                  <a:gd name="connsiteX4" fmla="*/ 32835 w 32835"/>
                  <a:gd name="connsiteY4" fmla="*/ 16418 h 3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35" h="32835">
                    <a:moveTo>
                      <a:pt x="32835" y="16418"/>
                    </a:moveTo>
                    <a:cubicBezTo>
                      <a:pt x="32835" y="25476"/>
                      <a:pt x="25476" y="32835"/>
                      <a:pt x="16418" y="32835"/>
                    </a:cubicBezTo>
                    <a:cubicBezTo>
                      <a:pt x="7360" y="32835"/>
                      <a:pt x="0" y="25476"/>
                      <a:pt x="0" y="16418"/>
                    </a:cubicBezTo>
                    <a:cubicBezTo>
                      <a:pt x="0" y="7360"/>
                      <a:pt x="7360" y="0"/>
                      <a:pt x="16418" y="0"/>
                    </a:cubicBezTo>
                    <a:cubicBezTo>
                      <a:pt x="25476" y="0"/>
                      <a:pt x="32835" y="7360"/>
                      <a:pt x="32835" y="16418"/>
                    </a:cubicBezTo>
                  </a:path>
                </a:pathLst>
              </a:custGeom>
              <a:grpFill/>
              <a:ln w="0" cap="flat">
                <a:noFill/>
                <a:prstDash val="solid"/>
                <a:miter/>
              </a:ln>
            </p:spPr>
            <p:txBody>
              <a:bodyPr rtlCol="0" anchor="ctr"/>
              <a:lstStyle/>
              <a:p>
                <a:endParaRPr lang="en-GB" sz="1013"/>
              </a:p>
            </p:txBody>
          </p:sp>
          <p:sp>
            <p:nvSpPr>
              <p:cNvPr id="75" name="Freeform: Shape 74">
                <a:extLst>
                  <a:ext uri="{FF2B5EF4-FFF2-40B4-BE49-F238E27FC236}">
                    <a16:creationId xmlns:a16="http://schemas.microsoft.com/office/drawing/2014/main" id="{60D152A4-8D7E-B56F-119C-D987BF00BF47}"/>
                  </a:ext>
                </a:extLst>
              </p:cNvPr>
              <p:cNvSpPr/>
              <p:nvPr/>
            </p:nvSpPr>
            <p:spPr>
              <a:xfrm>
                <a:off x="2050351" y="1021450"/>
                <a:ext cx="24292" cy="24292"/>
              </a:xfrm>
              <a:custGeom>
                <a:avLst/>
                <a:gdLst>
                  <a:gd name="connsiteX0" fmla="*/ 24292 w 24292"/>
                  <a:gd name="connsiteY0" fmla="*/ 12146 h 24292"/>
                  <a:gd name="connsiteX1" fmla="*/ 12146 w 24292"/>
                  <a:gd name="connsiteY1" fmla="*/ 24292 h 24292"/>
                  <a:gd name="connsiteX2" fmla="*/ 0 w 24292"/>
                  <a:gd name="connsiteY2" fmla="*/ 12146 h 24292"/>
                  <a:gd name="connsiteX3" fmla="*/ 12146 w 24292"/>
                  <a:gd name="connsiteY3" fmla="*/ 0 h 24292"/>
                  <a:gd name="connsiteX4" fmla="*/ 24292 w 24292"/>
                  <a:gd name="connsiteY4" fmla="*/ 12146 h 24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92" h="24292">
                    <a:moveTo>
                      <a:pt x="24292" y="12146"/>
                    </a:moveTo>
                    <a:cubicBezTo>
                      <a:pt x="24292" y="18888"/>
                      <a:pt x="18837" y="24292"/>
                      <a:pt x="12146" y="24292"/>
                    </a:cubicBezTo>
                    <a:cubicBezTo>
                      <a:pt x="5455" y="24292"/>
                      <a:pt x="0" y="18837"/>
                      <a:pt x="0" y="12146"/>
                    </a:cubicBezTo>
                    <a:cubicBezTo>
                      <a:pt x="0" y="5455"/>
                      <a:pt x="5455" y="0"/>
                      <a:pt x="12146" y="0"/>
                    </a:cubicBezTo>
                    <a:cubicBezTo>
                      <a:pt x="18837" y="0"/>
                      <a:pt x="24292" y="5455"/>
                      <a:pt x="24292" y="12146"/>
                    </a:cubicBezTo>
                  </a:path>
                </a:pathLst>
              </a:custGeom>
              <a:grpFill/>
              <a:ln w="0" cap="flat">
                <a:noFill/>
                <a:prstDash val="solid"/>
                <a:miter/>
              </a:ln>
            </p:spPr>
            <p:txBody>
              <a:bodyPr rtlCol="0" anchor="ctr"/>
              <a:lstStyle/>
              <a:p>
                <a:endParaRPr lang="en-GB" sz="1013"/>
              </a:p>
            </p:txBody>
          </p:sp>
          <p:sp>
            <p:nvSpPr>
              <p:cNvPr id="76" name="Freeform: Shape 75">
                <a:extLst>
                  <a:ext uri="{FF2B5EF4-FFF2-40B4-BE49-F238E27FC236}">
                    <a16:creationId xmlns:a16="http://schemas.microsoft.com/office/drawing/2014/main" id="{7B78494E-3071-1329-C011-B7DA6F980EF9}"/>
                  </a:ext>
                </a:extLst>
              </p:cNvPr>
              <p:cNvSpPr/>
              <p:nvPr/>
            </p:nvSpPr>
            <p:spPr>
              <a:xfrm>
                <a:off x="1953647" y="828143"/>
                <a:ext cx="24292" cy="24292"/>
              </a:xfrm>
              <a:custGeom>
                <a:avLst/>
                <a:gdLst>
                  <a:gd name="connsiteX0" fmla="*/ 24292 w 24292"/>
                  <a:gd name="connsiteY0" fmla="*/ 12146 h 24292"/>
                  <a:gd name="connsiteX1" fmla="*/ 12146 w 24292"/>
                  <a:gd name="connsiteY1" fmla="*/ 24292 h 24292"/>
                  <a:gd name="connsiteX2" fmla="*/ 0 w 24292"/>
                  <a:gd name="connsiteY2" fmla="*/ 12146 h 24292"/>
                  <a:gd name="connsiteX3" fmla="*/ 12146 w 24292"/>
                  <a:gd name="connsiteY3" fmla="*/ 0 h 24292"/>
                  <a:gd name="connsiteX4" fmla="*/ 24292 w 24292"/>
                  <a:gd name="connsiteY4" fmla="*/ 12146 h 24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92" h="24292">
                    <a:moveTo>
                      <a:pt x="24292" y="12146"/>
                    </a:moveTo>
                    <a:cubicBezTo>
                      <a:pt x="24292" y="18837"/>
                      <a:pt x="18837" y="24292"/>
                      <a:pt x="12146" y="24292"/>
                    </a:cubicBezTo>
                    <a:cubicBezTo>
                      <a:pt x="5455" y="24292"/>
                      <a:pt x="0" y="18837"/>
                      <a:pt x="0" y="12146"/>
                    </a:cubicBezTo>
                    <a:cubicBezTo>
                      <a:pt x="0" y="5455"/>
                      <a:pt x="5455" y="0"/>
                      <a:pt x="12146" y="0"/>
                    </a:cubicBezTo>
                    <a:cubicBezTo>
                      <a:pt x="18837" y="0"/>
                      <a:pt x="24292" y="5455"/>
                      <a:pt x="24292" y="12146"/>
                    </a:cubicBezTo>
                  </a:path>
                </a:pathLst>
              </a:custGeom>
              <a:grpFill/>
              <a:ln w="0" cap="flat">
                <a:noFill/>
                <a:prstDash val="solid"/>
                <a:miter/>
              </a:ln>
            </p:spPr>
            <p:txBody>
              <a:bodyPr rtlCol="0" anchor="ctr"/>
              <a:lstStyle/>
              <a:p>
                <a:endParaRPr lang="en-GB" sz="1013"/>
              </a:p>
            </p:txBody>
          </p:sp>
          <p:sp>
            <p:nvSpPr>
              <p:cNvPr id="77" name="Freeform: Shape 76">
                <a:extLst>
                  <a:ext uri="{FF2B5EF4-FFF2-40B4-BE49-F238E27FC236}">
                    <a16:creationId xmlns:a16="http://schemas.microsoft.com/office/drawing/2014/main" id="{D4281834-823B-F406-20D4-6BE3D58BDE74}"/>
                  </a:ext>
                </a:extLst>
              </p:cNvPr>
              <p:cNvSpPr/>
              <p:nvPr/>
            </p:nvSpPr>
            <p:spPr>
              <a:xfrm>
                <a:off x="1949375" y="1017230"/>
                <a:ext cx="32835" cy="32835"/>
              </a:xfrm>
              <a:custGeom>
                <a:avLst/>
                <a:gdLst>
                  <a:gd name="connsiteX0" fmla="*/ 32835 w 32835"/>
                  <a:gd name="connsiteY0" fmla="*/ 16418 h 32835"/>
                  <a:gd name="connsiteX1" fmla="*/ 16418 w 32835"/>
                  <a:gd name="connsiteY1" fmla="*/ 32835 h 32835"/>
                  <a:gd name="connsiteX2" fmla="*/ 0 w 32835"/>
                  <a:gd name="connsiteY2" fmla="*/ 16418 h 32835"/>
                  <a:gd name="connsiteX3" fmla="*/ 16418 w 32835"/>
                  <a:gd name="connsiteY3" fmla="*/ 0 h 32835"/>
                  <a:gd name="connsiteX4" fmla="*/ 32835 w 32835"/>
                  <a:gd name="connsiteY4" fmla="*/ 16418 h 3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35" h="32835">
                    <a:moveTo>
                      <a:pt x="32835" y="16418"/>
                    </a:moveTo>
                    <a:cubicBezTo>
                      <a:pt x="32835" y="25476"/>
                      <a:pt x="25476" y="32835"/>
                      <a:pt x="16418" y="32835"/>
                    </a:cubicBezTo>
                    <a:cubicBezTo>
                      <a:pt x="7360" y="32835"/>
                      <a:pt x="0" y="25476"/>
                      <a:pt x="0" y="16418"/>
                    </a:cubicBezTo>
                    <a:cubicBezTo>
                      <a:pt x="0" y="7360"/>
                      <a:pt x="7360" y="0"/>
                      <a:pt x="16418" y="0"/>
                    </a:cubicBezTo>
                    <a:cubicBezTo>
                      <a:pt x="25476" y="0"/>
                      <a:pt x="32835" y="7360"/>
                      <a:pt x="32835" y="16418"/>
                    </a:cubicBezTo>
                  </a:path>
                </a:pathLst>
              </a:custGeom>
              <a:grpFill/>
              <a:ln w="0" cap="flat">
                <a:noFill/>
                <a:prstDash val="solid"/>
                <a:miter/>
              </a:ln>
            </p:spPr>
            <p:txBody>
              <a:bodyPr rtlCol="0" anchor="ctr"/>
              <a:lstStyle/>
              <a:p>
                <a:endParaRPr lang="en-GB" sz="1013"/>
              </a:p>
            </p:txBody>
          </p:sp>
          <p:sp>
            <p:nvSpPr>
              <p:cNvPr id="78" name="Freeform: Shape 77">
                <a:extLst>
                  <a:ext uri="{FF2B5EF4-FFF2-40B4-BE49-F238E27FC236}">
                    <a16:creationId xmlns:a16="http://schemas.microsoft.com/office/drawing/2014/main" id="{1101CE96-A3C2-C886-F1BE-99043920B16C}"/>
                  </a:ext>
                </a:extLst>
              </p:cNvPr>
              <p:cNvSpPr/>
              <p:nvPr/>
            </p:nvSpPr>
            <p:spPr>
              <a:xfrm>
                <a:off x="2243710" y="924796"/>
                <a:ext cx="24292" cy="24292"/>
              </a:xfrm>
              <a:custGeom>
                <a:avLst/>
                <a:gdLst>
                  <a:gd name="connsiteX0" fmla="*/ 24292 w 24292"/>
                  <a:gd name="connsiteY0" fmla="*/ 12146 h 24292"/>
                  <a:gd name="connsiteX1" fmla="*/ 12146 w 24292"/>
                  <a:gd name="connsiteY1" fmla="*/ 24292 h 24292"/>
                  <a:gd name="connsiteX2" fmla="*/ 0 w 24292"/>
                  <a:gd name="connsiteY2" fmla="*/ 12146 h 24292"/>
                  <a:gd name="connsiteX3" fmla="*/ 12146 w 24292"/>
                  <a:gd name="connsiteY3" fmla="*/ 0 h 24292"/>
                  <a:gd name="connsiteX4" fmla="*/ 24292 w 24292"/>
                  <a:gd name="connsiteY4" fmla="*/ 12146 h 24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92" h="24292">
                    <a:moveTo>
                      <a:pt x="24292" y="12146"/>
                    </a:moveTo>
                    <a:cubicBezTo>
                      <a:pt x="24292" y="18837"/>
                      <a:pt x="18837" y="24292"/>
                      <a:pt x="12146" y="24292"/>
                    </a:cubicBezTo>
                    <a:cubicBezTo>
                      <a:pt x="5455" y="24292"/>
                      <a:pt x="0" y="18837"/>
                      <a:pt x="0" y="12146"/>
                    </a:cubicBezTo>
                    <a:cubicBezTo>
                      <a:pt x="0" y="5455"/>
                      <a:pt x="5455" y="0"/>
                      <a:pt x="12146" y="0"/>
                    </a:cubicBezTo>
                    <a:cubicBezTo>
                      <a:pt x="18837" y="0"/>
                      <a:pt x="24292" y="5455"/>
                      <a:pt x="24292" y="12146"/>
                    </a:cubicBezTo>
                  </a:path>
                </a:pathLst>
              </a:custGeom>
              <a:grpFill/>
              <a:ln w="0" cap="flat">
                <a:noFill/>
                <a:prstDash val="solid"/>
                <a:miter/>
              </a:ln>
            </p:spPr>
            <p:txBody>
              <a:bodyPr rtlCol="0" anchor="ctr"/>
              <a:lstStyle/>
              <a:p>
                <a:endParaRPr lang="en-GB" sz="1013"/>
              </a:p>
            </p:txBody>
          </p:sp>
          <p:sp>
            <p:nvSpPr>
              <p:cNvPr id="79" name="Freeform: Shape 78">
                <a:extLst>
                  <a:ext uri="{FF2B5EF4-FFF2-40B4-BE49-F238E27FC236}">
                    <a16:creationId xmlns:a16="http://schemas.microsoft.com/office/drawing/2014/main" id="{468C7A49-B2E8-6AC8-0433-6ADD33C3922E}"/>
                  </a:ext>
                </a:extLst>
              </p:cNvPr>
              <p:cNvSpPr/>
              <p:nvPr/>
            </p:nvSpPr>
            <p:spPr>
              <a:xfrm>
                <a:off x="2050351" y="1118155"/>
                <a:ext cx="24292" cy="24292"/>
              </a:xfrm>
              <a:custGeom>
                <a:avLst/>
                <a:gdLst>
                  <a:gd name="connsiteX0" fmla="*/ 24292 w 24292"/>
                  <a:gd name="connsiteY0" fmla="*/ 12146 h 24292"/>
                  <a:gd name="connsiteX1" fmla="*/ 12146 w 24292"/>
                  <a:gd name="connsiteY1" fmla="*/ 24292 h 24292"/>
                  <a:gd name="connsiteX2" fmla="*/ 0 w 24292"/>
                  <a:gd name="connsiteY2" fmla="*/ 12146 h 24292"/>
                  <a:gd name="connsiteX3" fmla="*/ 12146 w 24292"/>
                  <a:gd name="connsiteY3" fmla="*/ 0 h 24292"/>
                  <a:gd name="connsiteX4" fmla="*/ 24292 w 24292"/>
                  <a:gd name="connsiteY4" fmla="*/ 12146 h 24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92" h="24292">
                    <a:moveTo>
                      <a:pt x="24292" y="12146"/>
                    </a:moveTo>
                    <a:cubicBezTo>
                      <a:pt x="24292" y="18837"/>
                      <a:pt x="18837" y="24292"/>
                      <a:pt x="12146" y="24292"/>
                    </a:cubicBezTo>
                    <a:cubicBezTo>
                      <a:pt x="5455" y="24292"/>
                      <a:pt x="0" y="18837"/>
                      <a:pt x="0" y="12146"/>
                    </a:cubicBezTo>
                    <a:cubicBezTo>
                      <a:pt x="0" y="5455"/>
                      <a:pt x="5455" y="0"/>
                      <a:pt x="12146" y="0"/>
                    </a:cubicBezTo>
                    <a:cubicBezTo>
                      <a:pt x="18837" y="0"/>
                      <a:pt x="24292" y="5455"/>
                      <a:pt x="24292" y="12146"/>
                    </a:cubicBezTo>
                  </a:path>
                </a:pathLst>
              </a:custGeom>
              <a:grpFill/>
              <a:ln w="0" cap="flat">
                <a:noFill/>
                <a:prstDash val="solid"/>
                <a:miter/>
              </a:ln>
            </p:spPr>
            <p:txBody>
              <a:bodyPr rtlCol="0" anchor="ctr"/>
              <a:lstStyle/>
              <a:p>
                <a:endParaRPr lang="en-GB" sz="1013"/>
              </a:p>
            </p:txBody>
          </p:sp>
          <p:sp>
            <p:nvSpPr>
              <p:cNvPr id="80" name="Freeform: Shape 79">
                <a:extLst>
                  <a:ext uri="{FF2B5EF4-FFF2-40B4-BE49-F238E27FC236}">
                    <a16:creationId xmlns:a16="http://schemas.microsoft.com/office/drawing/2014/main" id="{45083DE0-8967-1CB2-3E71-C4D78BED92C3}"/>
                  </a:ext>
                </a:extLst>
              </p:cNvPr>
              <p:cNvSpPr/>
              <p:nvPr/>
            </p:nvSpPr>
            <p:spPr>
              <a:xfrm>
                <a:off x="2142733" y="1087481"/>
                <a:ext cx="32835" cy="32835"/>
              </a:xfrm>
              <a:custGeom>
                <a:avLst/>
                <a:gdLst>
                  <a:gd name="connsiteX0" fmla="*/ 32835 w 32835"/>
                  <a:gd name="connsiteY0" fmla="*/ 16418 h 32835"/>
                  <a:gd name="connsiteX1" fmla="*/ 16418 w 32835"/>
                  <a:gd name="connsiteY1" fmla="*/ 32835 h 32835"/>
                  <a:gd name="connsiteX2" fmla="*/ 0 w 32835"/>
                  <a:gd name="connsiteY2" fmla="*/ 16418 h 32835"/>
                  <a:gd name="connsiteX3" fmla="*/ 16418 w 32835"/>
                  <a:gd name="connsiteY3" fmla="*/ 0 h 32835"/>
                  <a:gd name="connsiteX4" fmla="*/ 32835 w 32835"/>
                  <a:gd name="connsiteY4" fmla="*/ 16418 h 3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35" h="32835">
                    <a:moveTo>
                      <a:pt x="32835" y="16418"/>
                    </a:moveTo>
                    <a:cubicBezTo>
                      <a:pt x="32835" y="25476"/>
                      <a:pt x="25527" y="32835"/>
                      <a:pt x="16418" y="32835"/>
                    </a:cubicBezTo>
                    <a:cubicBezTo>
                      <a:pt x="7308" y="32835"/>
                      <a:pt x="0" y="25476"/>
                      <a:pt x="0" y="16418"/>
                    </a:cubicBezTo>
                    <a:cubicBezTo>
                      <a:pt x="0" y="7360"/>
                      <a:pt x="7360" y="0"/>
                      <a:pt x="16418" y="0"/>
                    </a:cubicBezTo>
                    <a:cubicBezTo>
                      <a:pt x="25476" y="0"/>
                      <a:pt x="32835" y="7360"/>
                      <a:pt x="32835" y="16418"/>
                    </a:cubicBezTo>
                  </a:path>
                </a:pathLst>
              </a:custGeom>
              <a:grpFill/>
              <a:ln w="0" cap="flat">
                <a:noFill/>
                <a:prstDash val="solid"/>
                <a:miter/>
              </a:ln>
            </p:spPr>
            <p:txBody>
              <a:bodyPr rtlCol="0" anchor="ctr"/>
              <a:lstStyle/>
              <a:p>
                <a:endParaRPr lang="en-GB" sz="1013"/>
              </a:p>
            </p:txBody>
          </p:sp>
          <p:sp>
            <p:nvSpPr>
              <p:cNvPr id="81" name="Freeform: Shape 80">
                <a:extLst>
                  <a:ext uri="{FF2B5EF4-FFF2-40B4-BE49-F238E27FC236}">
                    <a16:creationId xmlns:a16="http://schemas.microsoft.com/office/drawing/2014/main" id="{051C0771-9497-9EB9-B60F-4A30274CF570}"/>
                  </a:ext>
                </a:extLst>
              </p:cNvPr>
              <p:cNvSpPr/>
              <p:nvPr/>
            </p:nvSpPr>
            <p:spPr>
              <a:xfrm>
                <a:off x="1881645" y="1021450"/>
                <a:ext cx="24292" cy="24292"/>
              </a:xfrm>
              <a:custGeom>
                <a:avLst/>
                <a:gdLst>
                  <a:gd name="connsiteX0" fmla="*/ 24292 w 24292"/>
                  <a:gd name="connsiteY0" fmla="*/ 12146 h 24292"/>
                  <a:gd name="connsiteX1" fmla="*/ 12146 w 24292"/>
                  <a:gd name="connsiteY1" fmla="*/ 24292 h 24292"/>
                  <a:gd name="connsiteX2" fmla="*/ 0 w 24292"/>
                  <a:gd name="connsiteY2" fmla="*/ 12146 h 24292"/>
                  <a:gd name="connsiteX3" fmla="*/ 12146 w 24292"/>
                  <a:gd name="connsiteY3" fmla="*/ 0 h 24292"/>
                  <a:gd name="connsiteX4" fmla="*/ 24292 w 24292"/>
                  <a:gd name="connsiteY4" fmla="*/ 12146 h 24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92" h="24292">
                    <a:moveTo>
                      <a:pt x="24292" y="12146"/>
                    </a:moveTo>
                    <a:cubicBezTo>
                      <a:pt x="24292" y="18888"/>
                      <a:pt x="18888" y="24292"/>
                      <a:pt x="12146" y="24292"/>
                    </a:cubicBezTo>
                    <a:cubicBezTo>
                      <a:pt x="5404" y="24292"/>
                      <a:pt x="0" y="18837"/>
                      <a:pt x="0" y="12146"/>
                    </a:cubicBezTo>
                    <a:cubicBezTo>
                      <a:pt x="0" y="5455"/>
                      <a:pt x="5455" y="0"/>
                      <a:pt x="12146" y="0"/>
                    </a:cubicBezTo>
                    <a:cubicBezTo>
                      <a:pt x="18837" y="0"/>
                      <a:pt x="24292" y="5455"/>
                      <a:pt x="24292" y="12146"/>
                    </a:cubicBezTo>
                  </a:path>
                </a:pathLst>
              </a:custGeom>
              <a:grpFill/>
              <a:ln w="0" cap="flat">
                <a:noFill/>
                <a:prstDash val="solid"/>
                <a:miter/>
              </a:ln>
            </p:spPr>
            <p:txBody>
              <a:bodyPr rtlCol="0" anchor="ctr"/>
              <a:lstStyle/>
              <a:p>
                <a:endParaRPr lang="en-GB" sz="1013"/>
              </a:p>
            </p:txBody>
          </p:sp>
          <p:sp>
            <p:nvSpPr>
              <p:cNvPr id="82" name="Freeform: Shape 81">
                <a:extLst>
                  <a:ext uri="{FF2B5EF4-FFF2-40B4-BE49-F238E27FC236}">
                    <a16:creationId xmlns:a16="http://schemas.microsoft.com/office/drawing/2014/main" id="{1DFC77DA-9DCA-E9D8-9DF4-81AF82CD50C4}"/>
                  </a:ext>
                </a:extLst>
              </p:cNvPr>
              <p:cNvSpPr/>
              <p:nvPr/>
            </p:nvSpPr>
            <p:spPr>
              <a:xfrm>
                <a:off x="2142733" y="753363"/>
                <a:ext cx="32835" cy="32835"/>
              </a:xfrm>
              <a:custGeom>
                <a:avLst/>
                <a:gdLst>
                  <a:gd name="connsiteX0" fmla="*/ 32835 w 32835"/>
                  <a:gd name="connsiteY0" fmla="*/ 16418 h 32835"/>
                  <a:gd name="connsiteX1" fmla="*/ 16418 w 32835"/>
                  <a:gd name="connsiteY1" fmla="*/ 32835 h 32835"/>
                  <a:gd name="connsiteX2" fmla="*/ 0 w 32835"/>
                  <a:gd name="connsiteY2" fmla="*/ 16418 h 32835"/>
                  <a:gd name="connsiteX3" fmla="*/ 16418 w 32835"/>
                  <a:gd name="connsiteY3" fmla="*/ 0 h 32835"/>
                  <a:gd name="connsiteX4" fmla="*/ 32835 w 32835"/>
                  <a:gd name="connsiteY4" fmla="*/ 16418 h 3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35" h="32835">
                    <a:moveTo>
                      <a:pt x="32835" y="16418"/>
                    </a:moveTo>
                    <a:cubicBezTo>
                      <a:pt x="32835" y="25476"/>
                      <a:pt x="25527" y="32835"/>
                      <a:pt x="16418" y="32835"/>
                    </a:cubicBezTo>
                    <a:cubicBezTo>
                      <a:pt x="7308" y="32835"/>
                      <a:pt x="0" y="25476"/>
                      <a:pt x="0" y="16418"/>
                    </a:cubicBezTo>
                    <a:cubicBezTo>
                      <a:pt x="0" y="7360"/>
                      <a:pt x="7360" y="0"/>
                      <a:pt x="16418" y="0"/>
                    </a:cubicBezTo>
                    <a:cubicBezTo>
                      <a:pt x="25476" y="0"/>
                      <a:pt x="32835" y="7360"/>
                      <a:pt x="32835" y="16418"/>
                    </a:cubicBezTo>
                  </a:path>
                </a:pathLst>
              </a:custGeom>
              <a:grpFill/>
              <a:ln w="0" cap="flat">
                <a:noFill/>
                <a:prstDash val="solid"/>
                <a:miter/>
              </a:ln>
            </p:spPr>
            <p:txBody>
              <a:bodyPr rtlCol="0" anchor="ctr"/>
              <a:lstStyle/>
              <a:p>
                <a:endParaRPr lang="en-GB" sz="1013"/>
              </a:p>
            </p:txBody>
          </p:sp>
          <p:sp>
            <p:nvSpPr>
              <p:cNvPr id="83" name="Freeform: Shape 82">
                <a:extLst>
                  <a:ext uri="{FF2B5EF4-FFF2-40B4-BE49-F238E27FC236}">
                    <a16:creationId xmlns:a16="http://schemas.microsoft.com/office/drawing/2014/main" id="{44018E2E-8932-782C-1F8A-5C79DDB1185A}"/>
                  </a:ext>
                </a:extLst>
              </p:cNvPr>
              <p:cNvSpPr/>
              <p:nvPr/>
            </p:nvSpPr>
            <p:spPr>
              <a:xfrm>
                <a:off x="1877425" y="824129"/>
                <a:ext cx="32783" cy="32835"/>
              </a:xfrm>
              <a:custGeom>
                <a:avLst/>
                <a:gdLst>
                  <a:gd name="connsiteX0" fmla="*/ 32784 w 32783"/>
                  <a:gd name="connsiteY0" fmla="*/ 16418 h 32835"/>
                  <a:gd name="connsiteX1" fmla="*/ 16366 w 32783"/>
                  <a:gd name="connsiteY1" fmla="*/ 32835 h 32835"/>
                  <a:gd name="connsiteX2" fmla="*/ 0 w 32783"/>
                  <a:gd name="connsiteY2" fmla="*/ 16418 h 32835"/>
                  <a:gd name="connsiteX3" fmla="*/ 16366 w 32783"/>
                  <a:gd name="connsiteY3" fmla="*/ 0 h 32835"/>
                  <a:gd name="connsiteX4" fmla="*/ 32784 w 32783"/>
                  <a:gd name="connsiteY4" fmla="*/ 16418 h 3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83" h="32835">
                    <a:moveTo>
                      <a:pt x="32784" y="16418"/>
                    </a:moveTo>
                    <a:cubicBezTo>
                      <a:pt x="32784" y="25476"/>
                      <a:pt x="25424" y="32835"/>
                      <a:pt x="16366" y="32835"/>
                    </a:cubicBezTo>
                    <a:cubicBezTo>
                      <a:pt x="7308" y="32835"/>
                      <a:pt x="0" y="25476"/>
                      <a:pt x="0" y="16418"/>
                    </a:cubicBezTo>
                    <a:cubicBezTo>
                      <a:pt x="0" y="7360"/>
                      <a:pt x="7360" y="0"/>
                      <a:pt x="16366" y="0"/>
                    </a:cubicBezTo>
                    <a:cubicBezTo>
                      <a:pt x="25373" y="0"/>
                      <a:pt x="32784" y="7360"/>
                      <a:pt x="32784" y="16418"/>
                    </a:cubicBezTo>
                  </a:path>
                </a:pathLst>
              </a:custGeom>
              <a:grpFill/>
              <a:ln w="0" cap="flat">
                <a:noFill/>
                <a:prstDash val="solid"/>
                <a:miter/>
              </a:ln>
            </p:spPr>
            <p:txBody>
              <a:bodyPr rtlCol="0" anchor="ctr"/>
              <a:lstStyle/>
              <a:p>
                <a:endParaRPr lang="en-GB" sz="1013"/>
              </a:p>
            </p:txBody>
          </p:sp>
          <p:sp>
            <p:nvSpPr>
              <p:cNvPr id="84" name="Freeform: Shape 83">
                <a:extLst>
                  <a:ext uri="{FF2B5EF4-FFF2-40B4-BE49-F238E27FC236}">
                    <a16:creationId xmlns:a16="http://schemas.microsoft.com/office/drawing/2014/main" id="{8787F94E-DE28-4D04-31FA-6FA19540F0E3}"/>
                  </a:ext>
                </a:extLst>
              </p:cNvPr>
              <p:cNvSpPr/>
              <p:nvPr/>
            </p:nvSpPr>
            <p:spPr>
              <a:xfrm>
                <a:off x="2217462" y="828143"/>
                <a:ext cx="24292" cy="24292"/>
              </a:xfrm>
              <a:custGeom>
                <a:avLst/>
                <a:gdLst>
                  <a:gd name="connsiteX0" fmla="*/ 24292 w 24292"/>
                  <a:gd name="connsiteY0" fmla="*/ 12146 h 24292"/>
                  <a:gd name="connsiteX1" fmla="*/ 12146 w 24292"/>
                  <a:gd name="connsiteY1" fmla="*/ 24292 h 24292"/>
                  <a:gd name="connsiteX2" fmla="*/ 0 w 24292"/>
                  <a:gd name="connsiteY2" fmla="*/ 12146 h 24292"/>
                  <a:gd name="connsiteX3" fmla="*/ 12146 w 24292"/>
                  <a:gd name="connsiteY3" fmla="*/ 0 h 24292"/>
                  <a:gd name="connsiteX4" fmla="*/ 24292 w 24292"/>
                  <a:gd name="connsiteY4" fmla="*/ 12146 h 24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92" h="24292">
                    <a:moveTo>
                      <a:pt x="24292" y="12146"/>
                    </a:moveTo>
                    <a:cubicBezTo>
                      <a:pt x="24292" y="18837"/>
                      <a:pt x="18837" y="24292"/>
                      <a:pt x="12146" y="24292"/>
                    </a:cubicBezTo>
                    <a:cubicBezTo>
                      <a:pt x="5455" y="24292"/>
                      <a:pt x="0" y="18837"/>
                      <a:pt x="0" y="12146"/>
                    </a:cubicBezTo>
                    <a:cubicBezTo>
                      <a:pt x="0" y="5455"/>
                      <a:pt x="5455" y="0"/>
                      <a:pt x="12146" y="0"/>
                    </a:cubicBezTo>
                    <a:cubicBezTo>
                      <a:pt x="18837" y="0"/>
                      <a:pt x="24292" y="5455"/>
                      <a:pt x="24292" y="12146"/>
                    </a:cubicBezTo>
                  </a:path>
                </a:pathLst>
              </a:custGeom>
              <a:grpFill/>
              <a:ln w="0" cap="flat">
                <a:noFill/>
                <a:prstDash val="solid"/>
                <a:miter/>
              </a:ln>
            </p:spPr>
            <p:txBody>
              <a:bodyPr rtlCol="0" anchor="ctr"/>
              <a:lstStyle/>
              <a:p>
                <a:endParaRPr lang="en-GB" sz="1013"/>
              </a:p>
            </p:txBody>
          </p:sp>
          <p:sp>
            <p:nvSpPr>
              <p:cNvPr id="85" name="Freeform: Shape 84">
                <a:extLst>
                  <a:ext uri="{FF2B5EF4-FFF2-40B4-BE49-F238E27FC236}">
                    <a16:creationId xmlns:a16="http://schemas.microsoft.com/office/drawing/2014/main" id="{470E511F-8D97-3AC5-0E86-68ABE13FF167}"/>
                  </a:ext>
                </a:extLst>
              </p:cNvPr>
              <p:cNvSpPr/>
              <p:nvPr/>
            </p:nvSpPr>
            <p:spPr>
              <a:xfrm>
                <a:off x="2147056" y="924951"/>
                <a:ext cx="24292" cy="24292"/>
              </a:xfrm>
              <a:custGeom>
                <a:avLst/>
                <a:gdLst>
                  <a:gd name="connsiteX0" fmla="*/ 24292 w 24292"/>
                  <a:gd name="connsiteY0" fmla="*/ 12146 h 24292"/>
                  <a:gd name="connsiteX1" fmla="*/ 12146 w 24292"/>
                  <a:gd name="connsiteY1" fmla="*/ 24292 h 24292"/>
                  <a:gd name="connsiteX2" fmla="*/ 0 w 24292"/>
                  <a:gd name="connsiteY2" fmla="*/ 12146 h 24292"/>
                  <a:gd name="connsiteX3" fmla="*/ 12146 w 24292"/>
                  <a:gd name="connsiteY3" fmla="*/ 0 h 24292"/>
                  <a:gd name="connsiteX4" fmla="*/ 24292 w 24292"/>
                  <a:gd name="connsiteY4" fmla="*/ 12146 h 24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92" h="24292">
                    <a:moveTo>
                      <a:pt x="24292" y="12146"/>
                    </a:moveTo>
                    <a:cubicBezTo>
                      <a:pt x="24292" y="18888"/>
                      <a:pt x="18837" y="24292"/>
                      <a:pt x="12146" y="24292"/>
                    </a:cubicBezTo>
                    <a:cubicBezTo>
                      <a:pt x="5455" y="24292"/>
                      <a:pt x="0" y="18837"/>
                      <a:pt x="0" y="12146"/>
                    </a:cubicBezTo>
                    <a:cubicBezTo>
                      <a:pt x="0" y="5455"/>
                      <a:pt x="5455" y="0"/>
                      <a:pt x="12146" y="0"/>
                    </a:cubicBezTo>
                    <a:cubicBezTo>
                      <a:pt x="18837" y="0"/>
                      <a:pt x="24292" y="5455"/>
                      <a:pt x="24292" y="12146"/>
                    </a:cubicBezTo>
                  </a:path>
                </a:pathLst>
              </a:custGeom>
              <a:grpFill/>
              <a:ln w="0" cap="flat">
                <a:noFill/>
                <a:prstDash val="solid"/>
                <a:miter/>
              </a:ln>
            </p:spPr>
            <p:txBody>
              <a:bodyPr rtlCol="0" anchor="ctr"/>
              <a:lstStyle/>
              <a:p>
                <a:endParaRPr lang="en-GB" sz="1013"/>
              </a:p>
            </p:txBody>
          </p:sp>
          <p:sp>
            <p:nvSpPr>
              <p:cNvPr id="86" name="Freeform: Shape 85">
                <a:extLst>
                  <a:ext uri="{FF2B5EF4-FFF2-40B4-BE49-F238E27FC236}">
                    <a16:creationId xmlns:a16="http://schemas.microsoft.com/office/drawing/2014/main" id="{1CA2945C-0CFB-7BC8-A834-E6B77CA780CA}"/>
                  </a:ext>
                </a:extLst>
              </p:cNvPr>
              <p:cNvSpPr/>
              <p:nvPr/>
            </p:nvSpPr>
            <p:spPr>
              <a:xfrm>
                <a:off x="1913246" y="788051"/>
                <a:ext cx="24292" cy="24292"/>
              </a:xfrm>
              <a:custGeom>
                <a:avLst/>
                <a:gdLst>
                  <a:gd name="connsiteX0" fmla="*/ 24292 w 24292"/>
                  <a:gd name="connsiteY0" fmla="*/ 12146 h 24292"/>
                  <a:gd name="connsiteX1" fmla="*/ 12146 w 24292"/>
                  <a:gd name="connsiteY1" fmla="*/ 24292 h 24292"/>
                  <a:gd name="connsiteX2" fmla="*/ 0 w 24292"/>
                  <a:gd name="connsiteY2" fmla="*/ 12146 h 24292"/>
                  <a:gd name="connsiteX3" fmla="*/ 12146 w 24292"/>
                  <a:gd name="connsiteY3" fmla="*/ 0 h 24292"/>
                  <a:gd name="connsiteX4" fmla="*/ 24292 w 24292"/>
                  <a:gd name="connsiteY4" fmla="*/ 12146 h 24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92" h="24292">
                    <a:moveTo>
                      <a:pt x="24292" y="12146"/>
                    </a:moveTo>
                    <a:cubicBezTo>
                      <a:pt x="24292" y="18837"/>
                      <a:pt x="18837" y="24292"/>
                      <a:pt x="12146" y="24292"/>
                    </a:cubicBezTo>
                    <a:cubicBezTo>
                      <a:pt x="5455" y="24292"/>
                      <a:pt x="0" y="18837"/>
                      <a:pt x="0" y="12146"/>
                    </a:cubicBezTo>
                    <a:cubicBezTo>
                      <a:pt x="0" y="5455"/>
                      <a:pt x="5455" y="0"/>
                      <a:pt x="12146" y="0"/>
                    </a:cubicBezTo>
                    <a:cubicBezTo>
                      <a:pt x="18837" y="0"/>
                      <a:pt x="24292" y="5455"/>
                      <a:pt x="24292" y="12146"/>
                    </a:cubicBezTo>
                  </a:path>
                </a:pathLst>
              </a:custGeom>
              <a:grpFill/>
              <a:ln w="0" cap="flat">
                <a:noFill/>
                <a:prstDash val="solid"/>
                <a:miter/>
              </a:ln>
            </p:spPr>
            <p:txBody>
              <a:bodyPr rtlCol="0" anchor="ctr"/>
              <a:lstStyle/>
              <a:p>
                <a:endParaRPr lang="en-GB" sz="1013"/>
              </a:p>
            </p:txBody>
          </p:sp>
          <p:sp>
            <p:nvSpPr>
              <p:cNvPr id="87" name="Freeform: Shape 86">
                <a:extLst>
                  <a:ext uri="{FF2B5EF4-FFF2-40B4-BE49-F238E27FC236}">
                    <a16:creationId xmlns:a16="http://schemas.microsoft.com/office/drawing/2014/main" id="{B6566F27-AD7B-5CAC-879E-9A8BDA977DF7}"/>
                  </a:ext>
                </a:extLst>
              </p:cNvPr>
              <p:cNvSpPr/>
              <p:nvPr/>
            </p:nvSpPr>
            <p:spPr>
              <a:xfrm>
                <a:off x="1953698" y="757634"/>
                <a:ext cx="24292" cy="24292"/>
              </a:xfrm>
              <a:custGeom>
                <a:avLst/>
                <a:gdLst>
                  <a:gd name="connsiteX0" fmla="*/ 24292 w 24292"/>
                  <a:gd name="connsiteY0" fmla="*/ 12146 h 24292"/>
                  <a:gd name="connsiteX1" fmla="*/ 12146 w 24292"/>
                  <a:gd name="connsiteY1" fmla="*/ 24292 h 24292"/>
                  <a:gd name="connsiteX2" fmla="*/ 0 w 24292"/>
                  <a:gd name="connsiteY2" fmla="*/ 12146 h 24292"/>
                  <a:gd name="connsiteX3" fmla="*/ 12146 w 24292"/>
                  <a:gd name="connsiteY3" fmla="*/ 0 h 24292"/>
                  <a:gd name="connsiteX4" fmla="*/ 24292 w 24292"/>
                  <a:gd name="connsiteY4" fmla="*/ 12146 h 24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92" h="24292">
                    <a:moveTo>
                      <a:pt x="24292" y="12146"/>
                    </a:moveTo>
                    <a:cubicBezTo>
                      <a:pt x="24292" y="18837"/>
                      <a:pt x="18837" y="24292"/>
                      <a:pt x="12146" y="24292"/>
                    </a:cubicBezTo>
                    <a:cubicBezTo>
                      <a:pt x="5455" y="24292"/>
                      <a:pt x="0" y="18837"/>
                      <a:pt x="0" y="12146"/>
                    </a:cubicBezTo>
                    <a:cubicBezTo>
                      <a:pt x="0" y="5455"/>
                      <a:pt x="5455" y="0"/>
                      <a:pt x="12146" y="0"/>
                    </a:cubicBezTo>
                    <a:cubicBezTo>
                      <a:pt x="18837" y="0"/>
                      <a:pt x="24292" y="5455"/>
                      <a:pt x="24292" y="12146"/>
                    </a:cubicBezTo>
                  </a:path>
                </a:pathLst>
              </a:custGeom>
              <a:grpFill/>
              <a:ln w="0" cap="flat">
                <a:noFill/>
                <a:prstDash val="solid"/>
                <a:miter/>
              </a:ln>
            </p:spPr>
            <p:txBody>
              <a:bodyPr rtlCol="0" anchor="ctr"/>
              <a:lstStyle/>
              <a:p>
                <a:endParaRPr lang="en-GB" sz="1013"/>
              </a:p>
            </p:txBody>
          </p:sp>
        </p:grpSp>
      </p:grpSp>
    </p:spTree>
    <p:extLst>
      <p:ext uri="{BB962C8B-B14F-4D97-AF65-F5344CB8AC3E}">
        <p14:creationId xmlns:p14="http://schemas.microsoft.com/office/powerpoint/2010/main" val="24383898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Image Title 01">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2C61C26-5529-AC3C-B137-969B472C948D}"/>
              </a:ext>
            </a:extLst>
          </p:cNvPr>
          <p:cNvSpPr/>
          <p:nvPr userDrawn="1"/>
        </p:nvSpPr>
        <p:spPr>
          <a:xfrm>
            <a:off x="0" y="-5475"/>
            <a:ext cx="9144000" cy="5148263"/>
          </a:xfrm>
          <a:prstGeom prst="rect">
            <a:avLst/>
          </a:prstGeom>
          <a:solidFill>
            <a:schemeClr val="tx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 name="Title 1">
            <a:extLst>
              <a:ext uri="{FF2B5EF4-FFF2-40B4-BE49-F238E27FC236}">
                <a16:creationId xmlns:a16="http://schemas.microsoft.com/office/drawing/2014/main" id="{A6EEE0CC-070F-5096-D6C0-D545B14EE73D}"/>
              </a:ext>
            </a:extLst>
          </p:cNvPr>
          <p:cNvSpPr>
            <a:spLocks noGrp="1"/>
          </p:cNvSpPr>
          <p:nvPr>
            <p:ph type="ctrTitle" hasCustomPrompt="1"/>
          </p:nvPr>
        </p:nvSpPr>
        <p:spPr>
          <a:xfrm>
            <a:off x="577516" y="1716087"/>
            <a:ext cx="4286250" cy="1144059"/>
          </a:xfrm>
        </p:spPr>
        <p:txBody>
          <a:bodyPr tIns="72000" anchor="b">
            <a:noAutofit/>
          </a:bodyPr>
          <a:lstStyle>
            <a:lvl1pPr algn="l">
              <a:lnSpc>
                <a:spcPct val="85000"/>
              </a:lnSpc>
              <a:defRPr sz="4050" spc="-113">
                <a:solidFill>
                  <a:schemeClr val="bg1"/>
                </a:solidFill>
                <a:latin typeface="Inter SemiBold" panose="02000503000000020004" pitchFamily="2" charset="0"/>
                <a:ea typeface="Inter SemiBold" panose="02000503000000020004" pitchFamily="2" charset="0"/>
              </a:defRPr>
            </a:lvl1pPr>
          </a:lstStyle>
          <a:p>
            <a:r>
              <a:rPr lang="en-US"/>
              <a:t>Click to edit </a:t>
            </a:r>
            <a:br>
              <a:rPr lang="en-US"/>
            </a:br>
            <a:r>
              <a:rPr lang="en-US"/>
              <a:t>Master title style</a:t>
            </a:r>
            <a:br>
              <a:rPr lang="en-US"/>
            </a:br>
            <a:r>
              <a:rPr lang="en-US"/>
              <a:t>up to three lines</a:t>
            </a:r>
            <a:endParaRPr lang="en-GB"/>
          </a:p>
        </p:txBody>
      </p:sp>
      <p:sp>
        <p:nvSpPr>
          <p:cNvPr id="3" name="Subtitle 2">
            <a:extLst>
              <a:ext uri="{FF2B5EF4-FFF2-40B4-BE49-F238E27FC236}">
                <a16:creationId xmlns:a16="http://schemas.microsoft.com/office/drawing/2014/main" id="{28DD3AE2-029D-EA16-99CD-4442FC064EA6}"/>
              </a:ext>
            </a:extLst>
          </p:cNvPr>
          <p:cNvSpPr>
            <a:spLocks noGrp="1"/>
          </p:cNvSpPr>
          <p:nvPr>
            <p:ph type="subTitle" idx="1"/>
          </p:nvPr>
        </p:nvSpPr>
        <p:spPr>
          <a:xfrm>
            <a:off x="577516" y="2982228"/>
            <a:ext cx="3429000" cy="446183"/>
          </a:xfrm>
        </p:spPr>
        <p:txBody>
          <a:bodyPr anchor="t"/>
          <a:lstStyle>
            <a:lvl1pPr marL="0" indent="0" algn="l">
              <a:buNone/>
              <a:defRPr sz="135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9" name="Graphic 8">
            <a:extLst>
              <a:ext uri="{FF2B5EF4-FFF2-40B4-BE49-F238E27FC236}">
                <a16:creationId xmlns:a16="http://schemas.microsoft.com/office/drawing/2014/main" id="{C1FEEC15-8309-AFF2-0766-F87D380440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1500" y="556080"/>
            <a:ext cx="1130969" cy="301356"/>
          </a:xfrm>
          <a:prstGeom prst="rect">
            <a:avLst/>
          </a:prstGeom>
        </p:spPr>
      </p:pic>
      <p:sp>
        <p:nvSpPr>
          <p:cNvPr id="4" name="TextBox 3">
            <a:extLst>
              <a:ext uri="{FF2B5EF4-FFF2-40B4-BE49-F238E27FC236}">
                <a16:creationId xmlns:a16="http://schemas.microsoft.com/office/drawing/2014/main" id="{8D2EA871-5CAC-C6D7-75B0-1365168D7978}"/>
              </a:ext>
            </a:extLst>
          </p:cNvPr>
          <p:cNvSpPr txBox="1"/>
          <p:nvPr/>
        </p:nvSpPr>
        <p:spPr>
          <a:xfrm>
            <a:off x="571500" y="4677484"/>
            <a:ext cx="2987785" cy="184764"/>
          </a:xfrm>
          <a:prstGeom prst="rect">
            <a:avLst/>
          </a:prstGeom>
          <a:noFill/>
        </p:spPr>
        <p:txBody>
          <a:bodyPr wrap="none" lIns="0" tIns="0" rIns="0" bIns="0" rtlCol="0">
            <a:noAutofit/>
          </a:bodyPr>
          <a:lstStyle/>
          <a:p>
            <a:pPr algn="l" defTabSz="457178">
              <a:defRPr/>
            </a:pPr>
            <a:r>
              <a:rPr lang="en-GB" sz="600">
                <a:solidFill>
                  <a:prstClr val="white"/>
                </a:solidFill>
                <a:latin typeface="+mj-lt"/>
                <a:ea typeface="Inter" panose="02000503000000020004" pitchFamily="2" charset="0"/>
              </a:rPr>
              <a:t>© 2025 MSCI Inc. All rights reserved. </a:t>
            </a:r>
          </a:p>
          <a:p>
            <a:pPr algn="l" defTabSz="457178">
              <a:defRPr/>
            </a:pPr>
            <a:r>
              <a:rPr lang="en-GB" sz="600">
                <a:solidFill>
                  <a:prstClr val="white"/>
                </a:solidFill>
                <a:latin typeface="+mj-lt"/>
                <a:ea typeface="Inter" panose="02000503000000020004" pitchFamily="2" charset="0"/>
              </a:rPr>
              <a:t>Please refer to the disclaimer at the end of this document.</a:t>
            </a:r>
          </a:p>
        </p:txBody>
      </p:sp>
      <p:sp>
        <p:nvSpPr>
          <p:cNvPr id="6" name="Text Placeholder 5">
            <a:extLst>
              <a:ext uri="{FF2B5EF4-FFF2-40B4-BE49-F238E27FC236}">
                <a16:creationId xmlns:a16="http://schemas.microsoft.com/office/drawing/2014/main" id="{B2FBD1BF-C3BA-195D-5B97-1488EE82BA27}"/>
              </a:ext>
            </a:extLst>
          </p:cNvPr>
          <p:cNvSpPr>
            <a:spLocks noGrp="1"/>
          </p:cNvSpPr>
          <p:nvPr>
            <p:ph type="body" sz="quarter" idx="10" hasCustomPrompt="1"/>
          </p:nvPr>
        </p:nvSpPr>
        <p:spPr>
          <a:xfrm>
            <a:off x="571500" y="3718190"/>
            <a:ext cx="1714500" cy="286015"/>
          </a:xfrm>
          <a:prstGeom prst="roundRect">
            <a:avLst>
              <a:gd name="adj" fmla="val 50000"/>
            </a:avLst>
          </a:prstGeom>
          <a:solidFill>
            <a:schemeClr val="bg1"/>
          </a:solidFill>
          <a:ln>
            <a:solidFill>
              <a:schemeClr val="bg1"/>
            </a:solidFill>
          </a:ln>
        </p:spPr>
        <p:txBody>
          <a:bodyPr anchor="ctr"/>
          <a:lstStyle>
            <a:lvl1pPr marL="0" indent="0" algn="ctr">
              <a:buNone/>
              <a:defRPr sz="900" b="1">
                <a:solidFill>
                  <a:schemeClr val="accent1"/>
                </a:solidFill>
                <a:latin typeface="+mj-lt"/>
              </a:defRPr>
            </a:lvl1pPr>
          </a:lstStyle>
          <a:p>
            <a:pPr lvl="0"/>
            <a:r>
              <a:rPr lang="en-US"/>
              <a:t>Presenter Name</a:t>
            </a:r>
            <a:endParaRPr lang="en-GB"/>
          </a:p>
        </p:txBody>
      </p:sp>
      <p:sp>
        <p:nvSpPr>
          <p:cNvPr id="23" name="Freeform: Shape 22">
            <a:extLst>
              <a:ext uri="{FF2B5EF4-FFF2-40B4-BE49-F238E27FC236}">
                <a16:creationId xmlns:a16="http://schemas.microsoft.com/office/drawing/2014/main" id="{5CA4EF58-5DC7-1D37-F56A-D8A7DABE3F65}"/>
              </a:ext>
            </a:extLst>
          </p:cNvPr>
          <p:cNvSpPr/>
          <p:nvPr/>
        </p:nvSpPr>
        <p:spPr>
          <a:xfrm>
            <a:off x="6373200" y="3438018"/>
            <a:ext cx="114895" cy="115000"/>
          </a:xfrm>
          <a:custGeom>
            <a:avLst/>
            <a:gdLst>
              <a:gd name="connsiteX0" fmla="*/ 123063 w 123063"/>
              <a:gd name="connsiteY0" fmla="*/ 61531 h 123062"/>
              <a:gd name="connsiteX1" fmla="*/ 61532 w 123063"/>
              <a:gd name="connsiteY1" fmla="*/ 123063 h 123062"/>
              <a:gd name="connsiteX2" fmla="*/ 0 w 123063"/>
              <a:gd name="connsiteY2" fmla="*/ 61531 h 123062"/>
              <a:gd name="connsiteX3" fmla="*/ 61532 w 123063"/>
              <a:gd name="connsiteY3" fmla="*/ 0 h 123062"/>
              <a:gd name="connsiteX4" fmla="*/ 123063 w 123063"/>
              <a:gd name="connsiteY4" fmla="*/ 61531 h 12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63" h="123062">
                <a:moveTo>
                  <a:pt x="123063" y="61531"/>
                </a:moveTo>
                <a:cubicBezTo>
                  <a:pt x="123063" y="95514"/>
                  <a:pt x="95514" y="123063"/>
                  <a:pt x="61532" y="123063"/>
                </a:cubicBezTo>
                <a:cubicBezTo>
                  <a:pt x="27549" y="123063"/>
                  <a:pt x="0" y="95514"/>
                  <a:pt x="0" y="61531"/>
                </a:cubicBezTo>
                <a:cubicBezTo>
                  <a:pt x="0" y="27549"/>
                  <a:pt x="27549" y="0"/>
                  <a:pt x="61532" y="0"/>
                </a:cubicBezTo>
                <a:cubicBezTo>
                  <a:pt x="95514" y="0"/>
                  <a:pt x="123063" y="27549"/>
                  <a:pt x="123063" y="61531"/>
                </a:cubicBezTo>
                <a:close/>
              </a:path>
            </a:pathLst>
          </a:custGeom>
          <a:solidFill>
            <a:schemeClr val="bg1"/>
          </a:solidFill>
          <a:ln w="9525" cap="flat">
            <a:noFill/>
            <a:prstDash val="solid"/>
            <a:miter/>
          </a:ln>
        </p:spPr>
        <p:txBody>
          <a:bodyPr rtlCol="0" anchor="ctr"/>
          <a:lstStyle/>
          <a:p>
            <a:endParaRPr lang="en-GB" sz="1013"/>
          </a:p>
        </p:txBody>
      </p:sp>
      <p:sp>
        <p:nvSpPr>
          <p:cNvPr id="46" name="Freeform: Shape 45">
            <a:extLst>
              <a:ext uri="{FF2B5EF4-FFF2-40B4-BE49-F238E27FC236}">
                <a16:creationId xmlns:a16="http://schemas.microsoft.com/office/drawing/2014/main" id="{D4895842-E9E0-FCE6-B5A4-8F8A3249CC7F}"/>
              </a:ext>
            </a:extLst>
          </p:cNvPr>
          <p:cNvSpPr/>
          <p:nvPr/>
        </p:nvSpPr>
        <p:spPr>
          <a:xfrm>
            <a:off x="5965199" y="2578271"/>
            <a:ext cx="2402825" cy="2405050"/>
          </a:xfrm>
          <a:custGeom>
            <a:avLst/>
            <a:gdLst>
              <a:gd name="connsiteX0" fmla="*/ 2573655 w 2573655"/>
              <a:gd name="connsiteY0" fmla="*/ 1286828 h 2573655"/>
              <a:gd name="connsiteX1" fmla="*/ 1286828 w 2573655"/>
              <a:gd name="connsiteY1" fmla="*/ 2573655 h 2573655"/>
              <a:gd name="connsiteX2" fmla="*/ 0 w 2573655"/>
              <a:gd name="connsiteY2" fmla="*/ 1286828 h 2573655"/>
              <a:gd name="connsiteX3" fmla="*/ 1286828 w 2573655"/>
              <a:gd name="connsiteY3" fmla="*/ 0 h 2573655"/>
              <a:gd name="connsiteX4" fmla="*/ 2573655 w 2573655"/>
              <a:gd name="connsiteY4" fmla="*/ 1286828 h 2573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3655" h="2573655">
                <a:moveTo>
                  <a:pt x="2573655" y="1286828"/>
                </a:moveTo>
                <a:cubicBezTo>
                  <a:pt x="2573655" y="1997523"/>
                  <a:pt x="1997523" y="2573655"/>
                  <a:pt x="1286828" y="2573655"/>
                </a:cubicBezTo>
                <a:cubicBezTo>
                  <a:pt x="576132" y="2573655"/>
                  <a:pt x="0" y="1997523"/>
                  <a:pt x="0" y="1286828"/>
                </a:cubicBezTo>
                <a:cubicBezTo>
                  <a:pt x="0" y="576132"/>
                  <a:pt x="576132" y="0"/>
                  <a:pt x="1286828" y="0"/>
                </a:cubicBezTo>
                <a:cubicBezTo>
                  <a:pt x="1997523" y="0"/>
                  <a:pt x="2573655" y="576132"/>
                  <a:pt x="2573655" y="1286828"/>
                </a:cubicBezTo>
                <a:close/>
              </a:path>
            </a:pathLst>
          </a:custGeom>
          <a:noFill/>
          <a:ln w="12700" cap="flat">
            <a:gradFill flip="none" rotWithShape="1">
              <a:gsLst>
                <a:gs pos="18000">
                  <a:schemeClr val="bg1">
                    <a:alpha val="0"/>
                  </a:schemeClr>
                </a:gs>
                <a:gs pos="70000">
                  <a:schemeClr val="bg1"/>
                </a:gs>
              </a:gsLst>
              <a:lin ang="16200000" scaled="1"/>
              <a:tileRect/>
            </a:gradFill>
            <a:prstDash val="solid"/>
            <a:miter/>
          </a:ln>
        </p:spPr>
        <p:txBody>
          <a:bodyPr rtlCol="0" anchor="ctr"/>
          <a:lstStyle/>
          <a:p>
            <a:endParaRPr lang="en-GB" sz="1013"/>
          </a:p>
        </p:txBody>
      </p:sp>
      <p:sp>
        <p:nvSpPr>
          <p:cNvPr id="47" name="Freeform: Shape 46">
            <a:extLst>
              <a:ext uri="{FF2B5EF4-FFF2-40B4-BE49-F238E27FC236}">
                <a16:creationId xmlns:a16="http://schemas.microsoft.com/office/drawing/2014/main" id="{D25BB288-2B98-B955-CBA8-13237B4AFB9E}"/>
              </a:ext>
            </a:extLst>
          </p:cNvPr>
          <p:cNvSpPr/>
          <p:nvPr/>
        </p:nvSpPr>
        <p:spPr>
          <a:xfrm>
            <a:off x="5966444" y="2579428"/>
            <a:ext cx="2405314" cy="1716825"/>
          </a:xfrm>
          <a:custGeom>
            <a:avLst/>
            <a:gdLst>
              <a:gd name="connsiteX0" fmla="*/ 0 w 2576321"/>
              <a:gd name="connsiteY0" fmla="*/ 918591 h 1837182"/>
              <a:gd name="connsiteX1" fmla="*/ 376904 w 2576321"/>
              <a:gd name="connsiteY1" fmla="*/ 269367 h 1837182"/>
              <a:gd name="connsiteX2" fmla="*/ 1288161 w 2576321"/>
              <a:gd name="connsiteY2" fmla="*/ 0 h 1837182"/>
              <a:gd name="connsiteX3" fmla="*/ 2199418 w 2576321"/>
              <a:gd name="connsiteY3" fmla="*/ 269367 h 1837182"/>
              <a:gd name="connsiteX4" fmla="*/ 2576322 w 2576321"/>
              <a:gd name="connsiteY4" fmla="*/ 918591 h 1837182"/>
              <a:gd name="connsiteX5" fmla="*/ 2199418 w 2576321"/>
              <a:gd name="connsiteY5" fmla="*/ 1567815 h 1837182"/>
              <a:gd name="connsiteX6" fmla="*/ 1288161 w 2576321"/>
              <a:gd name="connsiteY6" fmla="*/ 1837182 h 1837182"/>
              <a:gd name="connsiteX7" fmla="*/ 376904 w 2576321"/>
              <a:gd name="connsiteY7" fmla="*/ 1567815 h 1837182"/>
              <a:gd name="connsiteX8" fmla="*/ 0 w 2576321"/>
              <a:gd name="connsiteY8" fmla="*/ 918591 h 183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6321" h="1837182">
                <a:moveTo>
                  <a:pt x="0" y="918591"/>
                </a:moveTo>
                <a:cubicBezTo>
                  <a:pt x="0" y="665321"/>
                  <a:pt x="143828" y="435769"/>
                  <a:pt x="376904" y="269367"/>
                </a:cubicBezTo>
                <a:cubicBezTo>
                  <a:pt x="609981" y="102965"/>
                  <a:pt x="932212" y="0"/>
                  <a:pt x="1288161" y="0"/>
                </a:cubicBezTo>
                <a:cubicBezTo>
                  <a:pt x="1644110" y="0"/>
                  <a:pt x="1966341" y="102965"/>
                  <a:pt x="2199418" y="269367"/>
                </a:cubicBezTo>
                <a:cubicBezTo>
                  <a:pt x="2432495" y="435769"/>
                  <a:pt x="2576322" y="665321"/>
                  <a:pt x="2576322" y="918591"/>
                </a:cubicBezTo>
                <a:cubicBezTo>
                  <a:pt x="2576322" y="1171861"/>
                  <a:pt x="2432495" y="1401413"/>
                  <a:pt x="2199418" y="1567815"/>
                </a:cubicBezTo>
                <a:cubicBezTo>
                  <a:pt x="1966341" y="1734217"/>
                  <a:pt x="1644110" y="1837182"/>
                  <a:pt x="1288161" y="1837182"/>
                </a:cubicBezTo>
                <a:cubicBezTo>
                  <a:pt x="932212" y="1837182"/>
                  <a:pt x="609981" y="1734217"/>
                  <a:pt x="376904" y="1567815"/>
                </a:cubicBezTo>
                <a:cubicBezTo>
                  <a:pt x="143828" y="1401413"/>
                  <a:pt x="0" y="1171861"/>
                  <a:pt x="0" y="918591"/>
                </a:cubicBezTo>
                <a:close/>
              </a:path>
            </a:pathLst>
          </a:custGeom>
          <a:noFill/>
          <a:ln w="12700" cap="flat">
            <a:solidFill>
              <a:schemeClr val="bg1"/>
            </a:solidFill>
            <a:prstDash val="solid"/>
            <a:miter/>
          </a:ln>
        </p:spPr>
        <p:txBody>
          <a:bodyPr rtlCol="0" anchor="ctr"/>
          <a:lstStyle/>
          <a:p>
            <a:endParaRPr lang="en-GB" sz="1013"/>
          </a:p>
        </p:txBody>
      </p:sp>
      <p:sp>
        <p:nvSpPr>
          <p:cNvPr id="48" name="Freeform: Shape 47">
            <a:extLst>
              <a:ext uri="{FF2B5EF4-FFF2-40B4-BE49-F238E27FC236}">
                <a16:creationId xmlns:a16="http://schemas.microsoft.com/office/drawing/2014/main" id="{9D3DE058-6534-46AF-6216-D17964611399}"/>
              </a:ext>
            </a:extLst>
          </p:cNvPr>
          <p:cNvSpPr/>
          <p:nvPr/>
        </p:nvSpPr>
        <p:spPr>
          <a:xfrm>
            <a:off x="5966444" y="2579517"/>
            <a:ext cx="2405314" cy="1025928"/>
          </a:xfrm>
          <a:custGeom>
            <a:avLst/>
            <a:gdLst>
              <a:gd name="connsiteX0" fmla="*/ 0 w 2576321"/>
              <a:gd name="connsiteY0" fmla="*/ 548926 h 1097851"/>
              <a:gd name="connsiteX1" fmla="*/ 100584 w 2576321"/>
              <a:gd name="connsiteY1" fmla="*/ 336233 h 1097851"/>
              <a:gd name="connsiteX2" fmla="*/ 376333 w 2576321"/>
              <a:gd name="connsiteY2" fmla="*/ 161449 h 1097851"/>
              <a:gd name="connsiteX3" fmla="*/ 1288161 w 2576321"/>
              <a:gd name="connsiteY3" fmla="*/ 0 h 1097851"/>
              <a:gd name="connsiteX4" fmla="*/ 2199989 w 2576321"/>
              <a:gd name="connsiteY4" fmla="*/ 161449 h 1097851"/>
              <a:gd name="connsiteX5" fmla="*/ 2475738 w 2576321"/>
              <a:gd name="connsiteY5" fmla="*/ 336233 h 1097851"/>
              <a:gd name="connsiteX6" fmla="*/ 2576322 w 2576321"/>
              <a:gd name="connsiteY6" fmla="*/ 548926 h 1097851"/>
              <a:gd name="connsiteX7" fmla="*/ 2475738 w 2576321"/>
              <a:gd name="connsiteY7" fmla="*/ 761619 h 1097851"/>
              <a:gd name="connsiteX8" fmla="*/ 2199989 w 2576321"/>
              <a:gd name="connsiteY8" fmla="*/ 936403 h 1097851"/>
              <a:gd name="connsiteX9" fmla="*/ 1288161 w 2576321"/>
              <a:gd name="connsiteY9" fmla="*/ 1097852 h 1097851"/>
              <a:gd name="connsiteX10" fmla="*/ 376333 w 2576321"/>
              <a:gd name="connsiteY10" fmla="*/ 936403 h 1097851"/>
              <a:gd name="connsiteX11" fmla="*/ 100584 w 2576321"/>
              <a:gd name="connsiteY11" fmla="*/ 761619 h 1097851"/>
              <a:gd name="connsiteX12" fmla="*/ 0 w 2576321"/>
              <a:gd name="connsiteY12" fmla="*/ 548926 h 109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6321" h="1097851">
                <a:moveTo>
                  <a:pt x="0" y="548926"/>
                </a:moveTo>
                <a:cubicBezTo>
                  <a:pt x="0" y="473774"/>
                  <a:pt x="35624" y="401860"/>
                  <a:pt x="100584" y="336233"/>
                </a:cubicBezTo>
                <a:cubicBezTo>
                  <a:pt x="165545" y="270605"/>
                  <a:pt x="259747" y="211265"/>
                  <a:pt x="376333" y="161449"/>
                </a:cubicBezTo>
                <a:cubicBezTo>
                  <a:pt x="609505" y="61722"/>
                  <a:pt x="931926" y="0"/>
                  <a:pt x="1288161" y="0"/>
                </a:cubicBezTo>
                <a:cubicBezTo>
                  <a:pt x="1644396" y="0"/>
                  <a:pt x="1966817" y="61722"/>
                  <a:pt x="2199989" y="161449"/>
                </a:cubicBezTo>
                <a:cubicBezTo>
                  <a:pt x="2316575" y="211265"/>
                  <a:pt x="2410778" y="270605"/>
                  <a:pt x="2475738" y="336233"/>
                </a:cubicBezTo>
                <a:cubicBezTo>
                  <a:pt x="2540699" y="401860"/>
                  <a:pt x="2576322" y="473774"/>
                  <a:pt x="2576322" y="548926"/>
                </a:cubicBezTo>
                <a:cubicBezTo>
                  <a:pt x="2576322" y="624078"/>
                  <a:pt x="2540699" y="695992"/>
                  <a:pt x="2475738" y="761619"/>
                </a:cubicBezTo>
                <a:cubicBezTo>
                  <a:pt x="2410778" y="827246"/>
                  <a:pt x="2316575" y="886587"/>
                  <a:pt x="2199989" y="936403"/>
                </a:cubicBezTo>
                <a:cubicBezTo>
                  <a:pt x="1966817" y="1036130"/>
                  <a:pt x="1644396" y="1097852"/>
                  <a:pt x="1288161" y="1097852"/>
                </a:cubicBezTo>
                <a:cubicBezTo>
                  <a:pt x="931926" y="1097852"/>
                  <a:pt x="609505" y="1036130"/>
                  <a:pt x="376333" y="936403"/>
                </a:cubicBezTo>
                <a:cubicBezTo>
                  <a:pt x="259747" y="886587"/>
                  <a:pt x="165545" y="827246"/>
                  <a:pt x="100584" y="761619"/>
                </a:cubicBezTo>
                <a:cubicBezTo>
                  <a:pt x="35624" y="695992"/>
                  <a:pt x="0" y="624078"/>
                  <a:pt x="0" y="548926"/>
                </a:cubicBezTo>
                <a:close/>
              </a:path>
            </a:pathLst>
          </a:custGeom>
          <a:noFill/>
          <a:ln w="12700" cap="flat">
            <a:solidFill>
              <a:schemeClr val="bg1"/>
            </a:solidFill>
            <a:prstDash val="solid"/>
            <a:miter/>
          </a:ln>
        </p:spPr>
        <p:txBody>
          <a:bodyPr rtlCol="0" anchor="ctr"/>
          <a:lstStyle/>
          <a:p>
            <a:endParaRPr lang="en-GB" sz="1013"/>
          </a:p>
        </p:txBody>
      </p:sp>
      <p:sp>
        <p:nvSpPr>
          <p:cNvPr id="49" name="Freeform: Shape 48">
            <a:extLst>
              <a:ext uri="{FF2B5EF4-FFF2-40B4-BE49-F238E27FC236}">
                <a16:creationId xmlns:a16="http://schemas.microsoft.com/office/drawing/2014/main" id="{B0E818F3-18C4-578A-61C9-997BA2F13B34}"/>
              </a:ext>
            </a:extLst>
          </p:cNvPr>
          <p:cNvSpPr/>
          <p:nvPr/>
        </p:nvSpPr>
        <p:spPr>
          <a:xfrm>
            <a:off x="5966444" y="2579605"/>
            <a:ext cx="2405404" cy="334855"/>
          </a:xfrm>
          <a:custGeom>
            <a:avLst/>
            <a:gdLst>
              <a:gd name="connsiteX0" fmla="*/ 0 w 2576417"/>
              <a:gd name="connsiteY0" fmla="*/ 179165 h 358330"/>
              <a:gd name="connsiteX1" fmla="*/ 24860 w 2576417"/>
              <a:gd name="connsiteY1" fmla="*/ 144971 h 358330"/>
              <a:gd name="connsiteX2" fmla="*/ 99346 w 2576417"/>
              <a:gd name="connsiteY2" fmla="*/ 111157 h 358330"/>
              <a:gd name="connsiteX3" fmla="*/ 375571 w 2576417"/>
              <a:gd name="connsiteY3" fmla="*/ 53340 h 358330"/>
              <a:gd name="connsiteX4" fmla="*/ 1288161 w 2576417"/>
              <a:gd name="connsiteY4" fmla="*/ 0 h 358330"/>
              <a:gd name="connsiteX5" fmla="*/ 2200751 w 2576417"/>
              <a:gd name="connsiteY5" fmla="*/ 53340 h 358330"/>
              <a:gd name="connsiteX6" fmla="*/ 2476976 w 2576417"/>
              <a:gd name="connsiteY6" fmla="*/ 111157 h 358330"/>
              <a:gd name="connsiteX7" fmla="*/ 2551462 w 2576417"/>
              <a:gd name="connsiteY7" fmla="*/ 144971 h 358330"/>
              <a:gd name="connsiteX8" fmla="*/ 2576417 w 2576417"/>
              <a:gd name="connsiteY8" fmla="*/ 179165 h 358330"/>
              <a:gd name="connsiteX9" fmla="*/ 2551462 w 2576417"/>
              <a:gd name="connsiteY9" fmla="*/ 213360 h 358330"/>
              <a:gd name="connsiteX10" fmla="*/ 2476976 w 2576417"/>
              <a:gd name="connsiteY10" fmla="*/ 247174 h 358330"/>
              <a:gd name="connsiteX11" fmla="*/ 2200751 w 2576417"/>
              <a:gd name="connsiteY11" fmla="*/ 304990 h 358330"/>
              <a:gd name="connsiteX12" fmla="*/ 1288161 w 2576417"/>
              <a:gd name="connsiteY12" fmla="*/ 358330 h 358330"/>
              <a:gd name="connsiteX13" fmla="*/ 375571 w 2576417"/>
              <a:gd name="connsiteY13" fmla="*/ 304990 h 358330"/>
              <a:gd name="connsiteX14" fmla="*/ 99346 w 2576417"/>
              <a:gd name="connsiteY14" fmla="*/ 247174 h 358330"/>
              <a:gd name="connsiteX15" fmla="*/ 24860 w 2576417"/>
              <a:gd name="connsiteY15" fmla="*/ 213360 h 358330"/>
              <a:gd name="connsiteX16" fmla="*/ 0 w 2576417"/>
              <a:gd name="connsiteY16" fmla="*/ 179165 h 358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76417" h="358330">
                <a:moveTo>
                  <a:pt x="0" y="179165"/>
                </a:moveTo>
                <a:cubicBezTo>
                  <a:pt x="0" y="168116"/>
                  <a:pt x="7906" y="156686"/>
                  <a:pt x="24860" y="144971"/>
                </a:cubicBezTo>
                <a:cubicBezTo>
                  <a:pt x="41720" y="133350"/>
                  <a:pt x="66770" y="122015"/>
                  <a:pt x="99346" y="111157"/>
                </a:cubicBezTo>
                <a:cubicBezTo>
                  <a:pt x="164402" y="89440"/>
                  <a:pt x="258794" y="69818"/>
                  <a:pt x="375571" y="53340"/>
                </a:cubicBezTo>
                <a:cubicBezTo>
                  <a:pt x="609029" y="20384"/>
                  <a:pt x="931736" y="0"/>
                  <a:pt x="1288161" y="0"/>
                </a:cubicBezTo>
                <a:cubicBezTo>
                  <a:pt x="1644587" y="0"/>
                  <a:pt x="1967293" y="20384"/>
                  <a:pt x="2200751" y="53340"/>
                </a:cubicBezTo>
                <a:cubicBezTo>
                  <a:pt x="2317528" y="69818"/>
                  <a:pt x="2411825" y="89440"/>
                  <a:pt x="2476976" y="111157"/>
                </a:cubicBezTo>
                <a:cubicBezTo>
                  <a:pt x="2509552" y="122015"/>
                  <a:pt x="2534603" y="133350"/>
                  <a:pt x="2551462" y="144971"/>
                </a:cubicBezTo>
                <a:cubicBezTo>
                  <a:pt x="2568416" y="156686"/>
                  <a:pt x="2576417" y="168212"/>
                  <a:pt x="2576417" y="179165"/>
                </a:cubicBezTo>
                <a:cubicBezTo>
                  <a:pt x="2576417" y="190119"/>
                  <a:pt x="2568512" y="201644"/>
                  <a:pt x="2551462" y="213360"/>
                </a:cubicBezTo>
                <a:cubicBezTo>
                  <a:pt x="2534603" y="224980"/>
                  <a:pt x="2509552" y="236315"/>
                  <a:pt x="2476976" y="247174"/>
                </a:cubicBezTo>
                <a:cubicBezTo>
                  <a:pt x="2411921" y="268891"/>
                  <a:pt x="2317528" y="288512"/>
                  <a:pt x="2200751" y="304990"/>
                </a:cubicBezTo>
                <a:cubicBezTo>
                  <a:pt x="1967293" y="337947"/>
                  <a:pt x="1644587" y="358330"/>
                  <a:pt x="1288161" y="358330"/>
                </a:cubicBezTo>
                <a:cubicBezTo>
                  <a:pt x="931736" y="358330"/>
                  <a:pt x="609029" y="337947"/>
                  <a:pt x="375571" y="304990"/>
                </a:cubicBezTo>
                <a:cubicBezTo>
                  <a:pt x="258794" y="288512"/>
                  <a:pt x="164497" y="268891"/>
                  <a:pt x="99346" y="247174"/>
                </a:cubicBezTo>
                <a:cubicBezTo>
                  <a:pt x="66770" y="236315"/>
                  <a:pt x="41720" y="224980"/>
                  <a:pt x="24860" y="213360"/>
                </a:cubicBezTo>
                <a:cubicBezTo>
                  <a:pt x="7906" y="201644"/>
                  <a:pt x="0" y="190119"/>
                  <a:pt x="0" y="179165"/>
                </a:cubicBezTo>
                <a:close/>
              </a:path>
            </a:pathLst>
          </a:custGeom>
          <a:noFill/>
          <a:ln w="12700" cap="flat">
            <a:solidFill>
              <a:schemeClr val="bg1"/>
            </a:solidFill>
            <a:prstDash val="solid"/>
            <a:miter/>
          </a:ln>
        </p:spPr>
        <p:txBody>
          <a:bodyPr rtlCol="0" anchor="ctr"/>
          <a:lstStyle/>
          <a:p>
            <a:endParaRPr lang="en-GB" sz="1013"/>
          </a:p>
        </p:txBody>
      </p:sp>
      <p:sp>
        <p:nvSpPr>
          <p:cNvPr id="51" name="Freeform: Shape 50">
            <a:extLst>
              <a:ext uri="{FF2B5EF4-FFF2-40B4-BE49-F238E27FC236}">
                <a16:creationId xmlns:a16="http://schemas.microsoft.com/office/drawing/2014/main" id="{A3FE86A3-4C98-E623-E691-32086605F050}"/>
              </a:ext>
            </a:extLst>
          </p:cNvPr>
          <p:cNvSpPr/>
          <p:nvPr/>
        </p:nvSpPr>
        <p:spPr>
          <a:xfrm>
            <a:off x="7848864" y="1595245"/>
            <a:ext cx="114895" cy="115001"/>
          </a:xfrm>
          <a:custGeom>
            <a:avLst/>
            <a:gdLst>
              <a:gd name="connsiteX0" fmla="*/ 123063 w 123063"/>
              <a:gd name="connsiteY0" fmla="*/ 61531 h 123063"/>
              <a:gd name="connsiteX1" fmla="*/ 61531 w 123063"/>
              <a:gd name="connsiteY1" fmla="*/ 123063 h 123063"/>
              <a:gd name="connsiteX2" fmla="*/ 0 w 123063"/>
              <a:gd name="connsiteY2" fmla="*/ 61531 h 123063"/>
              <a:gd name="connsiteX3" fmla="*/ 61531 w 123063"/>
              <a:gd name="connsiteY3" fmla="*/ 0 h 123063"/>
              <a:gd name="connsiteX4" fmla="*/ 123063 w 123063"/>
              <a:gd name="connsiteY4" fmla="*/ 61531 h 123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63" h="123063">
                <a:moveTo>
                  <a:pt x="123063" y="61531"/>
                </a:moveTo>
                <a:cubicBezTo>
                  <a:pt x="123063" y="95514"/>
                  <a:pt x="95514" y="123063"/>
                  <a:pt x="61531" y="123063"/>
                </a:cubicBezTo>
                <a:cubicBezTo>
                  <a:pt x="27549" y="123063"/>
                  <a:pt x="0" y="95514"/>
                  <a:pt x="0" y="61531"/>
                </a:cubicBezTo>
                <a:cubicBezTo>
                  <a:pt x="0" y="27548"/>
                  <a:pt x="27549" y="0"/>
                  <a:pt x="61531" y="0"/>
                </a:cubicBezTo>
                <a:cubicBezTo>
                  <a:pt x="95514" y="0"/>
                  <a:pt x="123063" y="27548"/>
                  <a:pt x="123063" y="61531"/>
                </a:cubicBezTo>
                <a:close/>
              </a:path>
            </a:pathLst>
          </a:custGeom>
          <a:solidFill>
            <a:schemeClr val="bg1"/>
          </a:solidFill>
          <a:ln w="9525" cap="flat">
            <a:noFill/>
            <a:prstDash val="solid"/>
            <a:miter/>
          </a:ln>
        </p:spPr>
        <p:txBody>
          <a:bodyPr rtlCol="0" anchor="ctr"/>
          <a:lstStyle/>
          <a:p>
            <a:endParaRPr lang="en-GB" sz="1013"/>
          </a:p>
        </p:txBody>
      </p:sp>
      <p:sp>
        <p:nvSpPr>
          <p:cNvPr id="52" name="Freeform: Shape 51">
            <a:extLst>
              <a:ext uri="{FF2B5EF4-FFF2-40B4-BE49-F238E27FC236}">
                <a16:creationId xmlns:a16="http://schemas.microsoft.com/office/drawing/2014/main" id="{EC534F28-2087-7D1B-C0F0-B30CDAE8960B}"/>
              </a:ext>
            </a:extLst>
          </p:cNvPr>
          <p:cNvSpPr/>
          <p:nvPr/>
        </p:nvSpPr>
        <p:spPr>
          <a:xfrm>
            <a:off x="5965199" y="164942"/>
            <a:ext cx="2402825" cy="2405050"/>
          </a:xfrm>
          <a:custGeom>
            <a:avLst/>
            <a:gdLst>
              <a:gd name="connsiteX0" fmla="*/ 2573655 w 2573655"/>
              <a:gd name="connsiteY0" fmla="*/ 1286828 h 2573655"/>
              <a:gd name="connsiteX1" fmla="*/ 1286828 w 2573655"/>
              <a:gd name="connsiteY1" fmla="*/ 2573655 h 2573655"/>
              <a:gd name="connsiteX2" fmla="*/ 0 w 2573655"/>
              <a:gd name="connsiteY2" fmla="*/ 1286828 h 2573655"/>
              <a:gd name="connsiteX3" fmla="*/ 1286828 w 2573655"/>
              <a:gd name="connsiteY3" fmla="*/ 0 h 2573655"/>
              <a:gd name="connsiteX4" fmla="*/ 2573655 w 2573655"/>
              <a:gd name="connsiteY4" fmla="*/ 1286828 h 2573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3655" h="2573655">
                <a:moveTo>
                  <a:pt x="2573655" y="1286828"/>
                </a:moveTo>
                <a:cubicBezTo>
                  <a:pt x="2573655" y="1997523"/>
                  <a:pt x="1997523" y="2573655"/>
                  <a:pt x="1286828" y="2573655"/>
                </a:cubicBezTo>
                <a:cubicBezTo>
                  <a:pt x="576132" y="2573655"/>
                  <a:pt x="0" y="1997523"/>
                  <a:pt x="0" y="1286828"/>
                </a:cubicBezTo>
                <a:cubicBezTo>
                  <a:pt x="0" y="576132"/>
                  <a:pt x="576132" y="0"/>
                  <a:pt x="1286828" y="0"/>
                </a:cubicBezTo>
                <a:cubicBezTo>
                  <a:pt x="1997523" y="0"/>
                  <a:pt x="2573655" y="576132"/>
                  <a:pt x="2573655" y="1286828"/>
                </a:cubicBezTo>
                <a:close/>
              </a:path>
            </a:pathLst>
          </a:custGeom>
          <a:noFill/>
          <a:ln w="12700" cap="flat">
            <a:gradFill flip="none" rotWithShape="1">
              <a:gsLst>
                <a:gs pos="18000">
                  <a:schemeClr val="bg1">
                    <a:alpha val="0"/>
                  </a:schemeClr>
                </a:gs>
                <a:gs pos="70000">
                  <a:schemeClr val="bg1"/>
                </a:gs>
              </a:gsLst>
              <a:lin ang="5400000" scaled="1"/>
              <a:tileRect/>
            </a:gradFill>
            <a:prstDash val="solid"/>
            <a:miter/>
          </a:ln>
        </p:spPr>
        <p:txBody>
          <a:bodyPr rtlCol="0" anchor="ctr"/>
          <a:lstStyle/>
          <a:p>
            <a:endParaRPr lang="en-GB" sz="1013"/>
          </a:p>
        </p:txBody>
      </p:sp>
      <p:sp>
        <p:nvSpPr>
          <p:cNvPr id="53" name="Freeform: Shape 52">
            <a:extLst>
              <a:ext uri="{FF2B5EF4-FFF2-40B4-BE49-F238E27FC236}">
                <a16:creationId xmlns:a16="http://schemas.microsoft.com/office/drawing/2014/main" id="{072E520F-9DD8-A654-B382-3EBB46F55A39}"/>
              </a:ext>
            </a:extLst>
          </p:cNvPr>
          <p:cNvSpPr/>
          <p:nvPr/>
        </p:nvSpPr>
        <p:spPr>
          <a:xfrm>
            <a:off x="5965200" y="852010"/>
            <a:ext cx="2405404" cy="1716825"/>
          </a:xfrm>
          <a:custGeom>
            <a:avLst/>
            <a:gdLst>
              <a:gd name="connsiteX0" fmla="*/ 2576417 w 2576417"/>
              <a:gd name="connsiteY0" fmla="*/ 918591 h 1837182"/>
              <a:gd name="connsiteX1" fmla="*/ 2199513 w 2576417"/>
              <a:gd name="connsiteY1" fmla="*/ 1567815 h 1837182"/>
              <a:gd name="connsiteX2" fmla="*/ 1288256 w 2576417"/>
              <a:gd name="connsiteY2" fmla="*/ 1837182 h 1837182"/>
              <a:gd name="connsiteX3" fmla="*/ 377000 w 2576417"/>
              <a:gd name="connsiteY3" fmla="*/ 1567815 h 1837182"/>
              <a:gd name="connsiteX4" fmla="*/ 0 w 2576417"/>
              <a:gd name="connsiteY4" fmla="*/ 918591 h 1837182"/>
              <a:gd name="connsiteX5" fmla="*/ 376904 w 2576417"/>
              <a:gd name="connsiteY5" fmla="*/ 269367 h 1837182"/>
              <a:gd name="connsiteX6" fmla="*/ 1288161 w 2576417"/>
              <a:gd name="connsiteY6" fmla="*/ 0 h 1837182"/>
              <a:gd name="connsiteX7" fmla="*/ 2199418 w 2576417"/>
              <a:gd name="connsiteY7" fmla="*/ 269367 h 1837182"/>
              <a:gd name="connsiteX8" fmla="*/ 2576322 w 2576417"/>
              <a:gd name="connsiteY8" fmla="*/ 918591 h 183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6417" h="1837182">
                <a:moveTo>
                  <a:pt x="2576417" y="918591"/>
                </a:moveTo>
                <a:cubicBezTo>
                  <a:pt x="2576417" y="1171861"/>
                  <a:pt x="2432590" y="1401413"/>
                  <a:pt x="2199513" y="1567815"/>
                </a:cubicBezTo>
                <a:cubicBezTo>
                  <a:pt x="1966436" y="1734217"/>
                  <a:pt x="1644206" y="1837182"/>
                  <a:pt x="1288256" y="1837182"/>
                </a:cubicBezTo>
                <a:cubicBezTo>
                  <a:pt x="932307" y="1837182"/>
                  <a:pt x="610076" y="1734217"/>
                  <a:pt x="377000" y="1567815"/>
                </a:cubicBezTo>
                <a:cubicBezTo>
                  <a:pt x="143828" y="1401413"/>
                  <a:pt x="0" y="1171766"/>
                  <a:pt x="0" y="918591"/>
                </a:cubicBezTo>
                <a:cubicBezTo>
                  <a:pt x="0" y="665417"/>
                  <a:pt x="143828" y="435769"/>
                  <a:pt x="376904" y="269367"/>
                </a:cubicBezTo>
                <a:cubicBezTo>
                  <a:pt x="609981" y="102965"/>
                  <a:pt x="932212" y="0"/>
                  <a:pt x="1288161" y="0"/>
                </a:cubicBezTo>
                <a:cubicBezTo>
                  <a:pt x="1644110" y="0"/>
                  <a:pt x="1966341" y="102965"/>
                  <a:pt x="2199418" y="269367"/>
                </a:cubicBezTo>
                <a:cubicBezTo>
                  <a:pt x="2432495" y="435769"/>
                  <a:pt x="2576322" y="665321"/>
                  <a:pt x="2576322" y="918591"/>
                </a:cubicBezTo>
                <a:close/>
              </a:path>
            </a:pathLst>
          </a:custGeom>
          <a:noFill/>
          <a:ln w="12700" cap="flat">
            <a:solidFill>
              <a:schemeClr val="bg1"/>
            </a:solidFill>
            <a:prstDash val="solid"/>
            <a:miter/>
          </a:ln>
        </p:spPr>
        <p:txBody>
          <a:bodyPr rtlCol="0" anchor="ctr"/>
          <a:lstStyle/>
          <a:p>
            <a:endParaRPr lang="en-GB" sz="1013"/>
          </a:p>
        </p:txBody>
      </p:sp>
      <p:sp>
        <p:nvSpPr>
          <p:cNvPr id="54" name="Freeform: Shape 53">
            <a:extLst>
              <a:ext uri="{FF2B5EF4-FFF2-40B4-BE49-F238E27FC236}">
                <a16:creationId xmlns:a16="http://schemas.microsoft.com/office/drawing/2014/main" id="{D841F816-3D38-20E3-2FB1-9077F35C1415}"/>
              </a:ext>
            </a:extLst>
          </p:cNvPr>
          <p:cNvSpPr/>
          <p:nvPr/>
        </p:nvSpPr>
        <p:spPr>
          <a:xfrm>
            <a:off x="5965288" y="1542818"/>
            <a:ext cx="2405314" cy="1025928"/>
          </a:xfrm>
          <a:custGeom>
            <a:avLst/>
            <a:gdLst>
              <a:gd name="connsiteX0" fmla="*/ 2576322 w 2576321"/>
              <a:gd name="connsiteY0" fmla="*/ 548926 h 1097851"/>
              <a:gd name="connsiteX1" fmla="*/ 2475738 w 2576321"/>
              <a:gd name="connsiteY1" fmla="*/ 761619 h 1097851"/>
              <a:gd name="connsiteX2" fmla="*/ 2199989 w 2576321"/>
              <a:gd name="connsiteY2" fmla="*/ 936403 h 1097851"/>
              <a:gd name="connsiteX3" fmla="*/ 1288161 w 2576321"/>
              <a:gd name="connsiteY3" fmla="*/ 1097852 h 1097851"/>
              <a:gd name="connsiteX4" fmla="*/ 376333 w 2576321"/>
              <a:gd name="connsiteY4" fmla="*/ 936403 h 1097851"/>
              <a:gd name="connsiteX5" fmla="*/ 100584 w 2576321"/>
              <a:gd name="connsiteY5" fmla="*/ 761619 h 1097851"/>
              <a:gd name="connsiteX6" fmla="*/ 0 w 2576321"/>
              <a:gd name="connsiteY6" fmla="*/ 548926 h 1097851"/>
              <a:gd name="connsiteX7" fmla="*/ 100584 w 2576321"/>
              <a:gd name="connsiteY7" fmla="*/ 336233 h 1097851"/>
              <a:gd name="connsiteX8" fmla="*/ 376333 w 2576321"/>
              <a:gd name="connsiteY8" fmla="*/ 161449 h 1097851"/>
              <a:gd name="connsiteX9" fmla="*/ 1288161 w 2576321"/>
              <a:gd name="connsiteY9" fmla="*/ 0 h 1097851"/>
              <a:gd name="connsiteX10" fmla="*/ 2199989 w 2576321"/>
              <a:gd name="connsiteY10" fmla="*/ 161449 h 1097851"/>
              <a:gd name="connsiteX11" fmla="*/ 2475738 w 2576321"/>
              <a:gd name="connsiteY11" fmla="*/ 336233 h 1097851"/>
              <a:gd name="connsiteX12" fmla="*/ 2576322 w 2576321"/>
              <a:gd name="connsiteY12" fmla="*/ 548926 h 109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6321" h="1097851">
                <a:moveTo>
                  <a:pt x="2576322" y="548926"/>
                </a:moveTo>
                <a:cubicBezTo>
                  <a:pt x="2576322" y="624078"/>
                  <a:pt x="2540699" y="695992"/>
                  <a:pt x="2475738" y="761619"/>
                </a:cubicBezTo>
                <a:cubicBezTo>
                  <a:pt x="2410778" y="827246"/>
                  <a:pt x="2316575" y="886587"/>
                  <a:pt x="2199989" y="936403"/>
                </a:cubicBezTo>
                <a:cubicBezTo>
                  <a:pt x="1966817" y="1036129"/>
                  <a:pt x="1644396" y="1097852"/>
                  <a:pt x="1288161" y="1097852"/>
                </a:cubicBezTo>
                <a:cubicBezTo>
                  <a:pt x="931926" y="1097852"/>
                  <a:pt x="609505" y="1036129"/>
                  <a:pt x="376333" y="936403"/>
                </a:cubicBezTo>
                <a:cubicBezTo>
                  <a:pt x="259747" y="886587"/>
                  <a:pt x="165545" y="827246"/>
                  <a:pt x="100584" y="761619"/>
                </a:cubicBezTo>
                <a:cubicBezTo>
                  <a:pt x="35624" y="695992"/>
                  <a:pt x="0" y="624078"/>
                  <a:pt x="0" y="548926"/>
                </a:cubicBezTo>
                <a:cubicBezTo>
                  <a:pt x="0" y="473773"/>
                  <a:pt x="35624" y="401860"/>
                  <a:pt x="100584" y="336233"/>
                </a:cubicBezTo>
                <a:cubicBezTo>
                  <a:pt x="165545" y="270605"/>
                  <a:pt x="259747" y="211264"/>
                  <a:pt x="376333" y="161449"/>
                </a:cubicBezTo>
                <a:cubicBezTo>
                  <a:pt x="609505" y="61722"/>
                  <a:pt x="931926" y="0"/>
                  <a:pt x="1288161" y="0"/>
                </a:cubicBezTo>
                <a:cubicBezTo>
                  <a:pt x="1644396" y="0"/>
                  <a:pt x="1966817" y="61722"/>
                  <a:pt x="2199989" y="161449"/>
                </a:cubicBezTo>
                <a:cubicBezTo>
                  <a:pt x="2316575" y="211264"/>
                  <a:pt x="2410778" y="270605"/>
                  <a:pt x="2475738" y="336233"/>
                </a:cubicBezTo>
                <a:cubicBezTo>
                  <a:pt x="2540699" y="401860"/>
                  <a:pt x="2576322" y="473773"/>
                  <a:pt x="2576322" y="548926"/>
                </a:cubicBezTo>
                <a:close/>
              </a:path>
            </a:pathLst>
          </a:custGeom>
          <a:noFill/>
          <a:ln w="12700" cap="flat">
            <a:solidFill>
              <a:schemeClr val="bg1"/>
            </a:solidFill>
            <a:prstDash val="solid"/>
            <a:miter/>
          </a:ln>
        </p:spPr>
        <p:txBody>
          <a:bodyPr rtlCol="0" anchor="ctr"/>
          <a:lstStyle/>
          <a:p>
            <a:endParaRPr lang="en-GB" sz="1013"/>
          </a:p>
        </p:txBody>
      </p:sp>
      <p:sp>
        <p:nvSpPr>
          <p:cNvPr id="55" name="Freeform: Shape 54">
            <a:extLst>
              <a:ext uri="{FF2B5EF4-FFF2-40B4-BE49-F238E27FC236}">
                <a16:creationId xmlns:a16="http://schemas.microsoft.com/office/drawing/2014/main" id="{0C4D4A13-85C1-C547-C6BA-702C664CE7D9}"/>
              </a:ext>
            </a:extLst>
          </p:cNvPr>
          <p:cNvSpPr/>
          <p:nvPr/>
        </p:nvSpPr>
        <p:spPr>
          <a:xfrm>
            <a:off x="5965288" y="2233802"/>
            <a:ext cx="2405314" cy="334855"/>
          </a:xfrm>
          <a:custGeom>
            <a:avLst/>
            <a:gdLst>
              <a:gd name="connsiteX0" fmla="*/ 2576322 w 2576321"/>
              <a:gd name="connsiteY0" fmla="*/ 179165 h 358330"/>
              <a:gd name="connsiteX1" fmla="*/ 2551462 w 2576321"/>
              <a:gd name="connsiteY1" fmla="*/ 213360 h 358330"/>
              <a:gd name="connsiteX2" fmla="*/ 2476976 w 2576321"/>
              <a:gd name="connsiteY2" fmla="*/ 247174 h 358330"/>
              <a:gd name="connsiteX3" fmla="*/ 2200751 w 2576321"/>
              <a:gd name="connsiteY3" fmla="*/ 304991 h 358330"/>
              <a:gd name="connsiteX4" fmla="*/ 1288161 w 2576321"/>
              <a:gd name="connsiteY4" fmla="*/ 358330 h 358330"/>
              <a:gd name="connsiteX5" fmla="*/ 375571 w 2576321"/>
              <a:gd name="connsiteY5" fmla="*/ 304991 h 358330"/>
              <a:gd name="connsiteX6" fmla="*/ 99346 w 2576321"/>
              <a:gd name="connsiteY6" fmla="*/ 247174 h 358330"/>
              <a:gd name="connsiteX7" fmla="*/ 24860 w 2576321"/>
              <a:gd name="connsiteY7" fmla="*/ 213360 h 358330"/>
              <a:gd name="connsiteX8" fmla="*/ 0 w 2576321"/>
              <a:gd name="connsiteY8" fmla="*/ 179165 h 358330"/>
              <a:gd name="connsiteX9" fmla="*/ 24860 w 2576321"/>
              <a:gd name="connsiteY9" fmla="*/ 144971 h 358330"/>
              <a:gd name="connsiteX10" fmla="*/ 99346 w 2576321"/>
              <a:gd name="connsiteY10" fmla="*/ 111157 h 358330"/>
              <a:gd name="connsiteX11" fmla="*/ 375571 w 2576321"/>
              <a:gd name="connsiteY11" fmla="*/ 53340 h 358330"/>
              <a:gd name="connsiteX12" fmla="*/ 1288161 w 2576321"/>
              <a:gd name="connsiteY12" fmla="*/ 0 h 358330"/>
              <a:gd name="connsiteX13" fmla="*/ 2200751 w 2576321"/>
              <a:gd name="connsiteY13" fmla="*/ 53340 h 358330"/>
              <a:gd name="connsiteX14" fmla="*/ 2476976 w 2576321"/>
              <a:gd name="connsiteY14" fmla="*/ 111157 h 358330"/>
              <a:gd name="connsiteX15" fmla="*/ 2551462 w 2576321"/>
              <a:gd name="connsiteY15" fmla="*/ 144971 h 358330"/>
              <a:gd name="connsiteX16" fmla="*/ 2576322 w 2576321"/>
              <a:gd name="connsiteY16" fmla="*/ 179165 h 358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76321" h="358330">
                <a:moveTo>
                  <a:pt x="2576322" y="179165"/>
                </a:moveTo>
                <a:cubicBezTo>
                  <a:pt x="2576322" y="190214"/>
                  <a:pt x="2568416" y="201644"/>
                  <a:pt x="2551462" y="213360"/>
                </a:cubicBezTo>
                <a:cubicBezTo>
                  <a:pt x="2534602" y="224980"/>
                  <a:pt x="2509552" y="236315"/>
                  <a:pt x="2476976" y="247174"/>
                </a:cubicBezTo>
                <a:cubicBezTo>
                  <a:pt x="2411921" y="268891"/>
                  <a:pt x="2317528" y="288512"/>
                  <a:pt x="2200751" y="304991"/>
                </a:cubicBezTo>
                <a:cubicBezTo>
                  <a:pt x="1967294" y="337947"/>
                  <a:pt x="1644587" y="358330"/>
                  <a:pt x="1288161" y="358330"/>
                </a:cubicBezTo>
                <a:cubicBezTo>
                  <a:pt x="931736" y="358330"/>
                  <a:pt x="609029" y="337947"/>
                  <a:pt x="375571" y="304991"/>
                </a:cubicBezTo>
                <a:cubicBezTo>
                  <a:pt x="258794" y="288512"/>
                  <a:pt x="164497" y="268891"/>
                  <a:pt x="99346" y="247174"/>
                </a:cubicBezTo>
                <a:cubicBezTo>
                  <a:pt x="66770" y="236315"/>
                  <a:pt x="41720" y="224980"/>
                  <a:pt x="24860" y="213360"/>
                </a:cubicBezTo>
                <a:cubicBezTo>
                  <a:pt x="7906" y="201644"/>
                  <a:pt x="0" y="190119"/>
                  <a:pt x="0" y="179165"/>
                </a:cubicBezTo>
                <a:cubicBezTo>
                  <a:pt x="0" y="168212"/>
                  <a:pt x="7906" y="156686"/>
                  <a:pt x="24860" y="144971"/>
                </a:cubicBezTo>
                <a:cubicBezTo>
                  <a:pt x="41720" y="133350"/>
                  <a:pt x="66770" y="122015"/>
                  <a:pt x="99346" y="111157"/>
                </a:cubicBezTo>
                <a:cubicBezTo>
                  <a:pt x="164402" y="89440"/>
                  <a:pt x="258794" y="69818"/>
                  <a:pt x="375571" y="53340"/>
                </a:cubicBezTo>
                <a:cubicBezTo>
                  <a:pt x="609029" y="20384"/>
                  <a:pt x="931736" y="0"/>
                  <a:pt x="1288161" y="0"/>
                </a:cubicBezTo>
                <a:cubicBezTo>
                  <a:pt x="1644587" y="0"/>
                  <a:pt x="1967294" y="20384"/>
                  <a:pt x="2200751" y="53340"/>
                </a:cubicBezTo>
                <a:cubicBezTo>
                  <a:pt x="2317528" y="69818"/>
                  <a:pt x="2411825" y="89440"/>
                  <a:pt x="2476976" y="111157"/>
                </a:cubicBezTo>
                <a:cubicBezTo>
                  <a:pt x="2509552" y="122015"/>
                  <a:pt x="2534602" y="133350"/>
                  <a:pt x="2551462" y="144971"/>
                </a:cubicBezTo>
                <a:cubicBezTo>
                  <a:pt x="2568416" y="156686"/>
                  <a:pt x="2576322" y="168212"/>
                  <a:pt x="2576322" y="179165"/>
                </a:cubicBezTo>
                <a:close/>
              </a:path>
            </a:pathLst>
          </a:custGeom>
          <a:noFill/>
          <a:ln w="12700" cap="flat">
            <a:solidFill>
              <a:schemeClr val="bg1"/>
            </a:solidFill>
            <a:prstDash val="solid"/>
            <a:miter/>
          </a:ln>
        </p:spPr>
        <p:txBody>
          <a:bodyPr rtlCol="0" anchor="ctr"/>
          <a:lstStyle/>
          <a:p>
            <a:endParaRPr lang="en-GB" sz="1013"/>
          </a:p>
        </p:txBody>
      </p:sp>
      <p:sp>
        <p:nvSpPr>
          <p:cNvPr id="50" name="Freeform: Shape 49">
            <a:extLst>
              <a:ext uri="{FF2B5EF4-FFF2-40B4-BE49-F238E27FC236}">
                <a16:creationId xmlns:a16="http://schemas.microsoft.com/office/drawing/2014/main" id="{942CB536-6642-3DCE-9B90-8CCD9352921C}"/>
              </a:ext>
            </a:extLst>
          </p:cNvPr>
          <p:cNvSpPr/>
          <p:nvPr/>
        </p:nvSpPr>
        <p:spPr>
          <a:xfrm>
            <a:off x="6100103" y="1941760"/>
            <a:ext cx="114895" cy="115001"/>
          </a:xfrm>
          <a:custGeom>
            <a:avLst/>
            <a:gdLst>
              <a:gd name="connsiteX0" fmla="*/ 123063 w 123063"/>
              <a:gd name="connsiteY0" fmla="*/ 61532 h 123063"/>
              <a:gd name="connsiteX1" fmla="*/ 61532 w 123063"/>
              <a:gd name="connsiteY1" fmla="*/ 123063 h 123063"/>
              <a:gd name="connsiteX2" fmla="*/ 0 w 123063"/>
              <a:gd name="connsiteY2" fmla="*/ 61532 h 123063"/>
              <a:gd name="connsiteX3" fmla="*/ 61532 w 123063"/>
              <a:gd name="connsiteY3" fmla="*/ 0 h 123063"/>
              <a:gd name="connsiteX4" fmla="*/ 123063 w 123063"/>
              <a:gd name="connsiteY4" fmla="*/ 61532 h 123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63" h="123063">
                <a:moveTo>
                  <a:pt x="123063" y="61532"/>
                </a:moveTo>
                <a:cubicBezTo>
                  <a:pt x="123063" y="95514"/>
                  <a:pt x="95514" y="123063"/>
                  <a:pt x="61532" y="123063"/>
                </a:cubicBezTo>
                <a:cubicBezTo>
                  <a:pt x="27549" y="123063"/>
                  <a:pt x="0" y="95514"/>
                  <a:pt x="0" y="61532"/>
                </a:cubicBezTo>
                <a:cubicBezTo>
                  <a:pt x="0" y="27549"/>
                  <a:pt x="27549" y="0"/>
                  <a:pt x="61532" y="0"/>
                </a:cubicBezTo>
                <a:cubicBezTo>
                  <a:pt x="95514" y="0"/>
                  <a:pt x="123063" y="27549"/>
                  <a:pt x="123063" y="61532"/>
                </a:cubicBezTo>
                <a:close/>
              </a:path>
            </a:pathLst>
          </a:custGeom>
          <a:solidFill>
            <a:schemeClr val="bg1"/>
          </a:solidFill>
          <a:ln w="9525" cap="flat">
            <a:noFill/>
            <a:prstDash val="solid"/>
            <a:miter/>
          </a:ln>
        </p:spPr>
        <p:txBody>
          <a:bodyPr rtlCol="0" anchor="ctr"/>
          <a:lstStyle/>
          <a:p>
            <a:endParaRPr lang="en-GB" sz="1013"/>
          </a:p>
        </p:txBody>
      </p:sp>
    </p:spTree>
    <p:extLst>
      <p:ext uri="{BB962C8B-B14F-4D97-AF65-F5344CB8AC3E}">
        <p14:creationId xmlns:p14="http://schemas.microsoft.com/office/powerpoint/2010/main" val="3622149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lose + Contact Details 01">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7C48551-4335-43F7-EA8F-A50E6C8837FF}"/>
              </a:ext>
            </a:extLst>
          </p:cNvPr>
          <p:cNvSpPr txBox="1"/>
          <p:nvPr userDrawn="1">
            <p:extLst>
              <p:ext uri="{1162E1C5-73C7-4A58-AE30-91384D911F3F}">
                <p184:classification xmlns:p184="http://schemas.microsoft.com/office/powerpoint/2018/4/main" val="ftr"/>
              </p:ext>
            </p:extLst>
          </p:nvPr>
        </p:nvSpPr>
        <p:spPr>
          <a:xfrm>
            <a:off x="7583091" y="4937949"/>
            <a:ext cx="1275160" cy="80791"/>
          </a:xfrm>
          <a:prstGeom prst="rect">
            <a:avLst/>
          </a:prstGeom>
        </p:spPr>
        <p:txBody>
          <a:bodyPr horzOverflow="overflow" lIns="0" tIns="0" rIns="0" bIns="0">
            <a:spAutoFit/>
          </a:bodyPr>
          <a:lstStyle/>
          <a:p>
            <a:pPr algn="r"/>
            <a:r>
              <a:rPr lang="en-GB" sz="525">
                <a:solidFill>
                  <a:schemeClr val="bg1"/>
                </a:solidFill>
                <a:latin typeface="+mj-lt"/>
                <a:cs typeface="Inter" panose="02000503000000020004" pitchFamily="2" charset="0"/>
              </a:rPr>
              <a:t>Information Classification: GENERAL</a:t>
            </a:r>
          </a:p>
        </p:txBody>
      </p:sp>
      <p:sp>
        <p:nvSpPr>
          <p:cNvPr id="14" name="Title 13">
            <a:extLst>
              <a:ext uri="{FF2B5EF4-FFF2-40B4-BE49-F238E27FC236}">
                <a16:creationId xmlns:a16="http://schemas.microsoft.com/office/drawing/2014/main" id="{F44A464C-B259-FE7D-3EF4-B337E80E413E}"/>
              </a:ext>
            </a:extLst>
          </p:cNvPr>
          <p:cNvSpPr>
            <a:spLocks noGrp="1"/>
          </p:cNvSpPr>
          <p:nvPr>
            <p:ph type="title" hasCustomPrompt="1"/>
          </p:nvPr>
        </p:nvSpPr>
        <p:spPr>
          <a:xfrm>
            <a:off x="571500" y="672476"/>
            <a:ext cx="2158637" cy="274693"/>
          </a:xfrm>
        </p:spPr>
        <p:txBody>
          <a:bodyPr anchor="b"/>
          <a:lstStyle>
            <a:lvl1pPr>
              <a:defRPr sz="3000">
                <a:solidFill>
                  <a:schemeClr val="bg1"/>
                </a:solidFill>
              </a:defRPr>
            </a:lvl1pPr>
          </a:lstStyle>
          <a:p>
            <a:r>
              <a:rPr lang="en-US"/>
              <a:t>Contact</a:t>
            </a:r>
            <a:endParaRPr lang="en-GB"/>
          </a:p>
        </p:txBody>
      </p:sp>
      <p:sp>
        <p:nvSpPr>
          <p:cNvPr id="16" name="Content Placeholder 15">
            <a:extLst>
              <a:ext uri="{FF2B5EF4-FFF2-40B4-BE49-F238E27FC236}">
                <a16:creationId xmlns:a16="http://schemas.microsoft.com/office/drawing/2014/main" id="{31DD2D43-6BB8-1942-16D1-BC462873CC5B}"/>
              </a:ext>
            </a:extLst>
          </p:cNvPr>
          <p:cNvSpPr>
            <a:spLocks noGrp="1"/>
          </p:cNvSpPr>
          <p:nvPr>
            <p:ph sz="quarter" idx="10" hasCustomPrompt="1"/>
          </p:nvPr>
        </p:nvSpPr>
        <p:spPr>
          <a:xfrm>
            <a:off x="571500" y="1144058"/>
            <a:ext cx="2286000" cy="554154"/>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defRPr>
                <a:solidFill>
                  <a:schemeClr val="bg1"/>
                </a:solidFill>
              </a:defRPr>
            </a:lvl6pPr>
            <a:lvl7pPr>
              <a:defRPr>
                <a:solidFill>
                  <a:schemeClr val="bg1"/>
                </a:solidFill>
              </a:defRPr>
            </a:lvl7pPr>
            <a:lvl8pPr>
              <a:buClr>
                <a:schemeClr val="bg1"/>
              </a:buClr>
              <a:defRPr>
                <a:solidFill>
                  <a:schemeClr val="bg1"/>
                </a:solidFill>
              </a:defRPr>
            </a:lvl8pPr>
            <a:lvl9pPr>
              <a:defRPr>
                <a:solidFill>
                  <a:schemeClr val="bg1"/>
                </a:solidFill>
              </a:defRPr>
            </a:lvl9pPr>
          </a:lstStyle>
          <a:p>
            <a:pPr lvl="0"/>
            <a:r>
              <a:rPr lang="en-US"/>
              <a:t>Level 1 Bullet 14pt Inter Light</a:t>
            </a:r>
          </a:p>
          <a:p>
            <a:pPr lvl="1"/>
            <a:r>
              <a:rPr lang="en-US"/>
              <a:t>Level 2 Body Copy 14pt Inter Light</a:t>
            </a:r>
          </a:p>
          <a:p>
            <a:pPr lvl="2"/>
            <a:r>
              <a:rPr lang="en-US"/>
              <a:t>Level 3 Subtitle 14pt Inter </a:t>
            </a:r>
            <a:r>
              <a:rPr lang="en-US" err="1"/>
              <a:t>SemiBold</a:t>
            </a:r>
            <a:endParaRPr lang="en-US"/>
          </a:p>
        </p:txBody>
      </p:sp>
    </p:spTree>
    <p:extLst>
      <p:ext uri="{BB962C8B-B14F-4D97-AF65-F5344CB8AC3E}">
        <p14:creationId xmlns:p14="http://schemas.microsoft.com/office/powerpoint/2010/main" val="21819442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lose + Contact Details 02">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9D1A6A-EF00-B93C-941C-23AFA096FE66}"/>
              </a:ext>
            </a:extLst>
          </p:cNvPr>
          <p:cNvSpPr/>
          <p:nvPr userDrawn="1"/>
        </p:nvSpPr>
        <p:spPr>
          <a:xfrm>
            <a:off x="0" y="0"/>
            <a:ext cx="9144000" cy="5148263"/>
          </a:xfrm>
          <a:prstGeom prst="rect">
            <a:avLst/>
          </a:prstGeom>
          <a:solidFill>
            <a:schemeClr val="tx1">
              <a:alpha val="5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14" name="Title 13">
            <a:extLst>
              <a:ext uri="{FF2B5EF4-FFF2-40B4-BE49-F238E27FC236}">
                <a16:creationId xmlns:a16="http://schemas.microsoft.com/office/drawing/2014/main" id="{F44A464C-B259-FE7D-3EF4-B337E80E413E}"/>
              </a:ext>
            </a:extLst>
          </p:cNvPr>
          <p:cNvSpPr>
            <a:spLocks noGrp="1"/>
          </p:cNvSpPr>
          <p:nvPr>
            <p:ph type="title" hasCustomPrompt="1"/>
          </p:nvPr>
        </p:nvSpPr>
        <p:spPr>
          <a:xfrm>
            <a:off x="571500" y="672476"/>
            <a:ext cx="2158637" cy="274693"/>
          </a:xfrm>
        </p:spPr>
        <p:txBody>
          <a:bodyPr anchor="b"/>
          <a:lstStyle>
            <a:lvl1pPr>
              <a:defRPr sz="3000">
                <a:solidFill>
                  <a:schemeClr val="bg1"/>
                </a:solidFill>
              </a:defRPr>
            </a:lvl1pPr>
          </a:lstStyle>
          <a:p>
            <a:r>
              <a:rPr lang="en-US"/>
              <a:t>Contact</a:t>
            </a:r>
            <a:endParaRPr lang="en-GB"/>
          </a:p>
        </p:txBody>
      </p:sp>
      <p:sp>
        <p:nvSpPr>
          <p:cNvPr id="16" name="Content Placeholder 15">
            <a:extLst>
              <a:ext uri="{FF2B5EF4-FFF2-40B4-BE49-F238E27FC236}">
                <a16:creationId xmlns:a16="http://schemas.microsoft.com/office/drawing/2014/main" id="{31DD2D43-6BB8-1942-16D1-BC462873CC5B}"/>
              </a:ext>
            </a:extLst>
          </p:cNvPr>
          <p:cNvSpPr>
            <a:spLocks noGrp="1"/>
          </p:cNvSpPr>
          <p:nvPr>
            <p:ph sz="quarter" idx="10" hasCustomPrompt="1"/>
          </p:nvPr>
        </p:nvSpPr>
        <p:spPr>
          <a:xfrm>
            <a:off x="571500" y="1144058"/>
            <a:ext cx="2286000" cy="554154"/>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defRPr>
                <a:solidFill>
                  <a:schemeClr val="bg1"/>
                </a:solidFill>
              </a:defRPr>
            </a:lvl6pPr>
            <a:lvl7pPr>
              <a:defRPr>
                <a:solidFill>
                  <a:schemeClr val="bg1"/>
                </a:solidFill>
              </a:defRPr>
            </a:lvl7pPr>
            <a:lvl8pPr>
              <a:buClr>
                <a:schemeClr val="bg1"/>
              </a:buClr>
              <a:defRPr>
                <a:solidFill>
                  <a:schemeClr val="bg1"/>
                </a:solidFill>
              </a:defRPr>
            </a:lvl8pPr>
            <a:lvl9pPr>
              <a:defRPr>
                <a:solidFill>
                  <a:schemeClr val="bg1"/>
                </a:solidFill>
              </a:defRPr>
            </a:lvl9pPr>
          </a:lstStyle>
          <a:p>
            <a:pPr lvl="0"/>
            <a:r>
              <a:rPr lang="en-US"/>
              <a:t>Level 1 Bullet 14pt Inter Light</a:t>
            </a:r>
          </a:p>
          <a:p>
            <a:pPr lvl="1"/>
            <a:r>
              <a:rPr lang="en-US"/>
              <a:t>Level 2 Body Copy 14pt Inter Light</a:t>
            </a:r>
          </a:p>
          <a:p>
            <a:pPr lvl="2"/>
            <a:r>
              <a:rPr lang="en-US"/>
              <a:t>Level 3 Subtitle 14pt Inter </a:t>
            </a:r>
            <a:r>
              <a:rPr lang="en-US" err="1"/>
              <a:t>SemiBold</a:t>
            </a:r>
            <a:endParaRPr lang="en-US"/>
          </a:p>
        </p:txBody>
      </p:sp>
    </p:spTree>
    <p:extLst>
      <p:ext uri="{BB962C8B-B14F-4D97-AF65-F5344CB8AC3E}">
        <p14:creationId xmlns:p14="http://schemas.microsoft.com/office/powerpoint/2010/main" val="14885892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Divider Colour 0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EE0CC-070F-5096-D6C0-D545B14EE73D}"/>
              </a:ext>
            </a:extLst>
          </p:cNvPr>
          <p:cNvSpPr>
            <a:spLocks noGrp="1"/>
          </p:cNvSpPr>
          <p:nvPr>
            <p:ph type="ctrTitle"/>
          </p:nvPr>
        </p:nvSpPr>
        <p:spPr>
          <a:xfrm>
            <a:off x="565485" y="1734895"/>
            <a:ext cx="5429251" cy="1241225"/>
          </a:xfrm>
        </p:spPr>
        <p:txBody>
          <a:bodyPr tIns="72000" anchor="b">
            <a:noAutofit/>
          </a:bodyPr>
          <a:lstStyle>
            <a:lvl1pPr algn="l">
              <a:lnSpc>
                <a:spcPct val="85000"/>
              </a:lnSpc>
              <a:defRPr sz="4050" spc="-113">
                <a:solidFill>
                  <a:schemeClr val="bg1"/>
                </a:solidFill>
                <a:latin typeface="Inter SemiBold" panose="02000503000000020004" pitchFamily="2" charset="0"/>
                <a:ea typeface="Inter SemiBold" panose="02000503000000020004" pitchFamily="2"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28DD3AE2-029D-EA16-99CD-4442FC064EA6}"/>
              </a:ext>
            </a:extLst>
          </p:cNvPr>
          <p:cNvSpPr>
            <a:spLocks noGrp="1"/>
          </p:cNvSpPr>
          <p:nvPr>
            <p:ph type="subTitle" idx="1"/>
          </p:nvPr>
        </p:nvSpPr>
        <p:spPr>
          <a:xfrm>
            <a:off x="583490" y="3432175"/>
            <a:ext cx="3429000" cy="446183"/>
          </a:xfrm>
        </p:spPr>
        <p:txBody>
          <a:bodyPr anchor="t"/>
          <a:lstStyle>
            <a:lvl1pPr marL="0" indent="0" algn="l">
              <a:buNone/>
              <a:defRPr sz="135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6" name="Text Placeholder 5">
            <a:extLst>
              <a:ext uri="{FF2B5EF4-FFF2-40B4-BE49-F238E27FC236}">
                <a16:creationId xmlns:a16="http://schemas.microsoft.com/office/drawing/2014/main" id="{B2FBD1BF-C3BA-195D-5B97-1488EE82BA27}"/>
              </a:ext>
            </a:extLst>
          </p:cNvPr>
          <p:cNvSpPr>
            <a:spLocks noGrp="1"/>
          </p:cNvSpPr>
          <p:nvPr>
            <p:ph type="body" sz="quarter" idx="10" hasCustomPrompt="1"/>
          </p:nvPr>
        </p:nvSpPr>
        <p:spPr>
          <a:xfrm>
            <a:off x="575433" y="572029"/>
            <a:ext cx="1139067" cy="286015"/>
          </a:xfrm>
          <a:prstGeom prst="roundRect">
            <a:avLst>
              <a:gd name="adj" fmla="val 50000"/>
            </a:avLst>
          </a:prstGeom>
          <a:solidFill>
            <a:schemeClr val="bg1"/>
          </a:solidFill>
          <a:ln>
            <a:solidFill>
              <a:schemeClr val="bg1"/>
            </a:solidFill>
          </a:ln>
        </p:spPr>
        <p:txBody>
          <a:bodyPr anchor="ctr"/>
          <a:lstStyle>
            <a:lvl1pPr marL="0" indent="0" algn="ctr">
              <a:buFont typeface="Arial" panose="020B0604020202020204" pitchFamily="34" charset="0"/>
              <a:buNone/>
              <a:defRPr sz="900" b="1">
                <a:solidFill>
                  <a:schemeClr val="accent1"/>
                </a:solidFill>
                <a:latin typeface="+mj-lt"/>
                <a:sym typeface="Wingdings" panose="05000000000000000000" pitchFamily="2" charset="2"/>
              </a:defRPr>
            </a:lvl1pPr>
          </a:lstStyle>
          <a:p>
            <a:pPr lvl="0"/>
            <a:r>
              <a:rPr lang="en-US"/>
              <a:t>Section </a:t>
            </a:r>
            <a:endParaRPr lang="en-GB"/>
          </a:p>
        </p:txBody>
      </p:sp>
      <p:grpSp>
        <p:nvGrpSpPr>
          <p:cNvPr id="11" name="Graphic 11">
            <a:extLst>
              <a:ext uri="{FF2B5EF4-FFF2-40B4-BE49-F238E27FC236}">
                <a16:creationId xmlns:a16="http://schemas.microsoft.com/office/drawing/2014/main" id="{051CAE08-9388-99B6-9B25-6CC1B06AABB7}"/>
              </a:ext>
            </a:extLst>
          </p:cNvPr>
          <p:cNvGrpSpPr>
            <a:grpSpLocks noChangeAspect="1"/>
          </p:cNvGrpSpPr>
          <p:nvPr userDrawn="1"/>
        </p:nvGrpSpPr>
        <p:grpSpPr>
          <a:xfrm>
            <a:off x="287339" y="4823998"/>
            <a:ext cx="646827" cy="172729"/>
            <a:chOff x="5925389" y="-67473"/>
            <a:chExt cx="1453278" cy="387715"/>
          </a:xfrm>
          <a:solidFill>
            <a:schemeClr val="bg1"/>
          </a:solidFill>
        </p:grpSpPr>
        <p:sp>
          <p:nvSpPr>
            <p:cNvPr id="12" name="Freeform 8">
              <a:extLst>
                <a:ext uri="{FF2B5EF4-FFF2-40B4-BE49-F238E27FC236}">
                  <a16:creationId xmlns:a16="http://schemas.microsoft.com/office/drawing/2014/main" id="{2DC32A87-5A67-C9C8-5546-7BD6A64EC964}"/>
                </a:ext>
              </a:extLst>
            </p:cNvPr>
            <p:cNvSpPr/>
            <p:nvPr/>
          </p:nvSpPr>
          <p:spPr>
            <a:xfrm>
              <a:off x="5925389" y="-9659"/>
              <a:ext cx="252065" cy="270029"/>
            </a:xfrm>
            <a:custGeom>
              <a:avLst/>
              <a:gdLst>
                <a:gd name="connsiteX0" fmla="*/ 249346 w 252065"/>
                <a:gd name="connsiteY0" fmla="*/ 1 h 270029"/>
                <a:gd name="connsiteX1" fmla="*/ 204548 w 252065"/>
                <a:gd name="connsiteY1" fmla="*/ 1 h 270029"/>
                <a:gd name="connsiteX2" fmla="*/ 202138 w 252065"/>
                <a:gd name="connsiteY2" fmla="*/ 1443 h 270029"/>
                <a:gd name="connsiteX3" fmla="*/ 126398 w 252065"/>
                <a:gd name="connsiteY3" fmla="*/ 142007 h 270029"/>
                <a:gd name="connsiteX4" fmla="*/ 49928 w 252065"/>
                <a:gd name="connsiteY4" fmla="*/ 1443 h 270029"/>
                <a:gd name="connsiteX5" fmla="*/ 47463 w 252065"/>
                <a:gd name="connsiteY5" fmla="*/ 1 h 270029"/>
                <a:gd name="connsiteX6" fmla="*/ 2738 w 252065"/>
                <a:gd name="connsiteY6" fmla="*/ 1 h 270029"/>
                <a:gd name="connsiteX7" fmla="*/ 0 w 252065"/>
                <a:gd name="connsiteY7" fmla="*/ 2739 h 270029"/>
                <a:gd name="connsiteX8" fmla="*/ 0 w 252065"/>
                <a:gd name="connsiteY8" fmla="*/ 267291 h 270029"/>
                <a:gd name="connsiteX9" fmla="*/ 2738 w 252065"/>
                <a:gd name="connsiteY9" fmla="*/ 270029 h 270029"/>
                <a:gd name="connsiteX10" fmla="*/ 45638 w 252065"/>
                <a:gd name="connsiteY10" fmla="*/ 270029 h 270029"/>
                <a:gd name="connsiteX11" fmla="*/ 48376 w 252065"/>
                <a:gd name="connsiteY11" fmla="*/ 267291 h 270029"/>
                <a:gd name="connsiteX12" fmla="*/ 48376 w 252065"/>
                <a:gd name="connsiteY12" fmla="*/ 94690 h 270029"/>
                <a:gd name="connsiteX13" fmla="*/ 115792 w 252065"/>
                <a:gd name="connsiteY13" fmla="*/ 212234 h 270029"/>
                <a:gd name="connsiteX14" fmla="*/ 118165 w 252065"/>
                <a:gd name="connsiteY14" fmla="*/ 213603 h 270029"/>
                <a:gd name="connsiteX15" fmla="*/ 133864 w 252065"/>
                <a:gd name="connsiteY15" fmla="*/ 213603 h 270029"/>
                <a:gd name="connsiteX16" fmla="*/ 136238 w 252065"/>
                <a:gd name="connsiteY16" fmla="*/ 212216 h 270029"/>
                <a:gd name="connsiteX17" fmla="*/ 203307 w 252065"/>
                <a:gd name="connsiteY17" fmla="*/ 94379 h 270029"/>
                <a:gd name="connsiteX18" fmla="*/ 203307 w 252065"/>
                <a:gd name="connsiteY18" fmla="*/ 267291 h 270029"/>
                <a:gd name="connsiteX19" fmla="*/ 206045 w 252065"/>
                <a:gd name="connsiteY19" fmla="*/ 270029 h 270029"/>
                <a:gd name="connsiteX20" fmla="*/ 249328 w 252065"/>
                <a:gd name="connsiteY20" fmla="*/ 270029 h 270029"/>
                <a:gd name="connsiteX21" fmla="*/ 252066 w 252065"/>
                <a:gd name="connsiteY21" fmla="*/ 267291 h 270029"/>
                <a:gd name="connsiteX22" fmla="*/ 252066 w 252065"/>
                <a:gd name="connsiteY22" fmla="*/ 2739 h 270029"/>
                <a:gd name="connsiteX23" fmla="*/ 249346 w 252065"/>
                <a:gd name="connsiteY23" fmla="*/ 1 h 27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065" h="270029">
                  <a:moveTo>
                    <a:pt x="249346" y="1"/>
                  </a:moveTo>
                  <a:lnTo>
                    <a:pt x="204548" y="1"/>
                  </a:lnTo>
                  <a:cubicBezTo>
                    <a:pt x="203540" y="-2"/>
                    <a:pt x="202612" y="553"/>
                    <a:pt x="202138" y="1443"/>
                  </a:cubicBezTo>
                  <a:lnTo>
                    <a:pt x="126398" y="142007"/>
                  </a:lnTo>
                  <a:lnTo>
                    <a:pt x="49928" y="1443"/>
                  </a:lnTo>
                  <a:cubicBezTo>
                    <a:pt x="49445" y="535"/>
                    <a:pt x="48491" y="-23"/>
                    <a:pt x="47463" y="1"/>
                  </a:cubicBezTo>
                  <a:lnTo>
                    <a:pt x="2738" y="1"/>
                  </a:lnTo>
                  <a:cubicBezTo>
                    <a:pt x="1226" y="1"/>
                    <a:pt x="0" y="1227"/>
                    <a:pt x="0" y="2739"/>
                  </a:cubicBezTo>
                  <a:lnTo>
                    <a:pt x="0" y="267291"/>
                  </a:lnTo>
                  <a:cubicBezTo>
                    <a:pt x="0" y="268803"/>
                    <a:pt x="1226" y="270029"/>
                    <a:pt x="2738" y="270029"/>
                  </a:cubicBezTo>
                  <a:lnTo>
                    <a:pt x="45638" y="270029"/>
                  </a:lnTo>
                  <a:cubicBezTo>
                    <a:pt x="47150" y="270029"/>
                    <a:pt x="48376" y="268803"/>
                    <a:pt x="48376" y="267291"/>
                  </a:cubicBezTo>
                  <a:lnTo>
                    <a:pt x="48376" y="94690"/>
                  </a:lnTo>
                  <a:lnTo>
                    <a:pt x="115792" y="212234"/>
                  </a:lnTo>
                  <a:cubicBezTo>
                    <a:pt x="116287" y="213076"/>
                    <a:pt x="117188" y="213596"/>
                    <a:pt x="118165" y="213603"/>
                  </a:cubicBezTo>
                  <a:lnTo>
                    <a:pt x="133864" y="213603"/>
                  </a:lnTo>
                  <a:cubicBezTo>
                    <a:pt x="134849" y="213608"/>
                    <a:pt x="135758" y="213076"/>
                    <a:pt x="136238" y="212216"/>
                  </a:cubicBezTo>
                  <a:lnTo>
                    <a:pt x="203307" y="94379"/>
                  </a:lnTo>
                  <a:lnTo>
                    <a:pt x="203307" y="267291"/>
                  </a:lnTo>
                  <a:cubicBezTo>
                    <a:pt x="203307" y="268803"/>
                    <a:pt x="204533" y="270029"/>
                    <a:pt x="206045" y="270029"/>
                  </a:cubicBezTo>
                  <a:lnTo>
                    <a:pt x="249328" y="270029"/>
                  </a:lnTo>
                  <a:cubicBezTo>
                    <a:pt x="250840" y="270029"/>
                    <a:pt x="252066" y="268803"/>
                    <a:pt x="252066" y="267291"/>
                  </a:cubicBezTo>
                  <a:lnTo>
                    <a:pt x="252066" y="2739"/>
                  </a:lnTo>
                  <a:cubicBezTo>
                    <a:pt x="252066" y="1234"/>
                    <a:pt x="250851" y="11"/>
                    <a:pt x="249346" y="1"/>
                  </a:cubicBezTo>
                  <a:close/>
                </a:path>
              </a:pathLst>
            </a:custGeom>
            <a:grpFill/>
            <a:ln w="1819" cap="flat">
              <a:noFill/>
              <a:prstDash val="solid"/>
              <a:miter/>
            </a:ln>
          </p:spPr>
          <p:txBody>
            <a:bodyPr rtlCol="0" anchor="ctr"/>
            <a:lstStyle/>
            <a:p>
              <a:endParaRPr lang="en-US" sz="1800"/>
            </a:p>
          </p:txBody>
        </p:sp>
        <p:sp>
          <p:nvSpPr>
            <p:cNvPr id="13" name="Freeform 9">
              <a:extLst>
                <a:ext uri="{FF2B5EF4-FFF2-40B4-BE49-F238E27FC236}">
                  <a16:creationId xmlns:a16="http://schemas.microsoft.com/office/drawing/2014/main" id="{5C99C041-B172-EC56-5381-ECC8DA93C6DA}"/>
                </a:ext>
              </a:extLst>
            </p:cNvPr>
            <p:cNvSpPr/>
            <p:nvPr/>
          </p:nvSpPr>
          <p:spPr>
            <a:xfrm>
              <a:off x="6804662" y="-10352"/>
              <a:ext cx="45820" cy="271434"/>
            </a:xfrm>
            <a:custGeom>
              <a:avLst/>
              <a:gdLst>
                <a:gd name="connsiteX0" fmla="*/ 43082 w 45820"/>
                <a:gd name="connsiteY0" fmla="*/ 0 h 271434"/>
                <a:gd name="connsiteX1" fmla="*/ 45820 w 45820"/>
                <a:gd name="connsiteY1" fmla="*/ 0 h 271434"/>
                <a:gd name="connsiteX2" fmla="*/ 45820 w 45820"/>
                <a:gd name="connsiteY2" fmla="*/ 271434 h 271434"/>
                <a:gd name="connsiteX3" fmla="*/ 43082 w 45820"/>
                <a:gd name="connsiteY3" fmla="*/ 271434 h 271434"/>
                <a:gd name="connsiteX4" fmla="*/ 2738 w 45820"/>
                <a:gd name="connsiteY4" fmla="*/ 271434 h 271434"/>
                <a:gd name="connsiteX5" fmla="*/ 0 w 45820"/>
                <a:gd name="connsiteY5" fmla="*/ 271434 h 271434"/>
                <a:gd name="connsiteX6" fmla="*/ 0 w 45820"/>
                <a:gd name="connsiteY6" fmla="*/ 0 h 271434"/>
                <a:gd name="connsiteX7" fmla="*/ 2738 w 45820"/>
                <a:gd name="connsiteY7" fmla="*/ 0 h 27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20" h="271434">
                  <a:moveTo>
                    <a:pt x="43082" y="0"/>
                  </a:moveTo>
                  <a:cubicBezTo>
                    <a:pt x="44594" y="0"/>
                    <a:pt x="45820" y="0"/>
                    <a:pt x="45820" y="0"/>
                  </a:cubicBezTo>
                  <a:lnTo>
                    <a:pt x="45820" y="271434"/>
                  </a:lnTo>
                  <a:cubicBezTo>
                    <a:pt x="45820" y="271434"/>
                    <a:pt x="44594" y="271434"/>
                    <a:pt x="43082" y="271434"/>
                  </a:cubicBezTo>
                  <a:lnTo>
                    <a:pt x="2738" y="271434"/>
                  </a:lnTo>
                  <a:cubicBezTo>
                    <a:pt x="1226" y="271434"/>
                    <a:pt x="0" y="271434"/>
                    <a:pt x="0" y="271434"/>
                  </a:cubicBezTo>
                  <a:lnTo>
                    <a:pt x="0" y="0"/>
                  </a:lnTo>
                  <a:cubicBezTo>
                    <a:pt x="0" y="0"/>
                    <a:pt x="1226" y="0"/>
                    <a:pt x="2738" y="0"/>
                  </a:cubicBezTo>
                  <a:close/>
                </a:path>
              </a:pathLst>
            </a:custGeom>
            <a:grpFill/>
            <a:ln w="1819" cap="flat">
              <a:noFill/>
              <a:prstDash val="solid"/>
              <a:miter/>
            </a:ln>
          </p:spPr>
          <p:txBody>
            <a:bodyPr rtlCol="0" anchor="ctr"/>
            <a:lstStyle/>
            <a:p>
              <a:endParaRPr lang="en-US" sz="1800"/>
            </a:p>
          </p:txBody>
        </p:sp>
        <p:sp>
          <p:nvSpPr>
            <p:cNvPr id="14" name="Freeform 10">
              <a:extLst>
                <a:ext uri="{FF2B5EF4-FFF2-40B4-BE49-F238E27FC236}">
                  <a16:creationId xmlns:a16="http://schemas.microsoft.com/office/drawing/2014/main" id="{4D6761BC-0272-DBF1-C869-2ADF7A2ADDAF}"/>
                </a:ext>
              </a:extLst>
            </p:cNvPr>
            <p:cNvSpPr/>
            <p:nvPr/>
          </p:nvSpPr>
          <p:spPr>
            <a:xfrm>
              <a:off x="6495677" y="-11302"/>
              <a:ext cx="242050" cy="273132"/>
            </a:xfrm>
            <a:custGeom>
              <a:avLst/>
              <a:gdLst>
                <a:gd name="connsiteX0" fmla="*/ 241222 w 242050"/>
                <a:gd name="connsiteY0" fmla="*/ 222639 h 273132"/>
                <a:gd name="connsiteX1" fmla="*/ 212014 w 242050"/>
                <a:gd name="connsiteY1" fmla="*/ 193047 h 273132"/>
                <a:gd name="connsiteX2" fmla="*/ 208199 w 242050"/>
                <a:gd name="connsiteY2" fmla="*/ 193047 h 273132"/>
                <a:gd name="connsiteX3" fmla="*/ 135781 w 242050"/>
                <a:gd name="connsiteY3" fmla="*/ 225578 h 273132"/>
                <a:gd name="connsiteX4" fmla="*/ 53122 w 242050"/>
                <a:gd name="connsiteY4" fmla="*/ 136639 h 273132"/>
                <a:gd name="connsiteX5" fmla="*/ 53122 w 242050"/>
                <a:gd name="connsiteY5" fmla="*/ 135891 h 273132"/>
                <a:gd name="connsiteX6" fmla="*/ 76653 w 242050"/>
                <a:gd name="connsiteY6" fmla="*/ 73093 h 273132"/>
                <a:gd name="connsiteX7" fmla="*/ 135781 w 242050"/>
                <a:gd name="connsiteY7" fmla="*/ 47317 h 273132"/>
                <a:gd name="connsiteX8" fmla="*/ 206355 w 242050"/>
                <a:gd name="connsiteY8" fmla="*/ 78752 h 273132"/>
                <a:gd name="connsiteX9" fmla="*/ 210225 w 242050"/>
                <a:gd name="connsiteY9" fmla="*/ 78615 h 273132"/>
                <a:gd name="connsiteX10" fmla="*/ 210298 w 242050"/>
                <a:gd name="connsiteY10" fmla="*/ 78533 h 273132"/>
                <a:gd name="connsiteX11" fmla="*/ 239506 w 242050"/>
                <a:gd name="connsiteY11" fmla="*/ 44889 h 273132"/>
                <a:gd name="connsiteX12" fmla="*/ 239324 w 242050"/>
                <a:gd name="connsiteY12" fmla="*/ 41129 h 273132"/>
                <a:gd name="connsiteX13" fmla="*/ 136183 w 242050"/>
                <a:gd name="connsiteY13" fmla="*/ 0 h 273132"/>
                <a:gd name="connsiteX14" fmla="*/ 0 w 242050"/>
                <a:gd name="connsiteY14" fmla="*/ 136566 h 273132"/>
                <a:gd name="connsiteX15" fmla="*/ 0 w 242050"/>
                <a:gd name="connsiteY15" fmla="*/ 137296 h 273132"/>
                <a:gd name="connsiteX16" fmla="*/ 38336 w 242050"/>
                <a:gd name="connsiteY16" fmla="*/ 233628 h 273132"/>
                <a:gd name="connsiteX17" fmla="*/ 134357 w 242050"/>
                <a:gd name="connsiteY17" fmla="*/ 273132 h 273132"/>
                <a:gd name="connsiteX18" fmla="*/ 241314 w 242050"/>
                <a:gd name="connsiteY18" fmla="*/ 226454 h 273132"/>
                <a:gd name="connsiteX19" fmla="*/ 241222 w 242050"/>
                <a:gd name="connsiteY19" fmla="*/ 222639 h 273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2050" h="273132">
                  <a:moveTo>
                    <a:pt x="241222" y="222639"/>
                  </a:moveTo>
                  <a:lnTo>
                    <a:pt x="212014" y="193047"/>
                  </a:lnTo>
                  <a:cubicBezTo>
                    <a:pt x="210948" y="192025"/>
                    <a:pt x="209265" y="192025"/>
                    <a:pt x="208199" y="193047"/>
                  </a:cubicBezTo>
                  <a:cubicBezTo>
                    <a:pt x="186695" y="213128"/>
                    <a:pt x="167070" y="225578"/>
                    <a:pt x="135781" y="225578"/>
                  </a:cubicBezTo>
                  <a:cubicBezTo>
                    <a:pt x="88665" y="225578"/>
                    <a:pt x="53122" y="187352"/>
                    <a:pt x="53122" y="136639"/>
                  </a:cubicBezTo>
                  <a:lnTo>
                    <a:pt x="53122" y="135891"/>
                  </a:lnTo>
                  <a:cubicBezTo>
                    <a:pt x="53122" y="111867"/>
                    <a:pt x="61483" y="89578"/>
                    <a:pt x="76653" y="73093"/>
                  </a:cubicBezTo>
                  <a:cubicBezTo>
                    <a:pt x="91840" y="56540"/>
                    <a:pt x="113317" y="47178"/>
                    <a:pt x="135781" y="47317"/>
                  </a:cubicBezTo>
                  <a:cubicBezTo>
                    <a:pt x="161192" y="47317"/>
                    <a:pt x="182971" y="57011"/>
                    <a:pt x="206355" y="78752"/>
                  </a:cubicBezTo>
                  <a:cubicBezTo>
                    <a:pt x="207462" y="79783"/>
                    <a:pt x="209195" y="79721"/>
                    <a:pt x="210225" y="78615"/>
                  </a:cubicBezTo>
                  <a:cubicBezTo>
                    <a:pt x="210250" y="78588"/>
                    <a:pt x="210275" y="78561"/>
                    <a:pt x="210298" y="78533"/>
                  </a:cubicBezTo>
                  <a:lnTo>
                    <a:pt x="239506" y="44889"/>
                  </a:lnTo>
                  <a:cubicBezTo>
                    <a:pt x="240463" y="43789"/>
                    <a:pt x="240383" y="42131"/>
                    <a:pt x="239324" y="41129"/>
                  </a:cubicBezTo>
                  <a:cubicBezTo>
                    <a:pt x="218057" y="20756"/>
                    <a:pt x="189122" y="0"/>
                    <a:pt x="136183" y="0"/>
                  </a:cubicBezTo>
                  <a:cubicBezTo>
                    <a:pt x="58544" y="0"/>
                    <a:pt x="0" y="58708"/>
                    <a:pt x="0" y="136566"/>
                  </a:cubicBezTo>
                  <a:lnTo>
                    <a:pt x="0" y="137296"/>
                  </a:lnTo>
                  <a:cubicBezTo>
                    <a:pt x="0" y="174190"/>
                    <a:pt x="13600" y="208491"/>
                    <a:pt x="38336" y="233628"/>
                  </a:cubicBezTo>
                  <a:cubicBezTo>
                    <a:pt x="63071" y="258765"/>
                    <a:pt x="97373" y="273132"/>
                    <a:pt x="134357" y="273132"/>
                  </a:cubicBezTo>
                  <a:cubicBezTo>
                    <a:pt x="165081" y="273132"/>
                    <a:pt x="201901" y="267656"/>
                    <a:pt x="241314" y="226454"/>
                  </a:cubicBezTo>
                  <a:cubicBezTo>
                    <a:pt x="242330" y="225371"/>
                    <a:pt x="242290" y="223672"/>
                    <a:pt x="241222" y="222639"/>
                  </a:cubicBezTo>
                  <a:close/>
                </a:path>
              </a:pathLst>
            </a:custGeom>
            <a:grpFill/>
            <a:ln w="1819" cap="flat">
              <a:noFill/>
              <a:prstDash val="solid"/>
              <a:miter/>
            </a:ln>
          </p:spPr>
          <p:txBody>
            <a:bodyPr rtlCol="0" anchor="ctr"/>
            <a:lstStyle/>
            <a:p>
              <a:endParaRPr lang="en-US" sz="1800"/>
            </a:p>
          </p:txBody>
        </p:sp>
        <p:sp>
          <p:nvSpPr>
            <p:cNvPr id="15" name="Freeform 11">
              <a:extLst>
                <a:ext uri="{FF2B5EF4-FFF2-40B4-BE49-F238E27FC236}">
                  <a16:creationId xmlns:a16="http://schemas.microsoft.com/office/drawing/2014/main" id="{13792CFA-EE9B-BD5B-8056-84077BF11205}"/>
                </a:ext>
              </a:extLst>
            </p:cNvPr>
            <p:cNvSpPr/>
            <p:nvPr/>
          </p:nvSpPr>
          <p:spPr>
            <a:xfrm>
              <a:off x="6242625" y="-11393"/>
              <a:ext cx="200403" cy="273533"/>
            </a:xfrm>
            <a:custGeom>
              <a:avLst/>
              <a:gdLst>
                <a:gd name="connsiteX0" fmla="*/ 175376 w 200403"/>
                <a:gd name="connsiteY0" fmla="*/ 136822 h 273533"/>
                <a:gd name="connsiteX1" fmla="*/ 122710 w 200403"/>
                <a:gd name="connsiteY1" fmla="*/ 115518 h 273533"/>
                <a:gd name="connsiteX2" fmla="*/ 121396 w 200403"/>
                <a:gd name="connsiteY2" fmla="*/ 115244 h 273533"/>
                <a:gd name="connsiteX3" fmla="*/ 120374 w 200403"/>
                <a:gd name="connsiteY3" fmla="*/ 115043 h 273533"/>
                <a:gd name="connsiteX4" fmla="*/ 107248 w 200403"/>
                <a:gd name="connsiteY4" fmla="*/ 112360 h 273533"/>
                <a:gd name="connsiteX5" fmla="*/ 93374 w 200403"/>
                <a:gd name="connsiteY5" fmla="*/ 109494 h 273533"/>
                <a:gd name="connsiteX6" fmla="*/ 65243 w 200403"/>
                <a:gd name="connsiteY6" fmla="*/ 96715 h 273533"/>
                <a:gd name="connsiteX7" fmla="*/ 57576 w 200403"/>
                <a:gd name="connsiteY7" fmla="*/ 78259 h 273533"/>
                <a:gd name="connsiteX8" fmla="*/ 57576 w 200403"/>
                <a:gd name="connsiteY8" fmla="*/ 77547 h 273533"/>
                <a:gd name="connsiteX9" fmla="*/ 57576 w 200403"/>
                <a:gd name="connsiteY9" fmla="*/ 75357 h 273533"/>
                <a:gd name="connsiteX10" fmla="*/ 91987 w 200403"/>
                <a:gd name="connsiteY10" fmla="*/ 44104 h 273533"/>
                <a:gd name="connsiteX11" fmla="*/ 106938 w 200403"/>
                <a:gd name="connsiteY11" fmla="*/ 43666 h 273533"/>
                <a:gd name="connsiteX12" fmla="*/ 161484 w 200403"/>
                <a:gd name="connsiteY12" fmla="*/ 65262 h 273533"/>
                <a:gd name="connsiteX13" fmla="*/ 164514 w 200403"/>
                <a:gd name="connsiteY13" fmla="*/ 65882 h 273533"/>
                <a:gd name="connsiteX14" fmla="*/ 164697 w 200403"/>
                <a:gd name="connsiteY14" fmla="*/ 65882 h 273533"/>
                <a:gd name="connsiteX15" fmla="*/ 166650 w 200403"/>
                <a:gd name="connsiteY15" fmla="*/ 64915 h 273533"/>
                <a:gd name="connsiteX16" fmla="*/ 191149 w 200403"/>
                <a:gd name="connsiteY16" fmla="*/ 35853 h 273533"/>
                <a:gd name="connsiteX17" fmla="*/ 190838 w 200403"/>
                <a:gd name="connsiteY17" fmla="*/ 32019 h 273533"/>
                <a:gd name="connsiteX18" fmla="*/ 100932 w 200403"/>
                <a:gd name="connsiteY18" fmla="*/ 0 h 273533"/>
                <a:gd name="connsiteX19" fmla="*/ 9657 w 200403"/>
                <a:gd name="connsiteY19" fmla="*/ 79209 h 273533"/>
                <a:gd name="connsiteX20" fmla="*/ 9657 w 200403"/>
                <a:gd name="connsiteY20" fmla="*/ 80030 h 273533"/>
                <a:gd name="connsiteX21" fmla="*/ 29409 w 200403"/>
                <a:gd name="connsiteY21" fmla="*/ 130962 h 273533"/>
                <a:gd name="connsiteX22" fmla="*/ 82239 w 200403"/>
                <a:gd name="connsiteY22" fmla="*/ 154931 h 273533"/>
                <a:gd name="connsiteX23" fmla="*/ 90928 w 200403"/>
                <a:gd name="connsiteY23" fmla="*/ 156756 h 273533"/>
                <a:gd name="connsiteX24" fmla="*/ 96952 w 200403"/>
                <a:gd name="connsiteY24" fmla="*/ 157943 h 273533"/>
                <a:gd name="connsiteX25" fmla="*/ 105697 w 200403"/>
                <a:gd name="connsiteY25" fmla="*/ 159659 h 273533"/>
                <a:gd name="connsiteX26" fmla="*/ 113437 w 200403"/>
                <a:gd name="connsiteY26" fmla="*/ 161192 h 273533"/>
                <a:gd name="connsiteX27" fmla="*/ 141586 w 200403"/>
                <a:gd name="connsiteY27" fmla="*/ 172145 h 273533"/>
                <a:gd name="connsiteX28" fmla="*/ 152174 w 200403"/>
                <a:gd name="connsiteY28" fmla="*/ 195274 h 273533"/>
                <a:gd name="connsiteX29" fmla="*/ 152174 w 200403"/>
                <a:gd name="connsiteY29" fmla="*/ 195986 h 273533"/>
                <a:gd name="connsiteX30" fmla="*/ 112725 w 200403"/>
                <a:gd name="connsiteY30" fmla="*/ 229192 h 273533"/>
                <a:gd name="connsiteX31" fmla="*/ 104218 w 200403"/>
                <a:gd name="connsiteY31" fmla="*/ 229521 h 273533"/>
                <a:gd name="connsiteX32" fmla="*/ 104218 w 200403"/>
                <a:gd name="connsiteY32" fmla="*/ 229521 h 273533"/>
                <a:gd name="connsiteX33" fmla="*/ 96478 w 200403"/>
                <a:gd name="connsiteY33" fmla="*/ 229265 h 273533"/>
                <a:gd name="connsiteX34" fmla="*/ 32202 w 200403"/>
                <a:gd name="connsiteY34" fmla="*/ 201572 h 273533"/>
                <a:gd name="connsiteX35" fmla="*/ 29609 w 200403"/>
                <a:gd name="connsiteY35" fmla="*/ 200787 h 273533"/>
                <a:gd name="connsiteX36" fmla="*/ 29390 w 200403"/>
                <a:gd name="connsiteY36" fmla="*/ 200787 h 273533"/>
                <a:gd name="connsiteX37" fmla="*/ 27455 w 200403"/>
                <a:gd name="connsiteY37" fmla="*/ 201664 h 273533"/>
                <a:gd name="connsiteX38" fmla="*/ 730 w 200403"/>
                <a:gd name="connsiteY38" fmla="*/ 230726 h 273533"/>
                <a:gd name="connsiteX39" fmla="*/ 858 w 200403"/>
                <a:gd name="connsiteY39" fmla="*/ 234577 h 273533"/>
                <a:gd name="connsiteX40" fmla="*/ 103652 w 200403"/>
                <a:gd name="connsiteY40" fmla="*/ 273534 h 273533"/>
                <a:gd name="connsiteX41" fmla="*/ 200404 w 200403"/>
                <a:gd name="connsiteY41" fmla="*/ 193211 h 273533"/>
                <a:gd name="connsiteX42" fmla="*/ 200404 w 200403"/>
                <a:gd name="connsiteY42" fmla="*/ 192426 h 273533"/>
                <a:gd name="connsiteX43" fmla="*/ 175376 w 200403"/>
                <a:gd name="connsiteY43" fmla="*/ 136822 h 27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0403" h="273533">
                  <a:moveTo>
                    <a:pt x="175376" y="136822"/>
                  </a:moveTo>
                  <a:cubicBezTo>
                    <a:pt x="162707" y="126818"/>
                    <a:pt x="146442" y="120228"/>
                    <a:pt x="122710" y="115518"/>
                  </a:cubicBezTo>
                  <a:lnTo>
                    <a:pt x="121396" y="115244"/>
                  </a:lnTo>
                  <a:lnTo>
                    <a:pt x="120374" y="115043"/>
                  </a:lnTo>
                  <a:cubicBezTo>
                    <a:pt x="117946" y="114459"/>
                    <a:pt x="112761" y="113437"/>
                    <a:pt x="107248" y="112360"/>
                  </a:cubicBezTo>
                  <a:cubicBezTo>
                    <a:pt x="101334" y="111191"/>
                    <a:pt x="95200" y="110005"/>
                    <a:pt x="93374" y="109494"/>
                  </a:cubicBezTo>
                  <a:cubicBezTo>
                    <a:pt x="79044" y="105514"/>
                    <a:pt x="70355" y="101589"/>
                    <a:pt x="65243" y="96715"/>
                  </a:cubicBezTo>
                  <a:cubicBezTo>
                    <a:pt x="60132" y="91841"/>
                    <a:pt x="57941" y="86200"/>
                    <a:pt x="57576" y="78259"/>
                  </a:cubicBezTo>
                  <a:lnTo>
                    <a:pt x="57576" y="77547"/>
                  </a:lnTo>
                  <a:cubicBezTo>
                    <a:pt x="57576" y="76817"/>
                    <a:pt x="57576" y="76087"/>
                    <a:pt x="57576" y="75357"/>
                  </a:cubicBezTo>
                  <a:cubicBezTo>
                    <a:pt x="58270" y="58635"/>
                    <a:pt x="71468" y="46660"/>
                    <a:pt x="91987" y="44104"/>
                  </a:cubicBezTo>
                  <a:cubicBezTo>
                    <a:pt x="96946" y="43487"/>
                    <a:pt x="101952" y="43341"/>
                    <a:pt x="106938" y="43666"/>
                  </a:cubicBezTo>
                  <a:cubicBezTo>
                    <a:pt x="126963" y="44839"/>
                    <a:pt x="146083" y="52409"/>
                    <a:pt x="161484" y="65262"/>
                  </a:cubicBezTo>
                  <a:cubicBezTo>
                    <a:pt x="162338" y="65938"/>
                    <a:pt x="163463" y="66168"/>
                    <a:pt x="164514" y="65882"/>
                  </a:cubicBezTo>
                  <a:lnTo>
                    <a:pt x="164697" y="65882"/>
                  </a:lnTo>
                  <a:cubicBezTo>
                    <a:pt x="165454" y="65844"/>
                    <a:pt x="166161" y="65494"/>
                    <a:pt x="166650" y="64915"/>
                  </a:cubicBezTo>
                  <a:lnTo>
                    <a:pt x="191149" y="35853"/>
                  </a:lnTo>
                  <a:cubicBezTo>
                    <a:pt x="192121" y="34709"/>
                    <a:pt x="191982" y="32992"/>
                    <a:pt x="190838" y="32019"/>
                  </a:cubicBezTo>
                  <a:cubicBezTo>
                    <a:pt x="165281" y="9876"/>
                    <a:pt x="137479" y="0"/>
                    <a:pt x="100932" y="0"/>
                  </a:cubicBezTo>
                  <a:cubicBezTo>
                    <a:pt x="46349" y="0"/>
                    <a:pt x="9657" y="31837"/>
                    <a:pt x="9657" y="79209"/>
                  </a:cubicBezTo>
                  <a:lnTo>
                    <a:pt x="9657" y="80030"/>
                  </a:lnTo>
                  <a:cubicBezTo>
                    <a:pt x="9657" y="101936"/>
                    <a:pt x="16192" y="118512"/>
                    <a:pt x="29409" y="130962"/>
                  </a:cubicBezTo>
                  <a:cubicBezTo>
                    <a:pt x="41293" y="142116"/>
                    <a:pt x="58617" y="149965"/>
                    <a:pt x="82239" y="154931"/>
                  </a:cubicBezTo>
                  <a:cubicBezTo>
                    <a:pt x="83663" y="155332"/>
                    <a:pt x="87350" y="156026"/>
                    <a:pt x="90928" y="156756"/>
                  </a:cubicBezTo>
                  <a:cubicBezTo>
                    <a:pt x="93484" y="157231"/>
                    <a:pt x="95912" y="157687"/>
                    <a:pt x="96952" y="157943"/>
                  </a:cubicBezTo>
                  <a:cubicBezTo>
                    <a:pt x="98541" y="158308"/>
                    <a:pt x="102173" y="159001"/>
                    <a:pt x="105697" y="159659"/>
                  </a:cubicBezTo>
                  <a:cubicBezTo>
                    <a:pt x="108946" y="160279"/>
                    <a:pt x="112305" y="160918"/>
                    <a:pt x="113437" y="161192"/>
                  </a:cubicBezTo>
                  <a:cubicBezTo>
                    <a:pt x="126672" y="164405"/>
                    <a:pt x="135069" y="167107"/>
                    <a:pt x="141586" y="172145"/>
                  </a:cubicBezTo>
                  <a:cubicBezTo>
                    <a:pt x="148888" y="177749"/>
                    <a:pt x="152083" y="184924"/>
                    <a:pt x="152174" y="195274"/>
                  </a:cubicBezTo>
                  <a:lnTo>
                    <a:pt x="152174" y="195986"/>
                  </a:lnTo>
                  <a:cubicBezTo>
                    <a:pt x="152174" y="214807"/>
                    <a:pt x="137424" y="227221"/>
                    <a:pt x="112725" y="229192"/>
                  </a:cubicBezTo>
                  <a:cubicBezTo>
                    <a:pt x="109950" y="229411"/>
                    <a:pt x="107084" y="229521"/>
                    <a:pt x="104218" y="229521"/>
                  </a:cubicBezTo>
                  <a:lnTo>
                    <a:pt x="104218" y="229521"/>
                  </a:lnTo>
                  <a:cubicBezTo>
                    <a:pt x="101699" y="229521"/>
                    <a:pt x="99088" y="229429"/>
                    <a:pt x="96478" y="229265"/>
                  </a:cubicBezTo>
                  <a:cubicBezTo>
                    <a:pt x="70921" y="227440"/>
                    <a:pt x="51059" y="218933"/>
                    <a:pt x="32202" y="201572"/>
                  </a:cubicBezTo>
                  <a:cubicBezTo>
                    <a:pt x="31488" y="200954"/>
                    <a:pt x="30546" y="200669"/>
                    <a:pt x="29609" y="200787"/>
                  </a:cubicBezTo>
                  <a:lnTo>
                    <a:pt x="29390" y="200787"/>
                  </a:lnTo>
                  <a:cubicBezTo>
                    <a:pt x="28654" y="200807"/>
                    <a:pt x="27956" y="201123"/>
                    <a:pt x="27455" y="201664"/>
                  </a:cubicBezTo>
                  <a:lnTo>
                    <a:pt x="730" y="230726"/>
                  </a:lnTo>
                  <a:cubicBezTo>
                    <a:pt x="-291" y="231827"/>
                    <a:pt x="-234" y="233546"/>
                    <a:pt x="858" y="234577"/>
                  </a:cubicBezTo>
                  <a:cubicBezTo>
                    <a:pt x="28514" y="260792"/>
                    <a:pt x="62140" y="273534"/>
                    <a:pt x="103652" y="273534"/>
                  </a:cubicBezTo>
                  <a:cubicBezTo>
                    <a:pt x="162360" y="273534"/>
                    <a:pt x="200404" y="242007"/>
                    <a:pt x="200404" y="193211"/>
                  </a:cubicBezTo>
                  <a:lnTo>
                    <a:pt x="200404" y="192426"/>
                  </a:lnTo>
                  <a:cubicBezTo>
                    <a:pt x="200313" y="168585"/>
                    <a:pt x="191897" y="149892"/>
                    <a:pt x="175376" y="136822"/>
                  </a:cubicBezTo>
                  <a:close/>
                </a:path>
              </a:pathLst>
            </a:custGeom>
            <a:grpFill/>
            <a:ln w="1819" cap="flat">
              <a:noFill/>
              <a:prstDash val="solid"/>
              <a:miter/>
            </a:ln>
          </p:spPr>
          <p:txBody>
            <a:bodyPr rtlCol="0" anchor="ctr"/>
            <a:lstStyle/>
            <a:p>
              <a:endParaRPr lang="en-US" sz="1800"/>
            </a:p>
          </p:txBody>
        </p:sp>
        <p:sp>
          <p:nvSpPr>
            <p:cNvPr id="16" name="Freeform 12">
              <a:extLst>
                <a:ext uri="{FF2B5EF4-FFF2-40B4-BE49-F238E27FC236}">
                  <a16:creationId xmlns:a16="http://schemas.microsoft.com/office/drawing/2014/main" id="{5E583F6B-0396-255C-0CAC-A7E17955AD94}"/>
                </a:ext>
              </a:extLst>
            </p:cNvPr>
            <p:cNvSpPr/>
            <p:nvPr/>
          </p:nvSpPr>
          <p:spPr>
            <a:xfrm>
              <a:off x="6990662" y="-67473"/>
              <a:ext cx="388004" cy="387715"/>
            </a:xfrm>
            <a:custGeom>
              <a:avLst/>
              <a:gdLst>
                <a:gd name="connsiteX0" fmla="*/ 353145 w 388004"/>
                <a:gd name="connsiteY0" fmla="*/ 283556 h 387715"/>
                <a:gd name="connsiteX1" fmla="*/ 378026 w 388004"/>
                <a:gd name="connsiteY1" fmla="*/ 200897 h 387715"/>
                <a:gd name="connsiteX2" fmla="*/ 387875 w 388004"/>
                <a:gd name="connsiteY2" fmla="*/ 187599 h 387715"/>
                <a:gd name="connsiteX3" fmla="*/ 378026 w 388004"/>
                <a:gd name="connsiteY3" fmla="*/ 177750 h 387715"/>
                <a:gd name="connsiteX4" fmla="*/ 358621 w 388004"/>
                <a:gd name="connsiteY4" fmla="*/ 104912 h 387715"/>
                <a:gd name="connsiteX5" fmla="*/ 359835 w 388004"/>
                <a:gd name="connsiteY5" fmla="*/ 88382 h 387715"/>
                <a:gd name="connsiteX6" fmla="*/ 350972 w 388004"/>
                <a:gd name="connsiteY6" fmla="*/ 84320 h 387715"/>
                <a:gd name="connsiteX7" fmla="*/ 347084 w 388004"/>
                <a:gd name="connsiteY7" fmla="*/ 84977 h 387715"/>
                <a:gd name="connsiteX8" fmla="*/ 323608 w 388004"/>
                <a:gd name="connsiteY8" fmla="*/ 56116 h 387715"/>
                <a:gd name="connsiteX9" fmla="*/ 323334 w 388004"/>
                <a:gd name="connsiteY9" fmla="*/ 55715 h 387715"/>
                <a:gd name="connsiteX10" fmla="*/ 322987 w 388004"/>
                <a:gd name="connsiteY10" fmla="*/ 55477 h 387715"/>
                <a:gd name="connsiteX11" fmla="*/ 297594 w 388004"/>
                <a:gd name="connsiteY11" fmla="*/ 34174 h 387715"/>
                <a:gd name="connsiteX12" fmla="*/ 298854 w 388004"/>
                <a:gd name="connsiteY12" fmla="*/ 28003 h 387715"/>
                <a:gd name="connsiteX13" fmla="*/ 283029 w 388004"/>
                <a:gd name="connsiteY13" fmla="*/ 12174 h 387715"/>
                <a:gd name="connsiteX14" fmla="*/ 270486 w 388004"/>
                <a:gd name="connsiteY14" fmla="*/ 18346 h 387715"/>
                <a:gd name="connsiteX15" fmla="*/ 189817 w 388004"/>
                <a:gd name="connsiteY15" fmla="*/ 0 h 387715"/>
                <a:gd name="connsiteX16" fmla="*/ 189251 w 388004"/>
                <a:gd name="connsiteY16" fmla="*/ 0 h 387715"/>
                <a:gd name="connsiteX17" fmla="*/ 104876 w 388004"/>
                <a:gd name="connsiteY17" fmla="*/ 19898 h 387715"/>
                <a:gd name="connsiteX18" fmla="*/ 96424 w 388004"/>
                <a:gd name="connsiteY18" fmla="*/ 16247 h 387715"/>
                <a:gd name="connsiteX19" fmla="*/ 84686 w 388004"/>
                <a:gd name="connsiteY19" fmla="*/ 27985 h 387715"/>
                <a:gd name="connsiteX20" fmla="*/ 85160 w 388004"/>
                <a:gd name="connsiteY20" fmla="*/ 31271 h 387715"/>
                <a:gd name="connsiteX21" fmla="*/ 63911 w 388004"/>
                <a:gd name="connsiteY21" fmla="*/ 47591 h 387715"/>
                <a:gd name="connsiteX22" fmla="*/ 47653 w 388004"/>
                <a:gd name="connsiteY22" fmla="*/ 50813 h 387715"/>
                <a:gd name="connsiteX23" fmla="*/ 47646 w 388004"/>
                <a:gd name="connsiteY23" fmla="*/ 63838 h 387715"/>
                <a:gd name="connsiteX24" fmla="*/ 33498 w 388004"/>
                <a:gd name="connsiteY24" fmla="*/ 81892 h 387715"/>
                <a:gd name="connsiteX25" fmla="*/ 26890 w 388004"/>
                <a:gd name="connsiteY25" fmla="*/ 80450 h 387715"/>
                <a:gd name="connsiteX26" fmla="*/ 11045 w 388004"/>
                <a:gd name="connsiteY26" fmla="*/ 96259 h 387715"/>
                <a:gd name="connsiteX27" fmla="*/ 17763 w 388004"/>
                <a:gd name="connsiteY27" fmla="*/ 109220 h 387715"/>
                <a:gd name="connsiteX28" fmla="*/ 19752 w 388004"/>
                <a:gd name="connsiteY28" fmla="*/ 273296 h 387715"/>
                <a:gd name="connsiteX29" fmla="*/ 17788 w 388004"/>
                <a:gd name="connsiteY29" fmla="*/ 289754 h 387715"/>
                <a:gd name="connsiteX30" fmla="*/ 31381 w 388004"/>
                <a:gd name="connsiteY30" fmla="*/ 293377 h 387715"/>
                <a:gd name="connsiteX31" fmla="*/ 55587 w 388004"/>
                <a:gd name="connsiteY31" fmla="*/ 323114 h 387715"/>
                <a:gd name="connsiteX32" fmla="*/ 55733 w 388004"/>
                <a:gd name="connsiteY32" fmla="*/ 323333 h 387715"/>
                <a:gd name="connsiteX33" fmla="*/ 55989 w 388004"/>
                <a:gd name="connsiteY33" fmla="*/ 323498 h 387715"/>
                <a:gd name="connsiteX34" fmla="*/ 178170 w 388004"/>
                <a:gd name="connsiteY34" fmla="*/ 378153 h 387715"/>
                <a:gd name="connsiteX35" fmla="*/ 191849 w 388004"/>
                <a:gd name="connsiteY35" fmla="*/ 387512 h 387715"/>
                <a:gd name="connsiteX36" fmla="*/ 201208 w 388004"/>
                <a:gd name="connsiteY36" fmla="*/ 378153 h 387715"/>
                <a:gd name="connsiteX37" fmla="*/ 270467 w 388004"/>
                <a:gd name="connsiteY37" fmla="*/ 360190 h 387715"/>
                <a:gd name="connsiteX38" fmla="*/ 292668 w 388004"/>
                <a:gd name="connsiteY38" fmla="*/ 363044 h 387715"/>
                <a:gd name="connsiteX39" fmla="*/ 297576 w 388004"/>
                <a:gd name="connsiteY39" fmla="*/ 344363 h 387715"/>
                <a:gd name="connsiteX40" fmla="*/ 322659 w 388004"/>
                <a:gd name="connsiteY40" fmla="*/ 323352 h 387715"/>
                <a:gd name="connsiteX41" fmla="*/ 323006 w 388004"/>
                <a:gd name="connsiteY41" fmla="*/ 323114 h 387715"/>
                <a:gd name="connsiteX42" fmla="*/ 323243 w 388004"/>
                <a:gd name="connsiteY42" fmla="*/ 322786 h 387715"/>
                <a:gd name="connsiteX43" fmla="*/ 352707 w 388004"/>
                <a:gd name="connsiteY43" fmla="*/ 284450 h 387715"/>
                <a:gd name="connsiteX44" fmla="*/ 353145 w 388004"/>
                <a:gd name="connsiteY44" fmla="*/ 283556 h 387715"/>
                <a:gd name="connsiteX45" fmla="*/ 320961 w 388004"/>
                <a:gd name="connsiteY45" fmla="*/ 317109 h 387715"/>
                <a:gd name="connsiteX46" fmla="*/ 289252 w 388004"/>
                <a:gd name="connsiteY46" fmla="*/ 285345 h 387715"/>
                <a:gd name="connsiteX47" fmla="*/ 345843 w 388004"/>
                <a:gd name="connsiteY47" fmla="*/ 285345 h 387715"/>
                <a:gd name="connsiteX48" fmla="*/ 321034 w 388004"/>
                <a:gd name="connsiteY48" fmla="*/ 317109 h 387715"/>
                <a:gd name="connsiteX49" fmla="*/ 35835 w 388004"/>
                <a:gd name="connsiteY49" fmla="*/ 290255 h 387715"/>
                <a:gd name="connsiteX50" fmla="*/ 38299 w 388004"/>
                <a:gd name="connsiteY50" fmla="*/ 285400 h 387715"/>
                <a:gd name="connsiteX51" fmla="*/ 80834 w 388004"/>
                <a:gd name="connsiteY51" fmla="*/ 285400 h 387715"/>
                <a:gd name="connsiteX52" fmla="*/ 83463 w 388004"/>
                <a:gd name="connsiteY52" fmla="*/ 291752 h 387715"/>
                <a:gd name="connsiteX53" fmla="*/ 57759 w 388004"/>
                <a:gd name="connsiteY53" fmla="*/ 317455 h 387715"/>
                <a:gd name="connsiteX54" fmla="*/ 35835 w 388004"/>
                <a:gd name="connsiteY54" fmla="*/ 290255 h 387715"/>
                <a:gd name="connsiteX55" fmla="*/ 321326 w 388004"/>
                <a:gd name="connsiteY55" fmla="*/ 61611 h 387715"/>
                <a:gd name="connsiteX56" fmla="*/ 342484 w 388004"/>
                <a:gd name="connsiteY56" fmla="*/ 87953 h 387715"/>
                <a:gd name="connsiteX57" fmla="*/ 339563 w 388004"/>
                <a:gd name="connsiteY57" fmla="*/ 93302 h 387715"/>
                <a:gd name="connsiteX58" fmla="*/ 289617 w 388004"/>
                <a:gd name="connsiteY58" fmla="*/ 93302 h 387715"/>
                <a:gd name="connsiteX59" fmla="*/ 201116 w 388004"/>
                <a:gd name="connsiteY59" fmla="*/ 279868 h 387715"/>
                <a:gd name="connsiteX60" fmla="*/ 192464 w 388004"/>
                <a:gd name="connsiteY60" fmla="*/ 271215 h 387715"/>
                <a:gd name="connsiteX61" fmla="*/ 192464 w 388004"/>
                <a:gd name="connsiteY61" fmla="*/ 204749 h 387715"/>
                <a:gd name="connsiteX62" fmla="*/ 198451 w 388004"/>
                <a:gd name="connsiteY62" fmla="*/ 202284 h 387715"/>
                <a:gd name="connsiteX63" fmla="*/ 276054 w 388004"/>
                <a:gd name="connsiteY63" fmla="*/ 279868 h 387715"/>
                <a:gd name="connsiteX64" fmla="*/ 109385 w 388004"/>
                <a:gd name="connsiteY64" fmla="*/ 291716 h 387715"/>
                <a:gd name="connsiteX65" fmla="*/ 112013 w 388004"/>
                <a:gd name="connsiteY65" fmla="*/ 285345 h 387715"/>
                <a:gd name="connsiteX66" fmla="*/ 178334 w 388004"/>
                <a:gd name="connsiteY66" fmla="*/ 285345 h 387715"/>
                <a:gd name="connsiteX67" fmla="*/ 186987 w 388004"/>
                <a:gd name="connsiteY67" fmla="*/ 294016 h 387715"/>
                <a:gd name="connsiteX68" fmla="*/ 186987 w 388004"/>
                <a:gd name="connsiteY68" fmla="*/ 364517 h 387715"/>
                <a:gd name="connsiteX69" fmla="*/ 183610 w 388004"/>
                <a:gd name="connsiteY69" fmla="*/ 365923 h 387715"/>
                <a:gd name="connsiteX70" fmla="*/ 187024 w 388004"/>
                <a:gd name="connsiteY70" fmla="*/ 98778 h 387715"/>
                <a:gd name="connsiteX71" fmla="*/ 187024 w 388004"/>
                <a:gd name="connsiteY71" fmla="*/ 173624 h 387715"/>
                <a:gd name="connsiteX72" fmla="*/ 180324 w 388004"/>
                <a:gd name="connsiteY72" fmla="*/ 176399 h 387715"/>
                <a:gd name="connsiteX73" fmla="*/ 106281 w 388004"/>
                <a:gd name="connsiteY73" fmla="*/ 102374 h 387715"/>
                <a:gd name="connsiteX74" fmla="*/ 107815 w 388004"/>
                <a:gd name="connsiteY74" fmla="*/ 98723 h 387715"/>
                <a:gd name="connsiteX75" fmla="*/ 112050 w 388004"/>
                <a:gd name="connsiteY75" fmla="*/ 279868 h 387715"/>
                <a:gd name="connsiteX76" fmla="*/ 109421 w 388004"/>
                <a:gd name="connsiteY76" fmla="*/ 273534 h 387715"/>
                <a:gd name="connsiteX77" fmla="*/ 180616 w 388004"/>
                <a:gd name="connsiteY77" fmla="*/ 202339 h 387715"/>
                <a:gd name="connsiteX78" fmla="*/ 186969 w 388004"/>
                <a:gd name="connsiteY78" fmla="*/ 204858 h 387715"/>
                <a:gd name="connsiteX79" fmla="*/ 186969 w 388004"/>
                <a:gd name="connsiteY79" fmla="*/ 271270 h 387715"/>
                <a:gd name="connsiteX80" fmla="*/ 178316 w 388004"/>
                <a:gd name="connsiteY80" fmla="*/ 279923 h 387715"/>
                <a:gd name="connsiteX81" fmla="*/ 205151 w 388004"/>
                <a:gd name="connsiteY81" fmla="*/ 192061 h 387715"/>
                <a:gd name="connsiteX82" fmla="*/ 271618 w 388004"/>
                <a:gd name="connsiteY82" fmla="*/ 192061 h 387715"/>
                <a:gd name="connsiteX83" fmla="*/ 280325 w 388004"/>
                <a:gd name="connsiteY83" fmla="*/ 200897 h 387715"/>
                <a:gd name="connsiteX84" fmla="*/ 280325 w 388004"/>
                <a:gd name="connsiteY84" fmla="*/ 276382 h 387715"/>
                <a:gd name="connsiteX85" fmla="*/ 202413 w 388004"/>
                <a:gd name="connsiteY85" fmla="*/ 198451 h 387715"/>
                <a:gd name="connsiteX86" fmla="*/ 205114 w 388004"/>
                <a:gd name="connsiteY86" fmla="*/ 192061 h 387715"/>
                <a:gd name="connsiteX87" fmla="*/ 280325 w 388004"/>
                <a:gd name="connsiteY87" fmla="*/ 178096 h 387715"/>
                <a:gd name="connsiteX88" fmla="*/ 271709 w 388004"/>
                <a:gd name="connsiteY88" fmla="*/ 186585 h 387715"/>
                <a:gd name="connsiteX89" fmla="*/ 205151 w 388004"/>
                <a:gd name="connsiteY89" fmla="*/ 186585 h 387715"/>
                <a:gd name="connsiteX90" fmla="*/ 202632 w 388004"/>
                <a:gd name="connsiteY90" fmla="*/ 180287 h 387715"/>
                <a:gd name="connsiteX91" fmla="*/ 280289 w 388004"/>
                <a:gd name="connsiteY91" fmla="*/ 102630 h 387715"/>
                <a:gd name="connsiteX92" fmla="*/ 198835 w 388004"/>
                <a:gd name="connsiteY92" fmla="*/ 176380 h 387715"/>
                <a:gd name="connsiteX93" fmla="*/ 192500 w 388004"/>
                <a:gd name="connsiteY93" fmla="*/ 173660 h 387715"/>
                <a:gd name="connsiteX94" fmla="*/ 192500 w 388004"/>
                <a:gd name="connsiteY94" fmla="*/ 98815 h 387715"/>
                <a:gd name="connsiteX95" fmla="*/ 276473 w 388004"/>
                <a:gd name="connsiteY95" fmla="*/ 98815 h 387715"/>
                <a:gd name="connsiteX96" fmla="*/ 99180 w 388004"/>
                <a:gd name="connsiteY96" fmla="*/ 107413 h 387715"/>
                <a:gd name="connsiteX97" fmla="*/ 102320 w 388004"/>
                <a:gd name="connsiteY97" fmla="*/ 106153 h 387715"/>
                <a:gd name="connsiteX98" fmla="*/ 176454 w 388004"/>
                <a:gd name="connsiteY98" fmla="*/ 180287 h 387715"/>
                <a:gd name="connsiteX99" fmla="*/ 173935 w 388004"/>
                <a:gd name="connsiteY99" fmla="*/ 186585 h 387715"/>
                <a:gd name="connsiteX100" fmla="*/ 99089 w 388004"/>
                <a:gd name="connsiteY100" fmla="*/ 186585 h 387715"/>
                <a:gd name="connsiteX101" fmla="*/ 174026 w 388004"/>
                <a:gd name="connsiteY101" fmla="*/ 192061 h 387715"/>
                <a:gd name="connsiteX102" fmla="*/ 176764 w 388004"/>
                <a:gd name="connsiteY102" fmla="*/ 198451 h 387715"/>
                <a:gd name="connsiteX103" fmla="*/ 105569 w 388004"/>
                <a:gd name="connsiteY103" fmla="*/ 269645 h 387715"/>
                <a:gd name="connsiteX104" fmla="*/ 99253 w 388004"/>
                <a:gd name="connsiteY104" fmla="*/ 267035 h 387715"/>
                <a:gd name="connsiteX105" fmla="*/ 99253 w 388004"/>
                <a:gd name="connsiteY105" fmla="*/ 192061 h 387715"/>
                <a:gd name="connsiteX106" fmla="*/ 285820 w 388004"/>
                <a:gd name="connsiteY106" fmla="*/ 200897 h 387715"/>
                <a:gd name="connsiteX107" fmla="*/ 294509 w 388004"/>
                <a:gd name="connsiteY107" fmla="*/ 192061 h 387715"/>
                <a:gd name="connsiteX108" fmla="*/ 364974 w 388004"/>
                <a:gd name="connsiteY108" fmla="*/ 192061 h 387715"/>
                <a:gd name="connsiteX109" fmla="*/ 366380 w 388004"/>
                <a:gd name="connsiteY109" fmla="*/ 195439 h 387715"/>
                <a:gd name="connsiteX110" fmla="*/ 285820 w 388004"/>
                <a:gd name="connsiteY110" fmla="*/ 275998 h 387715"/>
                <a:gd name="connsiteX111" fmla="*/ 364974 w 388004"/>
                <a:gd name="connsiteY111" fmla="*/ 186585 h 387715"/>
                <a:gd name="connsiteX112" fmla="*/ 294363 w 388004"/>
                <a:gd name="connsiteY112" fmla="*/ 186585 h 387715"/>
                <a:gd name="connsiteX113" fmla="*/ 285765 w 388004"/>
                <a:gd name="connsiteY113" fmla="*/ 178115 h 387715"/>
                <a:gd name="connsiteX114" fmla="*/ 285765 w 388004"/>
                <a:gd name="connsiteY114" fmla="*/ 102648 h 387715"/>
                <a:gd name="connsiteX115" fmla="*/ 366325 w 388004"/>
                <a:gd name="connsiteY115" fmla="*/ 183208 h 387715"/>
                <a:gd name="connsiteX116" fmla="*/ 364919 w 388004"/>
                <a:gd name="connsiteY116" fmla="*/ 186585 h 387715"/>
                <a:gd name="connsiteX117" fmla="*/ 192500 w 388004"/>
                <a:gd name="connsiteY117" fmla="*/ 93302 h 387715"/>
                <a:gd name="connsiteX118" fmla="*/ 192500 w 388004"/>
                <a:gd name="connsiteY118" fmla="*/ 9328 h 387715"/>
                <a:gd name="connsiteX119" fmla="*/ 276473 w 388004"/>
                <a:gd name="connsiteY119" fmla="*/ 93302 h 387715"/>
                <a:gd name="connsiteX120" fmla="*/ 187024 w 388004"/>
                <a:gd name="connsiteY120" fmla="*/ 93302 h 387715"/>
                <a:gd name="connsiteX121" fmla="*/ 107815 w 388004"/>
                <a:gd name="connsiteY121" fmla="*/ 93302 h 387715"/>
                <a:gd name="connsiteX122" fmla="*/ 106409 w 388004"/>
                <a:gd name="connsiteY122" fmla="*/ 89924 h 387715"/>
                <a:gd name="connsiteX123" fmla="*/ 187024 w 388004"/>
                <a:gd name="connsiteY123" fmla="*/ 9347 h 387715"/>
                <a:gd name="connsiteX124" fmla="*/ 90272 w 388004"/>
                <a:gd name="connsiteY124" fmla="*/ 106080 h 387715"/>
                <a:gd name="connsiteX125" fmla="*/ 93667 w 388004"/>
                <a:gd name="connsiteY125" fmla="*/ 107486 h 387715"/>
                <a:gd name="connsiteX126" fmla="*/ 93667 w 388004"/>
                <a:gd name="connsiteY126" fmla="*/ 186640 h 387715"/>
                <a:gd name="connsiteX127" fmla="*/ 9694 w 388004"/>
                <a:gd name="connsiteY127" fmla="*/ 186640 h 387715"/>
                <a:gd name="connsiteX128" fmla="*/ 93667 w 388004"/>
                <a:gd name="connsiteY128" fmla="*/ 192116 h 387715"/>
                <a:gd name="connsiteX129" fmla="*/ 93667 w 388004"/>
                <a:gd name="connsiteY129" fmla="*/ 267108 h 387715"/>
                <a:gd name="connsiteX130" fmla="*/ 87314 w 388004"/>
                <a:gd name="connsiteY130" fmla="*/ 269718 h 387715"/>
                <a:gd name="connsiteX131" fmla="*/ 9712 w 388004"/>
                <a:gd name="connsiteY131" fmla="*/ 192116 h 387715"/>
                <a:gd name="connsiteX132" fmla="*/ 87296 w 388004"/>
                <a:gd name="connsiteY132" fmla="*/ 295641 h 387715"/>
                <a:gd name="connsiteX133" fmla="*/ 93667 w 388004"/>
                <a:gd name="connsiteY133" fmla="*/ 298269 h 387715"/>
                <a:gd name="connsiteX134" fmla="*/ 93667 w 388004"/>
                <a:gd name="connsiteY134" fmla="*/ 346152 h 387715"/>
                <a:gd name="connsiteX135" fmla="*/ 61648 w 388004"/>
                <a:gd name="connsiteY135" fmla="*/ 321289 h 387715"/>
                <a:gd name="connsiteX136" fmla="*/ 99144 w 388004"/>
                <a:gd name="connsiteY136" fmla="*/ 298269 h 387715"/>
                <a:gd name="connsiteX137" fmla="*/ 105478 w 388004"/>
                <a:gd name="connsiteY137" fmla="*/ 295641 h 387715"/>
                <a:gd name="connsiteX138" fmla="*/ 179722 w 388004"/>
                <a:gd name="connsiteY138" fmla="*/ 369793 h 387715"/>
                <a:gd name="connsiteX139" fmla="*/ 178462 w 388004"/>
                <a:gd name="connsiteY139" fmla="*/ 372622 h 387715"/>
                <a:gd name="connsiteX140" fmla="*/ 99180 w 388004"/>
                <a:gd name="connsiteY140" fmla="*/ 349292 h 387715"/>
                <a:gd name="connsiteX141" fmla="*/ 195895 w 388004"/>
                <a:gd name="connsiteY141" fmla="*/ 365977 h 387715"/>
                <a:gd name="connsiteX142" fmla="*/ 192518 w 388004"/>
                <a:gd name="connsiteY142" fmla="*/ 364572 h 387715"/>
                <a:gd name="connsiteX143" fmla="*/ 192518 w 388004"/>
                <a:gd name="connsiteY143" fmla="*/ 294016 h 387715"/>
                <a:gd name="connsiteX144" fmla="*/ 201171 w 388004"/>
                <a:gd name="connsiteY144" fmla="*/ 285345 h 387715"/>
                <a:gd name="connsiteX145" fmla="*/ 276473 w 388004"/>
                <a:gd name="connsiteY145" fmla="*/ 285345 h 387715"/>
                <a:gd name="connsiteX146" fmla="*/ 289690 w 388004"/>
                <a:gd name="connsiteY146" fmla="*/ 279923 h 387715"/>
                <a:gd name="connsiteX147" fmla="*/ 370250 w 388004"/>
                <a:gd name="connsiteY147" fmla="*/ 199363 h 387715"/>
                <a:gd name="connsiteX148" fmla="*/ 372696 w 388004"/>
                <a:gd name="connsiteY148" fmla="*/ 200514 h 387715"/>
                <a:gd name="connsiteX149" fmla="*/ 349074 w 388004"/>
                <a:gd name="connsiteY149" fmla="*/ 279923 h 387715"/>
                <a:gd name="connsiteX150" fmla="*/ 372714 w 388004"/>
                <a:gd name="connsiteY150" fmla="*/ 178242 h 387715"/>
                <a:gd name="connsiteX151" fmla="*/ 370250 w 388004"/>
                <a:gd name="connsiteY151" fmla="*/ 179392 h 387715"/>
                <a:gd name="connsiteX152" fmla="*/ 289635 w 388004"/>
                <a:gd name="connsiteY152" fmla="*/ 98778 h 387715"/>
                <a:gd name="connsiteX153" fmla="*/ 339581 w 388004"/>
                <a:gd name="connsiteY153" fmla="*/ 98778 h 387715"/>
                <a:gd name="connsiteX154" fmla="*/ 353583 w 388004"/>
                <a:gd name="connsiteY154" fmla="*/ 107453 h 387715"/>
                <a:gd name="connsiteX155" fmla="*/ 353747 w 388004"/>
                <a:gd name="connsiteY155" fmla="*/ 107413 h 387715"/>
                <a:gd name="connsiteX156" fmla="*/ 372659 w 388004"/>
                <a:gd name="connsiteY156" fmla="*/ 178188 h 387715"/>
                <a:gd name="connsiteX157" fmla="*/ 317511 w 388004"/>
                <a:gd name="connsiteY157" fmla="*/ 57759 h 387715"/>
                <a:gd name="connsiteX158" fmla="*/ 285765 w 388004"/>
                <a:gd name="connsiteY158" fmla="*/ 89450 h 387715"/>
                <a:gd name="connsiteX159" fmla="*/ 285765 w 388004"/>
                <a:gd name="connsiteY159" fmla="*/ 43575 h 387715"/>
                <a:gd name="connsiteX160" fmla="*/ 294601 w 388004"/>
                <a:gd name="connsiteY160" fmla="*/ 38774 h 387715"/>
                <a:gd name="connsiteX161" fmla="*/ 317456 w 388004"/>
                <a:gd name="connsiteY161" fmla="*/ 57723 h 387715"/>
                <a:gd name="connsiteX162" fmla="*/ 280343 w 388004"/>
                <a:gd name="connsiteY162" fmla="*/ 43611 h 387715"/>
                <a:gd name="connsiteX163" fmla="*/ 280343 w 388004"/>
                <a:gd name="connsiteY163" fmla="*/ 89450 h 387715"/>
                <a:gd name="connsiteX164" fmla="*/ 196553 w 388004"/>
                <a:gd name="connsiteY164" fmla="*/ 5659 h 387715"/>
                <a:gd name="connsiteX165" fmla="*/ 267985 w 388004"/>
                <a:gd name="connsiteY165" fmla="*/ 23221 h 387715"/>
                <a:gd name="connsiteX166" fmla="*/ 267236 w 388004"/>
                <a:gd name="connsiteY166" fmla="*/ 28022 h 387715"/>
                <a:gd name="connsiteX167" fmla="*/ 280289 w 388004"/>
                <a:gd name="connsiteY167" fmla="*/ 43575 h 387715"/>
                <a:gd name="connsiteX168" fmla="*/ 183044 w 388004"/>
                <a:gd name="connsiteY168" fmla="*/ 5641 h 387715"/>
                <a:gd name="connsiteX169" fmla="*/ 102539 w 388004"/>
                <a:gd name="connsiteY169" fmla="*/ 86036 h 387715"/>
                <a:gd name="connsiteX170" fmla="*/ 99180 w 388004"/>
                <a:gd name="connsiteY170" fmla="*/ 84631 h 387715"/>
                <a:gd name="connsiteX171" fmla="*/ 99180 w 388004"/>
                <a:gd name="connsiteY171" fmla="*/ 39376 h 387715"/>
                <a:gd name="connsiteX172" fmla="*/ 108143 w 388004"/>
                <a:gd name="connsiteY172" fmla="*/ 28003 h 387715"/>
                <a:gd name="connsiteX173" fmla="*/ 107650 w 388004"/>
                <a:gd name="connsiteY173" fmla="*/ 24626 h 387715"/>
                <a:gd name="connsiteX174" fmla="*/ 182989 w 388004"/>
                <a:gd name="connsiteY174" fmla="*/ 5604 h 387715"/>
                <a:gd name="connsiteX175" fmla="*/ 93704 w 388004"/>
                <a:gd name="connsiteY175" fmla="*/ 39394 h 387715"/>
                <a:gd name="connsiteX176" fmla="*/ 93704 w 388004"/>
                <a:gd name="connsiteY176" fmla="*/ 84631 h 387715"/>
                <a:gd name="connsiteX177" fmla="*/ 90053 w 388004"/>
                <a:gd name="connsiteY177" fmla="*/ 86164 h 387715"/>
                <a:gd name="connsiteX178" fmla="*/ 67380 w 388004"/>
                <a:gd name="connsiteY178" fmla="*/ 63473 h 387715"/>
                <a:gd name="connsiteX179" fmla="*/ 69205 w 388004"/>
                <a:gd name="connsiteY179" fmla="*/ 57357 h 387715"/>
                <a:gd name="connsiteX180" fmla="*/ 67690 w 388004"/>
                <a:gd name="connsiteY180" fmla="*/ 51625 h 387715"/>
                <a:gd name="connsiteX181" fmla="*/ 87972 w 388004"/>
                <a:gd name="connsiteY181" fmla="*/ 36036 h 387715"/>
                <a:gd name="connsiteX182" fmla="*/ 93704 w 388004"/>
                <a:gd name="connsiteY182" fmla="*/ 39394 h 387715"/>
                <a:gd name="connsiteX183" fmla="*/ 51662 w 388004"/>
                <a:gd name="connsiteY183" fmla="*/ 67544 h 387715"/>
                <a:gd name="connsiteX184" fmla="*/ 63510 w 388004"/>
                <a:gd name="connsiteY184" fmla="*/ 67306 h 387715"/>
                <a:gd name="connsiteX185" fmla="*/ 86292 w 388004"/>
                <a:gd name="connsiteY185" fmla="*/ 90089 h 387715"/>
                <a:gd name="connsiteX186" fmla="*/ 85033 w 388004"/>
                <a:gd name="connsiteY186" fmla="*/ 93265 h 387715"/>
                <a:gd name="connsiteX187" fmla="*/ 42443 w 388004"/>
                <a:gd name="connsiteY187" fmla="*/ 93265 h 387715"/>
                <a:gd name="connsiteX188" fmla="*/ 38007 w 388004"/>
                <a:gd name="connsiteY188" fmla="*/ 84977 h 387715"/>
                <a:gd name="connsiteX189" fmla="*/ 51662 w 388004"/>
                <a:gd name="connsiteY189" fmla="*/ 67544 h 387715"/>
                <a:gd name="connsiteX190" fmla="*/ 26890 w 388004"/>
                <a:gd name="connsiteY190" fmla="*/ 112141 h 387715"/>
                <a:gd name="connsiteX191" fmla="*/ 42535 w 388004"/>
                <a:gd name="connsiteY191" fmla="*/ 98778 h 387715"/>
                <a:gd name="connsiteX192" fmla="*/ 85033 w 388004"/>
                <a:gd name="connsiteY192" fmla="*/ 98778 h 387715"/>
                <a:gd name="connsiteX193" fmla="*/ 86438 w 388004"/>
                <a:gd name="connsiteY193" fmla="*/ 102228 h 387715"/>
                <a:gd name="connsiteX194" fmla="*/ 5623 w 388004"/>
                <a:gd name="connsiteY194" fmla="*/ 183025 h 387715"/>
                <a:gd name="connsiteX195" fmla="*/ 22728 w 388004"/>
                <a:gd name="connsiteY195" fmla="*/ 111575 h 387715"/>
                <a:gd name="connsiteX196" fmla="*/ 26890 w 388004"/>
                <a:gd name="connsiteY196" fmla="*/ 112141 h 387715"/>
                <a:gd name="connsiteX197" fmla="*/ 5641 w 388004"/>
                <a:gd name="connsiteY197" fmla="*/ 195712 h 387715"/>
                <a:gd name="connsiteX198" fmla="*/ 83481 w 388004"/>
                <a:gd name="connsiteY198" fmla="*/ 273534 h 387715"/>
                <a:gd name="connsiteX199" fmla="*/ 80852 w 388004"/>
                <a:gd name="connsiteY199" fmla="*/ 279868 h 387715"/>
                <a:gd name="connsiteX200" fmla="*/ 38300 w 388004"/>
                <a:gd name="connsiteY200" fmla="*/ 279868 h 387715"/>
                <a:gd name="connsiteX201" fmla="*/ 24791 w 388004"/>
                <a:gd name="connsiteY201" fmla="*/ 271088 h 387715"/>
                <a:gd name="connsiteX202" fmla="*/ 5641 w 388004"/>
                <a:gd name="connsiteY202" fmla="*/ 195712 h 387715"/>
                <a:gd name="connsiteX203" fmla="*/ 200970 w 388004"/>
                <a:gd name="connsiteY203" fmla="*/ 372567 h 387715"/>
                <a:gd name="connsiteX204" fmla="*/ 199729 w 388004"/>
                <a:gd name="connsiteY204" fmla="*/ 369811 h 387715"/>
                <a:gd name="connsiteX205" fmla="*/ 280307 w 388004"/>
                <a:gd name="connsiteY205" fmla="*/ 289215 h 387715"/>
                <a:gd name="connsiteX206" fmla="*/ 280307 w 388004"/>
                <a:gd name="connsiteY206" fmla="*/ 334852 h 387715"/>
                <a:gd name="connsiteX207" fmla="*/ 267200 w 388004"/>
                <a:gd name="connsiteY207" fmla="*/ 350442 h 387715"/>
                <a:gd name="connsiteX208" fmla="*/ 267966 w 388004"/>
                <a:gd name="connsiteY208" fmla="*/ 355243 h 387715"/>
                <a:gd name="connsiteX209" fmla="*/ 200952 w 388004"/>
                <a:gd name="connsiteY209" fmla="*/ 372567 h 387715"/>
                <a:gd name="connsiteX210" fmla="*/ 285783 w 388004"/>
                <a:gd name="connsiteY210" fmla="*/ 334834 h 387715"/>
                <a:gd name="connsiteX211" fmla="*/ 285783 w 388004"/>
                <a:gd name="connsiteY211" fmla="*/ 289598 h 387715"/>
                <a:gd name="connsiteX212" fmla="*/ 317182 w 388004"/>
                <a:gd name="connsiteY212" fmla="*/ 320979 h 387715"/>
                <a:gd name="connsiteX213" fmla="*/ 294637 w 388004"/>
                <a:gd name="connsiteY213" fmla="*/ 339654 h 387715"/>
                <a:gd name="connsiteX214" fmla="*/ 285765 w 388004"/>
                <a:gd name="connsiteY214" fmla="*/ 334834 h 387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388004" h="387715">
                  <a:moveTo>
                    <a:pt x="353145" y="283556"/>
                  </a:moveTo>
                  <a:cubicBezTo>
                    <a:pt x="367737" y="258305"/>
                    <a:pt x="376255" y="230007"/>
                    <a:pt x="378026" y="200897"/>
                  </a:cubicBezTo>
                  <a:cubicBezTo>
                    <a:pt x="384418" y="199944"/>
                    <a:pt x="388828" y="193991"/>
                    <a:pt x="387875" y="187599"/>
                  </a:cubicBezTo>
                  <a:cubicBezTo>
                    <a:pt x="387117" y="182506"/>
                    <a:pt x="383119" y="178508"/>
                    <a:pt x="378026" y="177750"/>
                  </a:cubicBezTo>
                  <a:cubicBezTo>
                    <a:pt x="376547" y="152408"/>
                    <a:pt x="369945" y="127630"/>
                    <a:pt x="358621" y="104912"/>
                  </a:cubicBezTo>
                  <a:cubicBezTo>
                    <a:pt x="363521" y="100683"/>
                    <a:pt x="364065" y="93282"/>
                    <a:pt x="359835" y="88382"/>
                  </a:cubicBezTo>
                  <a:cubicBezTo>
                    <a:pt x="357611" y="85805"/>
                    <a:pt x="354376" y="84323"/>
                    <a:pt x="350972" y="84320"/>
                  </a:cubicBezTo>
                  <a:cubicBezTo>
                    <a:pt x="349649" y="84321"/>
                    <a:pt x="348335" y="84544"/>
                    <a:pt x="347084" y="84977"/>
                  </a:cubicBezTo>
                  <a:cubicBezTo>
                    <a:pt x="340216" y="74616"/>
                    <a:pt x="332354" y="64950"/>
                    <a:pt x="323608" y="56116"/>
                  </a:cubicBezTo>
                  <a:cubicBezTo>
                    <a:pt x="323534" y="55971"/>
                    <a:pt x="323442" y="55836"/>
                    <a:pt x="323334" y="55715"/>
                  </a:cubicBezTo>
                  <a:cubicBezTo>
                    <a:pt x="323223" y="55629"/>
                    <a:pt x="323107" y="55550"/>
                    <a:pt x="322987" y="55477"/>
                  </a:cubicBezTo>
                  <a:cubicBezTo>
                    <a:pt x="315154" y="47656"/>
                    <a:pt x="306658" y="40528"/>
                    <a:pt x="297594" y="34174"/>
                  </a:cubicBezTo>
                  <a:cubicBezTo>
                    <a:pt x="298433" y="32225"/>
                    <a:pt x="298861" y="30125"/>
                    <a:pt x="298854" y="28003"/>
                  </a:cubicBezTo>
                  <a:cubicBezTo>
                    <a:pt x="298855" y="19262"/>
                    <a:pt x="291770" y="12175"/>
                    <a:pt x="283029" y="12174"/>
                  </a:cubicBezTo>
                  <a:cubicBezTo>
                    <a:pt x="278117" y="12173"/>
                    <a:pt x="273482" y="14454"/>
                    <a:pt x="270486" y="18346"/>
                  </a:cubicBezTo>
                  <a:cubicBezTo>
                    <a:pt x="245291" y="6318"/>
                    <a:pt x="217735" y="51"/>
                    <a:pt x="189817" y="0"/>
                  </a:cubicBezTo>
                  <a:lnTo>
                    <a:pt x="189251" y="0"/>
                  </a:lnTo>
                  <a:cubicBezTo>
                    <a:pt x="159960" y="-30"/>
                    <a:pt x="131067" y="6784"/>
                    <a:pt x="104876" y="19898"/>
                  </a:cubicBezTo>
                  <a:cubicBezTo>
                    <a:pt x="102682" y="17568"/>
                    <a:pt x="99624" y="16247"/>
                    <a:pt x="96424" y="16247"/>
                  </a:cubicBezTo>
                  <a:cubicBezTo>
                    <a:pt x="89941" y="16247"/>
                    <a:pt x="84686" y="21502"/>
                    <a:pt x="84686" y="27985"/>
                  </a:cubicBezTo>
                  <a:cubicBezTo>
                    <a:pt x="84694" y="29097"/>
                    <a:pt x="84853" y="30202"/>
                    <a:pt x="85160" y="31271"/>
                  </a:cubicBezTo>
                  <a:cubicBezTo>
                    <a:pt x="77698" y="36199"/>
                    <a:pt x="70597" y="41653"/>
                    <a:pt x="63911" y="47591"/>
                  </a:cubicBezTo>
                  <a:cubicBezTo>
                    <a:pt x="58532" y="43991"/>
                    <a:pt x="51253" y="45434"/>
                    <a:pt x="47653" y="50813"/>
                  </a:cubicBezTo>
                  <a:cubicBezTo>
                    <a:pt x="45017" y="54754"/>
                    <a:pt x="45014" y="59895"/>
                    <a:pt x="47646" y="63838"/>
                  </a:cubicBezTo>
                  <a:cubicBezTo>
                    <a:pt x="42571" y="69566"/>
                    <a:pt x="37846" y="75595"/>
                    <a:pt x="33498" y="81892"/>
                  </a:cubicBezTo>
                  <a:cubicBezTo>
                    <a:pt x="31423" y="80947"/>
                    <a:pt x="29170" y="80455"/>
                    <a:pt x="26890" y="80450"/>
                  </a:cubicBezTo>
                  <a:cubicBezTo>
                    <a:pt x="18149" y="80440"/>
                    <a:pt x="11055" y="87518"/>
                    <a:pt x="11045" y="96259"/>
                  </a:cubicBezTo>
                  <a:cubicBezTo>
                    <a:pt x="11039" y="101416"/>
                    <a:pt x="13546" y="106252"/>
                    <a:pt x="17763" y="109220"/>
                  </a:cubicBezTo>
                  <a:cubicBezTo>
                    <a:pt x="-6600" y="161360"/>
                    <a:pt x="-5868" y="221762"/>
                    <a:pt x="19752" y="273296"/>
                  </a:cubicBezTo>
                  <a:cubicBezTo>
                    <a:pt x="14665" y="277299"/>
                    <a:pt x="13786" y="284667"/>
                    <a:pt x="17788" y="289754"/>
                  </a:cubicBezTo>
                  <a:cubicBezTo>
                    <a:pt x="21010" y="293849"/>
                    <a:pt x="26548" y="295325"/>
                    <a:pt x="31381" y="293377"/>
                  </a:cubicBezTo>
                  <a:cubicBezTo>
                    <a:pt x="38434" y="304075"/>
                    <a:pt x="46543" y="314037"/>
                    <a:pt x="55587" y="323114"/>
                  </a:cubicBezTo>
                  <a:cubicBezTo>
                    <a:pt x="55587" y="323114"/>
                    <a:pt x="55587" y="323279"/>
                    <a:pt x="55733" y="323333"/>
                  </a:cubicBezTo>
                  <a:cubicBezTo>
                    <a:pt x="55814" y="323395"/>
                    <a:pt x="55900" y="323450"/>
                    <a:pt x="55989" y="323498"/>
                  </a:cubicBezTo>
                  <a:cubicBezTo>
                    <a:pt x="88661" y="356045"/>
                    <a:pt x="132129" y="375490"/>
                    <a:pt x="178170" y="378153"/>
                  </a:cubicBezTo>
                  <a:cubicBezTo>
                    <a:pt x="179363" y="384515"/>
                    <a:pt x="185487" y="388705"/>
                    <a:pt x="191849" y="387512"/>
                  </a:cubicBezTo>
                  <a:cubicBezTo>
                    <a:pt x="196600" y="386621"/>
                    <a:pt x="200317" y="382905"/>
                    <a:pt x="201208" y="378153"/>
                  </a:cubicBezTo>
                  <a:cubicBezTo>
                    <a:pt x="225231" y="376654"/>
                    <a:pt x="248743" y="370556"/>
                    <a:pt x="270467" y="360190"/>
                  </a:cubicBezTo>
                  <a:cubicBezTo>
                    <a:pt x="275810" y="367109"/>
                    <a:pt x="285749" y="368386"/>
                    <a:pt x="292668" y="363044"/>
                  </a:cubicBezTo>
                  <a:cubicBezTo>
                    <a:pt x="298354" y="358653"/>
                    <a:pt x="300370" y="350983"/>
                    <a:pt x="297576" y="344363"/>
                  </a:cubicBezTo>
                  <a:cubicBezTo>
                    <a:pt x="306521" y="338087"/>
                    <a:pt x="314912" y="331058"/>
                    <a:pt x="322659" y="323352"/>
                  </a:cubicBezTo>
                  <a:cubicBezTo>
                    <a:pt x="322779" y="323279"/>
                    <a:pt x="322894" y="323200"/>
                    <a:pt x="323006" y="323114"/>
                  </a:cubicBezTo>
                  <a:cubicBezTo>
                    <a:pt x="323115" y="323023"/>
                    <a:pt x="323152" y="322895"/>
                    <a:pt x="323243" y="322786"/>
                  </a:cubicBezTo>
                  <a:cubicBezTo>
                    <a:pt x="334648" y="311306"/>
                    <a:pt x="344548" y="298425"/>
                    <a:pt x="352707" y="284450"/>
                  </a:cubicBezTo>
                  <a:cubicBezTo>
                    <a:pt x="352909" y="284183"/>
                    <a:pt x="353057" y="283879"/>
                    <a:pt x="353145" y="283556"/>
                  </a:cubicBezTo>
                  <a:close/>
                  <a:moveTo>
                    <a:pt x="320961" y="317109"/>
                  </a:moveTo>
                  <a:lnTo>
                    <a:pt x="289252" y="285345"/>
                  </a:lnTo>
                  <a:lnTo>
                    <a:pt x="345843" y="285345"/>
                  </a:lnTo>
                  <a:cubicBezTo>
                    <a:pt x="338750" y="296802"/>
                    <a:pt x="330432" y="307452"/>
                    <a:pt x="321034" y="317109"/>
                  </a:cubicBezTo>
                  <a:close/>
                  <a:moveTo>
                    <a:pt x="35835" y="290255"/>
                  </a:moveTo>
                  <a:cubicBezTo>
                    <a:pt x="37035" y="288858"/>
                    <a:pt x="37880" y="287193"/>
                    <a:pt x="38299" y="285400"/>
                  </a:cubicBezTo>
                  <a:lnTo>
                    <a:pt x="80834" y="285400"/>
                  </a:lnTo>
                  <a:cubicBezTo>
                    <a:pt x="81226" y="287686"/>
                    <a:pt x="82124" y="289857"/>
                    <a:pt x="83463" y="291752"/>
                  </a:cubicBezTo>
                  <a:lnTo>
                    <a:pt x="57759" y="317455"/>
                  </a:lnTo>
                  <a:cubicBezTo>
                    <a:pt x="49611" y="309100"/>
                    <a:pt x="42270" y="299992"/>
                    <a:pt x="35835" y="290255"/>
                  </a:cubicBezTo>
                  <a:close/>
                  <a:moveTo>
                    <a:pt x="321326" y="61611"/>
                  </a:moveTo>
                  <a:cubicBezTo>
                    <a:pt x="329167" y="69728"/>
                    <a:pt x="336249" y="78545"/>
                    <a:pt x="342484" y="87953"/>
                  </a:cubicBezTo>
                  <a:cubicBezTo>
                    <a:pt x="341053" y="89445"/>
                    <a:pt x="340045" y="91291"/>
                    <a:pt x="339563" y="93302"/>
                  </a:cubicBezTo>
                  <a:lnTo>
                    <a:pt x="289617" y="93302"/>
                  </a:lnTo>
                  <a:close/>
                  <a:moveTo>
                    <a:pt x="201116" y="279868"/>
                  </a:moveTo>
                  <a:cubicBezTo>
                    <a:pt x="200086" y="275588"/>
                    <a:pt x="196744" y="272245"/>
                    <a:pt x="192464" y="271215"/>
                  </a:cubicBezTo>
                  <a:lnTo>
                    <a:pt x="192464" y="204749"/>
                  </a:lnTo>
                  <a:cubicBezTo>
                    <a:pt x="194609" y="204354"/>
                    <a:pt x="196649" y="203514"/>
                    <a:pt x="198451" y="202284"/>
                  </a:cubicBezTo>
                  <a:lnTo>
                    <a:pt x="276054" y="279868"/>
                  </a:lnTo>
                  <a:close/>
                  <a:moveTo>
                    <a:pt x="109385" y="291716"/>
                  </a:moveTo>
                  <a:cubicBezTo>
                    <a:pt x="110720" y="289812"/>
                    <a:pt x="111618" y="287636"/>
                    <a:pt x="112013" y="285345"/>
                  </a:cubicBezTo>
                  <a:lnTo>
                    <a:pt x="178334" y="285345"/>
                  </a:lnTo>
                  <a:cubicBezTo>
                    <a:pt x="179358" y="289632"/>
                    <a:pt x="182701" y="292983"/>
                    <a:pt x="186987" y="294016"/>
                  </a:cubicBezTo>
                  <a:lnTo>
                    <a:pt x="186987" y="364517"/>
                  </a:lnTo>
                  <a:cubicBezTo>
                    <a:pt x="185793" y="364802"/>
                    <a:pt x="184653" y="365277"/>
                    <a:pt x="183610" y="365923"/>
                  </a:cubicBezTo>
                  <a:close/>
                  <a:moveTo>
                    <a:pt x="187024" y="98778"/>
                  </a:moveTo>
                  <a:lnTo>
                    <a:pt x="187024" y="173624"/>
                  </a:lnTo>
                  <a:cubicBezTo>
                    <a:pt x="184606" y="174017"/>
                    <a:pt x="182312" y="174967"/>
                    <a:pt x="180324" y="176399"/>
                  </a:cubicBezTo>
                  <a:lnTo>
                    <a:pt x="106281" y="102374"/>
                  </a:lnTo>
                  <a:cubicBezTo>
                    <a:pt x="106993" y="101252"/>
                    <a:pt x="107512" y="100018"/>
                    <a:pt x="107815" y="98723"/>
                  </a:cubicBezTo>
                  <a:close/>
                  <a:moveTo>
                    <a:pt x="112050" y="279868"/>
                  </a:moveTo>
                  <a:cubicBezTo>
                    <a:pt x="111638" y="277593"/>
                    <a:pt x="110742" y="275432"/>
                    <a:pt x="109421" y="273534"/>
                  </a:cubicBezTo>
                  <a:lnTo>
                    <a:pt x="180616" y="202339"/>
                  </a:lnTo>
                  <a:cubicBezTo>
                    <a:pt x="182520" y="203641"/>
                    <a:pt x="184690" y="204502"/>
                    <a:pt x="186969" y="204858"/>
                  </a:cubicBezTo>
                  <a:lnTo>
                    <a:pt x="186969" y="271270"/>
                  </a:lnTo>
                  <a:cubicBezTo>
                    <a:pt x="182688" y="272300"/>
                    <a:pt x="179346" y="275642"/>
                    <a:pt x="178316" y="279923"/>
                  </a:cubicBezTo>
                  <a:close/>
                  <a:moveTo>
                    <a:pt x="205151" y="192061"/>
                  </a:moveTo>
                  <a:lnTo>
                    <a:pt x="271618" y="192061"/>
                  </a:lnTo>
                  <a:cubicBezTo>
                    <a:pt x="272596" y="196427"/>
                    <a:pt x="275974" y="199855"/>
                    <a:pt x="280325" y="200897"/>
                  </a:cubicBezTo>
                  <a:lnTo>
                    <a:pt x="280325" y="276382"/>
                  </a:lnTo>
                  <a:lnTo>
                    <a:pt x="202413" y="198451"/>
                  </a:lnTo>
                  <a:cubicBezTo>
                    <a:pt x="203776" y="196548"/>
                    <a:pt x="204698" y="194365"/>
                    <a:pt x="205114" y="192061"/>
                  </a:cubicBezTo>
                  <a:close/>
                  <a:moveTo>
                    <a:pt x="280325" y="178096"/>
                  </a:moveTo>
                  <a:cubicBezTo>
                    <a:pt x="276102" y="179111"/>
                    <a:pt x="272786" y="182377"/>
                    <a:pt x="271709" y="186585"/>
                  </a:cubicBezTo>
                  <a:lnTo>
                    <a:pt x="205151" y="186585"/>
                  </a:lnTo>
                  <a:cubicBezTo>
                    <a:pt x="204774" y="184329"/>
                    <a:pt x="203915" y="182181"/>
                    <a:pt x="202632" y="180287"/>
                  </a:cubicBezTo>
                  <a:lnTo>
                    <a:pt x="280289" y="102630"/>
                  </a:lnTo>
                  <a:close/>
                  <a:moveTo>
                    <a:pt x="198835" y="176380"/>
                  </a:moveTo>
                  <a:cubicBezTo>
                    <a:pt x="196948" y="175021"/>
                    <a:pt x="194785" y="174092"/>
                    <a:pt x="192500" y="173660"/>
                  </a:cubicBezTo>
                  <a:lnTo>
                    <a:pt x="192500" y="98815"/>
                  </a:lnTo>
                  <a:lnTo>
                    <a:pt x="276473" y="98815"/>
                  </a:lnTo>
                  <a:close/>
                  <a:moveTo>
                    <a:pt x="99180" y="107413"/>
                  </a:moveTo>
                  <a:cubicBezTo>
                    <a:pt x="100282" y="107146"/>
                    <a:pt x="101340" y="106722"/>
                    <a:pt x="102320" y="106153"/>
                  </a:cubicBezTo>
                  <a:lnTo>
                    <a:pt x="176454" y="180287"/>
                  </a:lnTo>
                  <a:cubicBezTo>
                    <a:pt x="175171" y="182181"/>
                    <a:pt x="174312" y="184329"/>
                    <a:pt x="173935" y="186585"/>
                  </a:cubicBezTo>
                  <a:lnTo>
                    <a:pt x="99089" y="186585"/>
                  </a:lnTo>
                  <a:close/>
                  <a:moveTo>
                    <a:pt x="174026" y="192061"/>
                  </a:moveTo>
                  <a:cubicBezTo>
                    <a:pt x="174453" y="194368"/>
                    <a:pt x="175388" y="196551"/>
                    <a:pt x="176764" y="198451"/>
                  </a:cubicBezTo>
                  <a:lnTo>
                    <a:pt x="105569" y="269645"/>
                  </a:lnTo>
                  <a:cubicBezTo>
                    <a:pt x="103682" y="268320"/>
                    <a:pt x="101525" y="267428"/>
                    <a:pt x="99253" y="267035"/>
                  </a:cubicBezTo>
                  <a:lnTo>
                    <a:pt x="99253" y="192061"/>
                  </a:lnTo>
                  <a:close/>
                  <a:moveTo>
                    <a:pt x="285820" y="200897"/>
                  </a:moveTo>
                  <a:cubicBezTo>
                    <a:pt x="290164" y="199849"/>
                    <a:pt x="293534" y="196422"/>
                    <a:pt x="294509" y="192061"/>
                  </a:cubicBezTo>
                  <a:lnTo>
                    <a:pt x="364974" y="192061"/>
                  </a:lnTo>
                  <a:cubicBezTo>
                    <a:pt x="365256" y="193256"/>
                    <a:pt x="365731" y="194397"/>
                    <a:pt x="366380" y="195439"/>
                  </a:cubicBezTo>
                  <a:lnTo>
                    <a:pt x="285820" y="275998"/>
                  </a:lnTo>
                  <a:close/>
                  <a:moveTo>
                    <a:pt x="364974" y="186585"/>
                  </a:moveTo>
                  <a:lnTo>
                    <a:pt x="294363" y="186585"/>
                  </a:lnTo>
                  <a:cubicBezTo>
                    <a:pt x="293291" y="182385"/>
                    <a:pt x="289981" y="179124"/>
                    <a:pt x="285765" y="178115"/>
                  </a:cubicBezTo>
                  <a:lnTo>
                    <a:pt x="285765" y="102648"/>
                  </a:lnTo>
                  <a:lnTo>
                    <a:pt x="366325" y="183208"/>
                  </a:lnTo>
                  <a:cubicBezTo>
                    <a:pt x="365682" y="184253"/>
                    <a:pt x="365208" y="185392"/>
                    <a:pt x="364919" y="186585"/>
                  </a:cubicBezTo>
                  <a:close/>
                  <a:moveTo>
                    <a:pt x="192500" y="93302"/>
                  </a:moveTo>
                  <a:lnTo>
                    <a:pt x="192500" y="9328"/>
                  </a:lnTo>
                  <a:lnTo>
                    <a:pt x="276473" y="93302"/>
                  </a:lnTo>
                  <a:close/>
                  <a:moveTo>
                    <a:pt x="187024" y="93302"/>
                  </a:moveTo>
                  <a:lnTo>
                    <a:pt x="107815" y="93302"/>
                  </a:lnTo>
                  <a:cubicBezTo>
                    <a:pt x="107529" y="92108"/>
                    <a:pt x="107055" y="90968"/>
                    <a:pt x="106409" y="89924"/>
                  </a:cubicBezTo>
                  <a:lnTo>
                    <a:pt x="187024" y="9347"/>
                  </a:lnTo>
                  <a:close/>
                  <a:moveTo>
                    <a:pt x="90272" y="106080"/>
                  </a:moveTo>
                  <a:cubicBezTo>
                    <a:pt x="91322" y="106726"/>
                    <a:pt x="92468" y="107201"/>
                    <a:pt x="93667" y="107486"/>
                  </a:cubicBezTo>
                  <a:lnTo>
                    <a:pt x="93667" y="186640"/>
                  </a:lnTo>
                  <a:lnTo>
                    <a:pt x="9694" y="186640"/>
                  </a:lnTo>
                  <a:close/>
                  <a:moveTo>
                    <a:pt x="93667" y="192116"/>
                  </a:moveTo>
                  <a:lnTo>
                    <a:pt x="93667" y="267108"/>
                  </a:lnTo>
                  <a:cubicBezTo>
                    <a:pt x="91384" y="267501"/>
                    <a:pt x="89215" y="268393"/>
                    <a:pt x="87314" y="269718"/>
                  </a:cubicBezTo>
                  <a:lnTo>
                    <a:pt x="9712" y="192116"/>
                  </a:lnTo>
                  <a:close/>
                  <a:moveTo>
                    <a:pt x="87296" y="295641"/>
                  </a:moveTo>
                  <a:cubicBezTo>
                    <a:pt x="89198" y="296980"/>
                    <a:pt x="91374" y="297878"/>
                    <a:pt x="93667" y="298269"/>
                  </a:cubicBezTo>
                  <a:lnTo>
                    <a:pt x="93667" y="346152"/>
                  </a:lnTo>
                  <a:cubicBezTo>
                    <a:pt x="82120" y="339056"/>
                    <a:pt x="71383" y="330719"/>
                    <a:pt x="61648" y="321289"/>
                  </a:cubicBezTo>
                  <a:close/>
                  <a:moveTo>
                    <a:pt x="99144" y="298269"/>
                  </a:moveTo>
                  <a:cubicBezTo>
                    <a:pt x="101425" y="297878"/>
                    <a:pt x="103590" y="296979"/>
                    <a:pt x="105478" y="295641"/>
                  </a:cubicBezTo>
                  <a:lnTo>
                    <a:pt x="179722" y="369793"/>
                  </a:lnTo>
                  <a:cubicBezTo>
                    <a:pt x="179188" y="370681"/>
                    <a:pt x="178766" y="371631"/>
                    <a:pt x="178462" y="372622"/>
                  </a:cubicBezTo>
                  <a:cubicBezTo>
                    <a:pt x="150599" y="371008"/>
                    <a:pt x="123476" y="363027"/>
                    <a:pt x="99180" y="349292"/>
                  </a:cubicBezTo>
                  <a:close/>
                  <a:moveTo>
                    <a:pt x="195895" y="365977"/>
                  </a:moveTo>
                  <a:cubicBezTo>
                    <a:pt x="194854" y="365328"/>
                    <a:pt x="193713" y="364854"/>
                    <a:pt x="192518" y="364572"/>
                  </a:cubicBezTo>
                  <a:lnTo>
                    <a:pt x="192518" y="294016"/>
                  </a:lnTo>
                  <a:cubicBezTo>
                    <a:pt x="196808" y="292991"/>
                    <a:pt x="200155" y="289637"/>
                    <a:pt x="201171" y="285345"/>
                  </a:cubicBezTo>
                  <a:lnTo>
                    <a:pt x="276473" y="285345"/>
                  </a:lnTo>
                  <a:close/>
                  <a:moveTo>
                    <a:pt x="289690" y="279923"/>
                  </a:moveTo>
                  <a:lnTo>
                    <a:pt x="370250" y="199363"/>
                  </a:lnTo>
                  <a:cubicBezTo>
                    <a:pt x="371019" y="199838"/>
                    <a:pt x="371840" y="200224"/>
                    <a:pt x="372696" y="200514"/>
                  </a:cubicBezTo>
                  <a:cubicBezTo>
                    <a:pt x="371016" y="228445"/>
                    <a:pt x="362933" y="255615"/>
                    <a:pt x="349074" y="279923"/>
                  </a:cubicBezTo>
                  <a:close/>
                  <a:moveTo>
                    <a:pt x="372714" y="178242"/>
                  </a:moveTo>
                  <a:cubicBezTo>
                    <a:pt x="371847" y="178521"/>
                    <a:pt x="371020" y="178907"/>
                    <a:pt x="370250" y="179392"/>
                  </a:cubicBezTo>
                  <a:lnTo>
                    <a:pt x="289635" y="98778"/>
                  </a:lnTo>
                  <a:lnTo>
                    <a:pt x="339581" y="98778"/>
                  </a:lnTo>
                  <a:cubicBezTo>
                    <a:pt x="341052" y="105040"/>
                    <a:pt x="347321" y="108924"/>
                    <a:pt x="353583" y="107453"/>
                  </a:cubicBezTo>
                  <a:cubicBezTo>
                    <a:pt x="353638" y="107440"/>
                    <a:pt x="353692" y="107426"/>
                    <a:pt x="353747" y="107413"/>
                  </a:cubicBezTo>
                  <a:cubicBezTo>
                    <a:pt x="364769" y="129484"/>
                    <a:pt x="371202" y="153560"/>
                    <a:pt x="372659" y="178188"/>
                  </a:cubicBezTo>
                  <a:close/>
                  <a:moveTo>
                    <a:pt x="317511" y="57759"/>
                  </a:moveTo>
                  <a:lnTo>
                    <a:pt x="285765" y="89450"/>
                  </a:lnTo>
                  <a:lnTo>
                    <a:pt x="285765" y="43575"/>
                  </a:lnTo>
                  <a:cubicBezTo>
                    <a:pt x="289157" y="42985"/>
                    <a:pt x="292261" y="41299"/>
                    <a:pt x="294601" y="38774"/>
                  </a:cubicBezTo>
                  <a:cubicBezTo>
                    <a:pt x="302715" y="44467"/>
                    <a:pt x="310358" y="50804"/>
                    <a:pt x="317456" y="57723"/>
                  </a:cubicBezTo>
                  <a:close/>
                  <a:moveTo>
                    <a:pt x="280343" y="43611"/>
                  </a:moveTo>
                  <a:lnTo>
                    <a:pt x="280343" y="89450"/>
                  </a:lnTo>
                  <a:lnTo>
                    <a:pt x="196553" y="5659"/>
                  </a:lnTo>
                  <a:cubicBezTo>
                    <a:pt x="221310" y="6593"/>
                    <a:pt x="245616" y="12569"/>
                    <a:pt x="267985" y="23221"/>
                  </a:cubicBezTo>
                  <a:cubicBezTo>
                    <a:pt x="267492" y="24773"/>
                    <a:pt x="267240" y="26392"/>
                    <a:pt x="267236" y="28022"/>
                  </a:cubicBezTo>
                  <a:cubicBezTo>
                    <a:pt x="267258" y="35679"/>
                    <a:pt x="272751" y="42225"/>
                    <a:pt x="280289" y="43575"/>
                  </a:cubicBezTo>
                  <a:close/>
                  <a:moveTo>
                    <a:pt x="183044" y="5641"/>
                  </a:moveTo>
                  <a:lnTo>
                    <a:pt x="102539" y="86036"/>
                  </a:lnTo>
                  <a:cubicBezTo>
                    <a:pt x="101502" y="85391"/>
                    <a:pt x="100368" y="84916"/>
                    <a:pt x="99180" y="84631"/>
                  </a:cubicBezTo>
                  <a:lnTo>
                    <a:pt x="99180" y="39376"/>
                  </a:lnTo>
                  <a:cubicBezTo>
                    <a:pt x="104436" y="38111"/>
                    <a:pt x="108142" y="33410"/>
                    <a:pt x="108143" y="28003"/>
                  </a:cubicBezTo>
                  <a:cubicBezTo>
                    <a:pt x="108147" y="26859"/>
                    <a:pt x="107981" y="25721"/>
                    <a:pt x="107650" y="24626"/>
                  </a:cubicBezTo>
                  <a:cubicBezTo>
                    <a:pt x="131103" y="12941"/>
                    <a:pt x="156800" y="6453"/>
                    <a:pt x="182989" y="5604"/>
                  </a:cubicBezTo>
                  <a:close/>
                  <a:moveTo>
                    <a:pt x="93704" y="39394"/>
                  </a:moveTo>
                  <a:lnTo>
                    <a:pt x="93704" y="84631"/>
                  </a:lnTo>
                  <a:cubicBezTo>
                    <a:pt x="92409" y="84932"/>
                    <a:pt x="91175" y="85451"/>
                    <a:pt x="90053" y="86164"/>
                  </a:cubicBezTo>
                  <a:lnTo>
                    <a:pt x="67380" y="63473"/>
                  </a:lnTo>
                  <a:cubicBezTo>
                    <a:pt x="68545" y="61644"/>
                    <a:pt x="69177" y="59526"/>
                    <a:pt x="69205" y="57357"/>
                  </a:cubicBezTo>
                  <a:cubicBezTo>
                    <a:pt x="69208" y="55347"/>
                    <a:pt x="68686" y="53371"/>
                    <a:pt x="67690" y="51625"/>
                  </a:cubicBezTo>
                  <a:cubicBezTo>
                    <a:pt x="74087" y="45972"/>
                    <a:pt x="80863" y="40763"/>
                    <a:pt x="87972" y="36036"/>
                  </a:cubicBezTo>
                  <a:cubicBezTo>
                    <a:pt x="89523" y="37678"/>
                    <a:pt x="91512" y="38844"/>
                    <a:pt x="93704" y="39394"/>
                  </a:cubicBezTo>
                  <a:close/>
                  <a:moveTo>
                    <a:pt x="51662" y="67544"/>
                  </a:moveTo>
                  <a:cubicBezTo>
                    <a:pt x="55361" y="69622"/>
                    <a:pt x="59897" y="69531"/>
                    <a:pt x="63510" y="67306"/>
                  </a:cubicBezTo>
                  <a:lnTo>
                    <a:pt x="86292" y="90089"/>
                  </a:lnTo>
                  <a:cubicBezTo>
                    <a:pt x="85715" y="91078"/>
                    <a:pt x="85291" y="92149"/>
                    <a:pt x="85033" y="93265"/>
                  </a:cubicBezTo>
                  <a:lnTo>
                    <a:pt x="42443" y="93265"/>
                  </a:lnTo>
                  <a:cubicBezTo>
                    <a:pt x="41832" y="90119"/>
                    <a:pt x="40286" y="87231"/>
                    <a:pt x="38007" y="84977"/>
                  </a:cubicBezTo>
                  <a:cubicBezTo>
                    <a:pt x="42207" y="78899"/>
                    <a:pt x="46767" y="73077"/>
                    <a:pt x="51662" y="67544"/>
                  </a:cubicBezTo>
                  <a:close/>
                  <a:moveTo>
                    <a:pt x="26890" y="112141"/>
                  </a:moveTo>
                  <a:cubicBezTo>
                    <a:pt x="34678" y="112131"/>
                    <a:pt x="41307" y="106469"/>
                    <a:pt x="42535" y="98778"/>
                  </a:cubicBezTo>
                  <a:lnTo>
                    <a:pt x="85033" y="98778"/>
                  </a:lnTo>
                  <a:cubicBezTo>
                    <a:pt x="85314" y="99996"/>
                    <a:pt x="85788" y="101161"/>
                    <a:pt x="86438" y="102228"/>
                  </a:cubicBezTo>
                  <a:lnTo>
                    <a:pt x="5623" y="183025"/>
                  </a:lnTo>
                  <a:cubicBezTo>
                    <a:pt x="6427" y="158296"/>
                    <a:pt x="12246" y="133987"/>
                    <a:pt x="22728" y="111575"/>
                  </a:cubicBezTo>
                  <a:cubicBezTo>
                    <a:pt x="24085" y="111941"/>
                    <a:pt x="25484" y="112131"/>
                    <a:pt x="26890" y="112141"/>
                  </a:cubicBezTo>
                  <a:close/>
                  <a:moveTo>
                    <a:pt x="5641" y="195712"/>
                  </a:moveTo>
                  <a:lnTo>
                    <a:pt x="83481" y="273534"/>
                  </a:lnTo>
                  <a:cubicBezTo>
                    <a:pt x="82145" y="275424"/>
                    <a:pt x="81247" y="277588"/>
                    <a:pt x="80852" y="279868"/>
                  </a:cubicBezTo>
                  <a:lnTo>
                    <a:pt x="38300" y="279868"/>
                  </a:lnTo>
                  <a:cubicBezTo>
                    <a:pt x="36866" y="273802"/>
                    <a:pt x="30917" y="269935"/>
                    <a:pt x="24791" y="271088"/>
                  </a:cubicBezTo>
                  <a:cubicBezTo>
                    <a:pt x="13071" y="247628"/>
                    <a:pt x="6540" y="221921"/>
                    <a:pt x="5641" y="195712"/>
                  </a:cubicBezTo>
                  <a:close/>
                  <a:moveTo>
                    <a:pt x="200970" y="372567"/>
                  </a:moveTo>
                  <a:cubicBezTo>
                    <a:pt x="200685" y="371596"/>
                    <a:pt x="200267" y="370669"/>
                    <a:pt x="199729" y="369811"/>
                  </a:cubicBezTo>
                  <a:lnTo>
                    <a:pt x="280307" y="289215"/>
                  </a:lnTo>
                  <a:lnTo>
                    <a:pt x="280307" y="334852"/>
                  </a:lnTo>
                  <a:cubicBezTo>
                    <a:pt x="272730" y="336174"/>
                    <a:pt x="267201" y="342751"/>
                    <a:pt x="267200" y="350442"/>
                  </a:cubicBezTo>
                  <a:cubicBezTo>
                    <a:pt x="267202" y="352073"/>
                    <a:pt x="267461" y="353693"/>
                    <a:pt x="267966" y="355243"/>
                  </a:cubicBezTo>
                  <a:cubicBezTo>
                    <a:pt x="246936" y="365235"/>
                    <a:pt x="224190" y="371115"/>
                    <a:pt x="200952" y="372567"/>
                  </a:cubicBezTo>
                  <a:close/>
                  <a:moveTo>
                    <a:pt x="285783" y="334834"/>
                  </a:moveTo>
                  <a:lnTo>
                    <a:pt x="285783" y="289598"/>
                  </a:lnTo>
                  <a:lnTo>
                    <a:pt x="317182" y="320979"/>
                  </a:lnTo>
                  <a:cubicBezTo>
                    <a:pt x="310171" y="327788"/>
                    <a:pt x="302632" y="334032"/>
                    <a:pt x="294637" y="339654"/>
                  </a:cubicBezTo>
                  <a:cubicBezTo>
                    <a:pt x="292292" y="337113"/>
                    <a:pt x="289173" y="335419"/>
                    <a:pt x="285765" y="334834"/>
                  </a:cubicBezTo>
                  <a:close/>
                </a:path>
              </a:pathLst>
            </a:custGeom>
            <a:grpFill/>
            <a:ln w="1819" cap="flat">
              <a:noFill/>
              <a:prstDash val="solid"/>
              <a:miter/>
            </a:ln>
          </p:spPr>
          <p:txBody>
            <a:bodyPr rtlCol="0" anchor="ctr"/>
            <a:lstStyle/>
            <a:p>
              <a:endParaRPr lang="en-US" sz="1800"/>
            </a:p>
          </p:txBody>
        </p:sp>
      </p:grpSp>
    </p:spTree>
    <p:extLst>
      <p:ext uri="{BB962C8B-B14F-4D97-AF65-F5344CB8AC3E}">
        <p14:creationId xmlns:p14="http://schemas.microsoft.com/office/powerpoint/2010/main" val="19468156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Divider Colour 02">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EE0CC-070F-5096-D6C0-D545B14EE73D}"/>
              </a:ext>
            </a:extLst>
          </p:cNvPr>
          <p:cNvSpPr>
            <a:spLocks noGrp="1"/>
          </p:cNvSpPr>
          <p:nvPr>
            <p:ph type="ctrTitle"/>
          </p:nvPr>
        </p:nvSpPr>
        <p:spPr>
          <a:xfrm>
            <a:off x="565485" y="1673774"/>
            <a:ext cx="4292266" cy="1311728"/>
          </a:xfrm>
        </p:spPr>
        <p:txBody>
          <a:bodyPr tIns="72000" anchor="b">
            <a:noAutofit/>
          </a:bodyPr>
          <a:lstStyle>
            <a:lvl1pPr algn="l">
              <a:lnSpc>
                <a:spcPct val="85000"/>
              </a:lnSpc>
              <a:defRPr sz="4050" spc="-113">
                <a:solidFill>
                  <a:schemeClr val="accent1"/>
                </a:solidFill>
                <a:latin typeface="Inter SemiBold" panose="02000503000000020004" pitchFamily="2" charset="0"/>
                <a:ea typeface="Inter SemiBold" panose="02000503000000020004" pitchFamily="2"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28DD3AE2-029D-EA16-99CD-4442FC064EA6}"/>
              </a:ext>
            </a:extLst>
          </p:cNvPr>
          <p:cNvSpPr>
            <a:spLocks noGrp="1"/>
          </p:cNvSpPr>
          <p:nvPr>
            <p:ph type="subTitle" idx="1"/>
          </p:nvPr>
        </p:nvSpPr>
        <p:spPr>
          <a:xfrm>
            <a:off x="575433" y="3444787"/>
            <a:ext cx="3429000" cy="446183"/>
          </a:xfrm>
        </p:spPr>
        <p:txBody>
          <a:bodyPr anchor="t"/>
          <a:lstStyle>
            <a:lvl1pPr marL="0" indent="0" algn="l">
              <a:buNone/>
              <a:defRPr sz="1350">
                <a:solidFill>
                  <a:schemeClr val="tx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6" name="Text Placeholder 5">
            <a:extLst>
              <a:ext uri="{FF2B5EF4-FFF2-40B4-BE49-F238E27FC236}">
                <a16:creationId xmlns:a16="http://schemas.microsoft.com/office/drawing/2014/main" id="{B2FBD1BF-C3BA-195D-5B97-1488EE82BA27}"/>
              </a:ext>
            </a:extLst>
          </p:cNvPr>
          <p:cNvSpPr>
            <a:spLocks noGrp="1"/>
          </p:cNvSpPr>
          <p:nvPr>
            <p:ph type="body" sz="quarter" idx="10" hasCustomPrompt="1"/>
          </p:nvPr>
        </p:nvSpPr>
        <p:spPr>
          <a:xfrm>
            <a:off x="575433" y="572029"/>
            <a:ext cx="1139067" cy="286015"/>
          </a:xfrm>
          <a:prstGeom prst="roundRect">
            <a:avLst>
              <a:gd name="adj" fmla="val 50000"/>
            </a:avLst>
          </a:prstGeom>
          <a:solidFill>
            <a:schemeClr val="accent1"/>
          </a:solidFill>
          <a:ln>
            <a:solidFill>
              <a:schemeClr val="tx2"/>
            </a:solidFill>
          </a:ln>
        </p:spPr>
        <p:txBody>
          <a:bodyPr anchor="ctr"/>
          <a:lstStyle>
            <a:lvl1pPr marL="0" indent="0" algn="ctr">
              <a:buFont typeface="Arial" panose="020B0604020202020204" pitchFamily="34" charset="0"/>
              <a:buNone/>
              <a:defRPr sz="900" b="1">
                <a:solidFill>
                  <a:schemeClr val="bg1"/>
                </a:solidFill>
                <a:latin typeface="+mj-lt"/>
                <a:sym typeface="Wingdings" panose="05000000000000000000" pitchFamily="2" charset="2"/>
              </a:defRPr>
            </a:lvl1pPr>
          </a:lstStyle>
          <a:p>
            <a:pPr lvl="0"/>
            <a:r>
              <a:rPr lang="en-US"/>
              <a:t>Section </a:t>
            </a:r>
            <a:endParaRPr lang="en-GB"/>
          </a:p>
        </p:txBody>
      </p:sp>
    </p:spTree>
    <p:extLst>
      <p:ext uri="{BB962C8B-B14F-4D97-AF65-F5344CB8AC3E}">
        <p14:creationId xmlns:p14="http://schemas.microsoft.com/office/powerpoint/2010/main" val="11115819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Divider Image 03">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7EE71C-C5C8-EDBE-BFFB-098FB6ACBFD8}"/>
              </a:ext>
            </a:extLst>
          </p:cNvPr>
          <p:cNvSpPr/>
          <p:nvPr userDrawn="1"/>
        </p:nvSpPr>
        <p:spPr>
          <a:xfrm>
            <a:off x="0" y="0"/>
            <a:ext cx="9144000" cy="5148263"/>
          </a:xfrm>
          <a:prstGeom prst="rect">
            <a:avLst/>
          </a:prstGeom>
          <a:solidFill>
            <a:schemeClr val="tx1">
              <a:alpha val="5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 name="Title 1">
            <a:extLst>
              <a:ext uri="{FF2B5EF4-FFF2-40B4-BE49-F238E27FC236}">
                <a16:creationId xmlns:a16="http://schemas.microsoft.com/office/drawing/2014/main" id="{A6EEE0CC-070F-5096-D6C0-D545B14EE73D}"/>
              </a:ext>
            </a:extLst>
          </p:cNvPr>
          <p:cNvSpPr>
            <a:spLocks noGrp="1"/>
          </p:cNvSpPr>
          <p:nvPr>
            <p:ph type="ctrTitle"/>
          </p:nvPr>
        </p:nvSpPr>
        <p:spPr>
          <a:xfrm>
            <a:off x="565485" y="1734895"/>
            <a:ext cx="5429251" cy="1241225"/>
          </a:xfrm>
        </p:spPr>
        <p:txBody>
          <a:bodyPr tIns="72000" anchor="b">
            <a:noAutofit/>
          </a:bodyPr>
          <a:lstStyle>
            <a:lvl1pPr algn="l">
              <a:lnSpc>
                <a:spcPct val="85000"/>
              </a:lnSpc>
              <a:defRPr sz="4050" spc="-113">
                <a:solidFill>
                  <a:schemeClr val="bg1"/>
                </a:solidFill>
                <a:latin typeface="Inter SemiBold" panose="02000503000000020004" pitchFamily="2" charset="0"/>
                <a:ea typeface="Inter SemiBold" panose="02000503000000020004" pitchFamily="2"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28DD3AE2-029D-EA16-99CD-4442FC064EA6}"/>
              </a:ext>
            </a:extLst>
          </p:cNvPr>
          <p:cNvSpPr>
            <a:spLocks noGrp="1"/>
          </p:cNvSpPr>
          <p:nvPr>
            <p:ph type="subTitle" idx="1"/>
          </p:nvPr>
        </p:nvSpPr>
        <p:spPr>
          <a:xfrm>
            <a:off x="583490" y="3432175"/>
            <a:ext cx="3429000" cy="446183"/>
          </a:xfrm>
        </p:spPr>
        <p:txBody>
          <a:bodyPr anchor="t"/>
          <a:lstStyle>
            <a:lvl1pPr marL="0" indent="0" algn="l">
              <a:buNone/>
              <a:defRPr sz="135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6" name="Text Placeholder 5">
            <a:extLst>
              <a:ext uri="{FF2B5EF4-FFF2-40B4-BE49-F238E27FC236}">
                <a16:creationId xmlns:a16="http://schemas.microsoft.com/office/drawing/2014/main" id="{B2FBD1BF-C3BA-195D-5B97-1488EE82BA27}"/>
              </a:ext>
            </a:extLst>
          </p:cNvPr>
          <p:cNvSpPr>
            <a:spLocks noGrp="1"/>
          </p:cNvSpPr>
          <p:nvPr>
            <p:ph type="body" sz="quarter" idx="10" hasCustomPrompt="1"/>
          </p:nvPr>
        </p:nvSpPr>
        <p:spPr>
          <a:xfrm>
            <a:off x="575433" y="572029"/>
            <a:ext cx="1139067" cy="286015"/>
          </a:xfrm>
          <a:prstGeom prst="roundRect">
            <a:avLst>
              <a:gd name="adj" fmla="val 50000"/>
            </a:avLst>
          </a:prstGeom>
          <a:solidFill>
            <a:schemeClr val="bg1"/>
          </a:solidFill>
          <a:ln>
            <a:solidFill>
              <a:schemeClr val="bg1"/>
            </a:solidFill>
          </a:ln>
        </p:spPr>
        <p:txBody>
          <a:bodyPr anchor="ctr"/>
          <a:lstStyle>
            <a:lvl1pPr marL="0" indent="0" algn="ctr">
              <a:buNone/>
              <a:defRPr sz="900" b="1">
                <a:solidFill>
                  <a:schemeClr val="accent1"/>
                </a:solidFill>
                <a:latin typeface="+mj-lt"/>
                <a:sym typeface="Wingdings" panose="05000000000000000000" pitchFamily="2" charset="2"/>
              </a:defRPr>
            </a:lvl1pPr>
          </a:lstStyle>
          <a:p>
            <a:pPr lvl="0"/>
            <a:r>
              <a:rPr lang="en-US"/>
              <a:t>Section </a:t>
            </a:r>
            <a:endParaRPr lang="en-GB"/>
          </a:p>
        </p:txBody>
      </p:sp>
      <p:grpSp>
        <p:nvGrpSpPr>
          <p:cNvPr id="11" name="Graphic 11">
            <a:extLst>
              <a:ext uri="{FF2B5EF4-FFF2-40B4-BE49-F238E27FC236}">
                <a16:creationId xmlns:a16="http://schemas.microsoft.com/office/drawing/2014/main" id="{051CAE08-9388-99B6-9B25-6CC1B06AABB7}"/>
              </a:ext>
            </a:extLst>
          </p:cNvPr>
          <p:cNvGrpSpPr>
            <a:grpSpLocks noChangeAspect="1"/>
          </p:cNvGrpSpPr>
          <p:nvPr userDrawn="1"/>
        </p:nvGrpSpPr>
        <p:grpSpPr>
          <a:xfrm>
            <a:off x="287339" y="4823998"/>
            <a:ext cx="646827" cy="172729"/>
            <a:chOff x="5925389" y="-67473"/>
            <a:chExt cx="1453278" cy="387715"/>
          </a:xfrm>
          <a:solidFill>
            <a:schemeClr val="bg1"/>
          </a:solidFill>
        </p:grpSpPr>
        <p:sp>
          <p:nvSpPr>
            <p:cNvPr id="12" name="Freeform 8">
              <a:extLst>
                <a:ext uri="{FF2B5EF4-FFF2-40B4-BE49-F238E27FC236}">
                  <a16:creationId xmlns:a16="http://schemas.microsoft.com/office/drawing/2014/main" id="{2DC32A87-5A67-C9C8-5546-7BD6A64EC964}"/>
                </a:ext>
              </a:extLst>
            </p:cNvPr>
            <p:cNvSpPr/>
            <p:nvPr/>
          </p:nvSpPr>
          <p:spPr>
            <a:xfrm>
              <a:off x="5925389" y="-9659"/>
              <a:ext cx="252065" cy="270029"/>
            </a:xfrm>
            <a:custGeom>
              <a:avLst/>
              <a:gdLst>
                <a:gd name="connsiteX0" fmla="*/ 249346 w 252065"/>
                <a:gd name="connsiteY0" fmla="*/ 1 h 270029"/>
                <a:gd name="connsiteX1" fmla="*/ 204548 w 252065"/>
                <a:gd name="connsiteY1" fmla="*/ 1 h 270029"/>
                <a:gd name="connsiteX2" fmla="*/ 202138 w 252065"/>
                <a:gd name="connsiteY2" fmla="*/ 1443 h 270029"/>
                <a:gd name="connsiteX3" fmla="*/ 126398 w 252065"/>
                <a:gd name="connsiteY3" fmla="*/ 142007 h 270029"/>
                <a:gd name="connsiteX4" fmla="*/ 49928 w 252065"/>
                <a:gd name="connsiteY4" fmla="*/ 1443 h 270029"/>
                <a:gd name="connsiteX5" fmla="*/ 47463 w 252065"/>
                <a:gd name="connsiteY5" fmla="*/ 1 h 270029"/>
                <a:gd name="connsiteX6" fmla="*/ 2738 w 252065"/>
                <a:gd name="connsiteY6" fmla="*/ 1 h 270029"/>
                <a:gd name="connsiteX7" fmla="*/ 0 w 252065"/>
                <a:gd name="connsiteY7" fmla="*/ 2739 h 270029"/>
                <a:gd name="connsiteX8" fmla="*/ 0 w 252065"/>
                <a:gd name="connsiteY8" fmla="*/ 267291 h 270029"/>
                <a:gd name="connsiteX9" fmla="*/ 2738 w 252065"/>
                <a:gd name="connsiteY9" fmla="*/ 270029 h 270029"/>
                <a:gd name="connsiteX10" fmla="*/ 45638 w 252065"/>
                <a:gd name="connsiteY10" fmla="*/ 270029 h 270029"/>
                <a:gd name="connsiteX11" fmla="*/ 48376 w 252065"/>
                <a:gd name="connsiteY11" fmla="*/ 267291 h 270029"/>
                <a:gd name="connsiteX12" fmla="*/ 48376 w 252065"/>
                <a:gd name="connsiteY12" fmla="*/ 94690 h 270029"/>
                <a:gd name="connsiteX13" fmla="*/ 115792 w 252065"/>
                <a:gd name="connsiteY13" fmla="*/ 212234 h 270029"/>
                <a:gd name="connsiteX14" fmla="*/ 118165 w 252065"/>
                <a:gd name="connsiteY14" fmla="*/ 213603 h 270029"/>
                <a:gd name="connsiteX15" fmla="*/ 133864 w 252065"/>
                <a:gd name="connsiteY15" fmla="*/ 213603 h 270029"/>
                <a:gd name="connsiteX16" fmla="*/ 136238 w 252065"/>
                <a:gd name="connsiteY16" fmla="*/ 212216 h 270029"/>
                <a:gd name="connsiteX17" fmla="*/ 203307 w 252065"/>
                <a:gd name="connsiteY17" fmla="*/ 94379 h 270029"/>
                <a:gd name="connsiteX18" fmla="*/ 203307 w 252065"/>
                <a:gd name="connsiteY18" fmla="*/ 267291 h 270029"/>
                <a:gd name="connsiteX19" fmla="*/ 206045 w 252065"/>
                <a:gd name="connsiteY19" fmla="*/ 270029 h 270029"/>
                <a:gd name="connsiteX20" fmla="*/ 249328 w 252065"/>
                <a:gd name="connsiteY20" fmla="*/ 270029 h 270029"/>
                <a:gd name="connsiteX21" fmla="*/ 252066 w 252065"/>
                <a:gd name="connsiteY21" fmla="*/ 267291 h 270029"/>
                <a:gd name="connsiteX22" fmla="*/ 252066 w 252065"/>
                <a:gd name="connsiteY22" fmla="*/ 2739 h 270029"/>
                <a:gd name="connsiteX23" fmla="*/ 249346 w 252065"/>
                <a:gd name="connsiteY23" fmla="*/ 1 h 27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065" h="270029">
                  <a:moveTo>
                    <a:pt x="249346" y="1"/>
                  </a:moveTo>
                  <a:lnTo>
                    <a:pt x="204548" y="1"/>
                  </a:lnTo>
                  <a:cubicBezTo>
                    <a:pt x="203540" y="-2"/>
                    <a:pt x="202612" y="553"/>
                    <a:pt x="202138" y="1443"/>
                  </a:cubicBezTo>
                  <a:lnTo>
                    <a:pt x="126398" y="142007"/>
                  </a:lnTo>
                  <a:lnTo>
                    <a:pt x="49928" y="1443"/>
                  </a:lnTo>
                  <a:cubicBezTo>
                    <a:pt x="49445" y="535"/>
                    <a:pt x="48491" y="-23"/>
                    <a:pt x="47463" y="1"/>
                  </a:cubicBezTo>
                  <a:lnTo>
                    <a:pt x="2738" y="1"/>
                  </a:lnTo>
                  <a:cubicBezTo>
                    <a:pt x="1226" y="1"/>
                    <a:pt x="0" y="1227"/>
                    <a:pt x="0" y="2739"/>
                  </a:cubicBezTo>
                  <a:lnTo>
                    <a:pt x="0" y="267291"/>
                  </a:lnTo>
                  <a:cubicBezTo>
                    <a:pt x="0" y="268803"/>
                    <a:pt x="1226" y="270029"/>
                    <a:pt x="2738" y="270029"/>
                  </a:cubicBezTo>
                  <a:lnTo>
                    <a:pt x="45638" y="270029"/>
                  </a:lnTo>
                  <a:cubicBezTo>
                    <a:pt x="47150" y="270029"/>
                    <a:pt x="48376" y="268803"/>
                    <a:pt x="48376" y="267291"/>
                  </a:cubicBezTo>
                  <a:lnTo>
                    <a:pt x="48376" y="94690"/>
                  </a:lnTo>
                  <a:lnTo>
                    <a:pt x="115792" y="212234"/>
                  </a:lnTo>
                  <a:cubicBezTo>
                    <a:pt x="116287" y="213076"/>
                    <a:pt x="117188" y="213596"/>
                    <a:pt x="118165" y="213603"/>
                  </a:cubicBezTo>
                  <a:lnTo>
                    <a:pt x="133864" y="213603"/>
                  </a:lnTo>
                  <a:cubicBezTo>
                    <a:pt x="134849" y="213608"/>
                    <a:pt x="135758" y="213076"/>
                    <a:pt x="136238" y="212216"/>
                  </a:cubicBezTo>
                  <a:lnTo>
                    <a:pt x="203307" y="94379"/>
                  </a:lnTo>
                  <a:lnTo>
                    <a:pt x="203307" y="267291"/>
                  </a:lnTo>
                  <a:cubicBezTo>
                    <a:pt x="203307" y="268803"/>
                    <a:pt x="204533" y="270029"/>
                    <a:pt x="206045" y="270029"/>
                  </a:cubicBezTo>
                  <a:lnTo>
                    <a:pt x="249328" y="270029"/>
                  </a:lnTo>
                  <a:cubicBezTo>
                    <a:pt x="250840" y="270029"/>
                    <a:pt x="252066" y="268803"/>
                    <a:pt x="252066" y="267291"/>
                  </a:cubicBezTo>
                  <a:lnTo>
                    <a:pt x="252066" y="2739"/>
                  </a:lnTo>
                  <a:cubicBezTo>
                    <a:pt x="252066" y="1234"/>
                    <a:pt x="250851" y="11"/>
                    <a:pt x="249346" y="1"/>
                  </a:cubicBezTo>
                  <a:close/>
                </a:path>
              </a:pathLst>
            </a:custGeom>
            <a:grpFill/>
            <a:ln w="1819" cap="flat">
              <a:noFill/>
              <a:prstDash val="solid"/>
              <a:miter/>
            </a:ln>
          </p:spPr>
          <p:txBody>
            <a:bodyPr rtlCol="0" anchor="ctr"/>
            <a:lstStyle/>
            <a:p>
              <a:endParaRPr lang="en-US" sz="1800"/>
            </a:p>
          </p:txBody>
        </p:sp>
        <p:sp>
          <p:nvSpPr>
            <p:cNvPr id="13" name="Freeform 9">
              <a:extLst>
                <a:ext uri="{FF2B5EF4-FFF2-40B4-BE49-F238E27FC236}">
                  <a16:creationId xmlns:a16="http://schemas.microsoft.com/office/drawing/2014/main" id="{5C99C041-B172-EC56-5381-ECC8DA93C6DA}"/>
                </a:ext>
              </a:extLst>
            </p:cNvPr>
            <p:cNvSpPr/>
            <p:nvPr/>
          </p:nvSpPr>
          <p:spPr>
            <a:xfrm>
              <a:off x="6804662" y="-10352"/>
              <a:ext cx="45820" cy="271434"/>
            </a:xfrm>
            <a:custGeom>
              <a:avLst/>
              <a:gdLst>
                <a:gd name="connsiteX0" fmla="*/ 43082 w 45820"/>
                <a:gd name="connsiteY0" fmla="*/ 0 h 271434"/>
                <a:gd name="connsiteX1" fmla="*/ 45820 w 45820"/>
                <a:gd name="connsiteY1" fmla="*/ 0 h 271434"/>
                <a:gd name="connsiteX2" fmla="*/ 45820 w 45820"/>
                <a:gd name="connsiteY2" fmla="*/ 271434 h 271434"/>
                <a:gd name="connsiteX3" fmla="*/ 43082 w 45820"/>
                <a:gd name="connsiteY3" fmla="*/ 271434 h 271434"/>
                <a:gd name="connsiteX4" fmla="*/ 2738 w 45820"/>
                <a:gd name="connsiteY4" fmla="*/ 271434 h 271434"/>
                <a:gd name="connsiteX5" fmla="*/ 0 w 45820"/>
                <a:gd name="connsiteY5" fmla="*/ 271434 h 271434"/>
                <a:gd name="connsiteX6" fmla="*/ 0 w 45820"/>
                <a:gd name="connsiteY6" fmla="*/ 0 h 271434"/>
                <a:gd name="connsiteX7" fmla="*/ 2738 w 45820"/>
                <a:gd name="connsiteY7" fmla="*/ 0 h 27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20" h="271434">
                  <a:moveTo>
                    <a:pt x="43082" y="0"/>
                  </a:moveTo>
                  <a:cubicBezTo>
                    <a:pt x="44594" y="0"/>
                    <a:pt x="45820" y="0"/>
                    <a:pt x="45820" y="0"/>
                  </a:cubicBezTo>
                  <a:lnTo>
                    <a:pt x="45820" y="271434"/>
                  </a:lnTo>
                  <a:cubicBezTo>
                    <a:pt x="45820" y="271434"/>
                    <a:pt x="44594" y="271434"/>
                    <a:pt x="43082" y="271434"/>
                  </a:cubicBezTo>
                  <a:lnTo>
                    <a:pt x="2738" y="271434"/>
                  </a:lnTo>
                  <a:cubicBezTo>
                    <a:pt x="1226" y="271434"/>
                    <a:pt x="0" y="271434"/>
                    <a:pt x="0" y="271434"/>
                  </a:cubicBezTo>
                  <a:lnTo>
                    <a:pt x="0" y="0"/>
                  </a:lnTo>
                  <a:cubicBezTo>
                    <a:pt x="0" y="0"/>
                    <a:pt x="1226" y="0"/>
                    <a:pt x="2738" y="0"/>
                  </a:cubicBezTo>
                  <a:close/>
                </a:path>
              </a:pathLst>
            </a:custGeom>
            <a:grpFill/>
            <a:ln w="1819" cap="flat">
              <a:noFill/>
              <a:prstDash val="solid"/>
              <a:miter/>
            </a:ln>
          </p:spPr>
          <p:txBody>
            <a:bodyPr rtlCol="0" anchor="ctr"/>
            <a:lstStyle/>
            <a:p>
              <a:endParaRPr lang="en-US" sz="1800"/>
            </a:p>
          </p:txBody>
        </p:sp>
        <p:sp>
          <p:nvSpPr>
            <p:cNvPr id="14" name="Freeform 10">
              <a:extLst>
                <a:ext uri="{FF2B5EF4-FFF2-40B4-BE49-F238E27FC236}">
                  <a16:creationId xmlns:a16="http://schemas.microsoft.com/office/drawing/2014/main" id="{4D6761BC-0272-DBF1-C869-2ADF7A2ADDAF}"/>
                </a:ext>
              </a:extLst>
            </p:cNvPr>
            <p:cNvSpPr/>
            <p:nvPr/>
          </p:nvSpPr>
          <p:spPr>
            <a:xfrm>
              <a:off x="6495677" y="-11302"/>
              <a:ext cx="242050" cy="273132"/>
            </a:xfrm>
            <a:custGeom>
              <a:avLst/>
              <a:gdLst>
                <a:gd name="connsiteX0" fmla="*/ 241222 w 242050"/>
                <a:gd name="connsiteY0" fmla="*/ 222639 h 273132"/>
                <a:gd name="connsiteX1" fmla="*/ 212014 w 242050"/>
                <a:gd name="connsiteY1" fmla="*/ 193047 h 273132"/>
                <a:gd name="connsiteX2" fmla="*/ 208199 w 242050"/>
                <a:gd name="connsiteY2" fmla="*/ 193047 h 273132"/>
                <a:gd name="connsiteX3" fmla="*/ 135781 w 242050"/>
                <a:gd name="connsiteY3" fmla="*/ 225578 h 273132"/>
                <a:gd name="connsiteX4" fmla="*/ 53122 w 242050"/>
                <a:gd name="connsiteY4" fmla="*/ 136639 h 273132"/>
                <a:gd name="connsiteX5" fmla="*/ 53122 w 242050"/>
                <a:gd name="connsiteY5" fmla="*/ 135891 h 273132"/>
                <a:gd name="connsiteX6" fmla="*/ 76653 w 242050"/>
                <a:gd name="connsiteY6" fmla="*/ 73093 h 273132"/>
                <a:gd name="connsiteX7" fmla="*/ 135781 w 242050"/>
                <a:gd name="connsiteY7" fmla="*/ 47317 h 273132"/>
                <a:gd name="connsiteX8" fmla="*/ 206355 w 242050"/>
                <a:gd name="connsiteY8" fmla="*/ 78752 h 273132"/>
                <a:gd name="connsiteX9" fmla="*/ 210225 w 242050"/>
                <a:gd name="connsiteY9" fmla="*/ 78615 h 273132"/>
                <a:gd name="connsiteX10" fmla="*/ 210298 w 242050"/>
                <a:gd name="connsiteY10" fmla="*/ 78533 h 273132"/>
                <a:gd name="connsiteX11" fmla="*/ 239506 w 242050"/>
                <a:gd name="connsiteY11" fmla="*/ 44889 h 273132"/>
                <a:gd name="connsiteX12" fmla="*/ 239324 w 242050"/>
                <a:gd name="connsiteY12" fmla="*/ 41129 h 273132"/>
                <a:gd name="connsiteX13" fmla="*/ 136183 w 242050"/>
                <a:gd name="connsiteY13" fmla="*/ 0 h 273132"/>
                <a:gd name="connsiteX14" fmla="*/ 0 w 242050"/>
                <a:gd name="connsiteY14" fmla="*/ 136566 h 273132"/>
                <a:gd name="connsiteX15" fmla="*/ 0 w 242050"/>
                <a:gd name="connsiteY15" fmla="*/ 137296 h 273132"/>
                <a:gd name="connsiteX16" fmla="*/ 38336 w 242050"/>
                <a:gd name="connsiteY16" fmla="*/ 233628 h 273132"/>
                <a:gd name="connsiteX17" fmla="*/ 134357 w 242050"/>
                <a:gd name="connsiteY17" fmla="*/ 273132 h 273132"/>
                <a:gd name="connsiteX18" fmla="*/ 241314 w 242050"/>
                <a:gd name="connsiteY18" fmla="*/ 226454 h 273132"/>
                <a:gd name="connsiteX19" fmla="*/ 241222 w 242050"/>
                <a:gd name="connsiteY19" fmla="*/ 222639 h 273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2050" h="273132">
                  <a:moveTo>
                    <a:pt x="241222" y="222639"/>
                  </a:moveTo>
                  <a:lnTo>
                    <a:pt x="212014" y="193047"/>
                  </a:lnTo>
                  <a:cubicBezTo>
                    <a:pt x="210948" y="192025"/>
                    <a:pt x="209265" y="192025"/>
                    <a:pt x="208199" y="193047"/>
                  </a:cubicBezTo>
                  <a:cubicBezTo>
                    <a:pt x="186695" y="213128"/>
                    <a:pt x="167070" y="225578"/>
                    <a:pt x="135781" y="225578"/>
                  </a:cubicBezTo>
                  <a:cubicBezTo>
                    <a:pt x="88665" y="225578"/>
                    <a:pt x="53122" y="187352"/>
                    <a:pt x="53122" y="136639"/>
                  </a:cubicBezTo>
                  <a:lnTo>
                    <a:pt x="53122" y="135891"/>
                  </a:lnTo>
                  <a:cubicBezTo>
                    <a:pt x="53122" y="111867"/>
                    <a:pt x="61483" y="89578"/>
                    <a:pt x="76653" y="73093"/>
                  </a:cubicBezTo>
                  <a:cubicBezTo>
                    <a:pt x="91840" y="56540"/>
                    <a:pt x="113317" y="47178"/>
                    <a:pt x="135781" y="47317"/>
                  </a:cubicBezTo>
                  <a:cubicBezTo>
                    <a:pt x="161192" y="47317"/>
                    <a:pt x="182971" y="57011"/>
                    <a:pt x="206355" y="78752"/>
                  </a:cubicBezTo>
                  <a:cubicBezTo>
                    <a:pt x="207462" y="79783"/>
                    <a:pt x="209195" y="79721"/>
                    <a:pt x="210225" y="78615"/>
                  </a:cubicBezTo>
                  <a:cubicBezTo>
                    <a:pt x="210250" y="78588"/>
                    <a:pt x="210275" y="78561"/>
                    <a:pt x="210298" y="78533"/>
                  </a:cubicBezTo>
                  <a:lnTo>
                    <a:pt x="239506" y="44889"/>
                  </a:lnTo>
                  <a:cubicBezTo>
                    <a:pt x="240463" y="43789"/>
                    <a:pt x="240383" y="42131"/>
                    <a:pt x="239324" y="41129"/>
                  </a:cubicBezTo>
                  <a:cubicBezTo>
                    <a:pt x="218057" y="20756"/>
                    <a:pt x="189122" y="0"/>
                    <a:pt x="136183" y="0"/>
                  </a:cubicBezTo>
                  <a:cubicBezTo>
                    <a:pt x="58544" y="0"/>
                    <a:pt x="0" y="58708"/>
                    <a:pt x="0" y="136566"/>
                  </a:cubicBezTo>
                  <a:lnTo>
                    <a:pt x="0" y="137296"/>
                  </a:lnTo>
                  <a:cubicBezTo>
                    <a:pt x="0" y="174190"/>
                    <a:pt x="13600" y="208491"/>
                    <a:pt x="38336" y="233628"/>
                  </a:cubicBezTo>
                  <a:cubicBezTo>
                    <a:pt x="63071" y="258765"/>
                    <a:pt x="97373" y="273132"/>
                    <a:pt x="134357" y="273132"/>
                  </a:cubicBezTo>
                  <a:cubicBezTo>
                    <a:pt x="165081" y="273132"/>
                    <a:pt x="201901" y="267656"/>
                    <a:pt x="241314" y="226454"/>
                  </a:cubicBezTo>
                  <a:cubicBezTo>
                    <a:pt x="242330" y="225371"/>
                    <a:pt x="242290" y="223672"/>
                    <a:pt x="241222" y="222639"/>
                  </a:cubicBezTo>
                  <a:close/>
                </a:path>
              </a:pathLst>
            </a:custGeom>
            <a:grpFill/>
            <a:ln w="1819" cap="flat">
              <a:noFill/>
              <a:prstDash val="solid"/>
              <a:miter/>
            </a:ln>
          </p:spPr>
          <p:txBody>
            <a:bodyPr rtlCol="0" anchor="ctr"/>
            <a:lstStyle/>
            <a:p>
              <a:endParaRPr lang="en-US" sz="1800"/>
            </a:p>
          </p:txBody>
        </p:sp>
        <p:sp>
          <p:nvSpPr>
            <p:cNvPr id="15" name="Freeform 11">
              <a:extLst>
                <a:ext uri="{FF2B5EF4-FFF2-40B4-BE49-F238E27FC236}">
                  <a16:creationId xmlns:a16="http://schemas.microsoft.com/office/drawing/2014/main" id="{13792CFA-EE9B-BD5B-8056-84077BF11205}"/>
                </a:ext>
              </a:extLst>
            </p:cNvPr>
            <p:cNvSpPr/>
            <p:nvPr/>
          </p:nvSpPr>
          <p:spPr>
            <a:xfrm>
              <a:off x="6242625" y="-11393"/>
              <a:ext cx="200403" cy="273533"/>
            </a:xfrm>
            <a:custGeom>
              <a:avLst/>
              <a:gdLst>
                <a:gd name="connsiteX0" fmla="*/ 175376 w 200403"/>
                <a:gd name="connsiteY0" fmla="*/ 136822 h 273533"/>
                <a:gd name="connsiteX1" fmla="*/ 122710 w 200403"/>
                <a:gd name="connsiteY1" fmla="*/ 115518 h 273533"/>
                <a:gd name="connsiteX2" fmla="*/ 121396 w 200403"/>
                <a:gd name="connsiteY2" fmla="*/ 115244 h 273533"/>
                <a:gd name="connsiteX3" fmla="*/ 120374 w 200403"/>
                <a:gd name="connsiteY3" fmla="*/ 115043 h 273533"/>
                <a:gd name="connsiteX4" fmla="*/ 107248 w 200403"/>
                <a:gd name="connsiteY4" fmla="*/ 112360 h 273533"/>
                <a:gd name="connsiteX5" fmla="*/ 93374 w 200403"/>
                <a:gd name="connsiteY5" fmla="*/ 109494 h 273533"/>
                <a:gd name="connsiteX6" fmla="*/ 65243 w 200403"/>
                <a:gd name="connsiteY6" fmla="*/ 96715 h 273533"/>
                <a:gd name="connsiteX7" fmla="*/ 57576 w 200403"/>
                <a:gd name="connsiteY7" fmla="*/ 78259 h 273533"/>
                <a:gd name="connsiteX8" fmla="*/ 57576 w 200403"/>
                <a:gd name="connsiteY8" fmla="*/ 77547 h 273533"/>
                <a:gd name="connsiteX9" fmla="*/ 57576 w 200403"/>
                <a:gd name="connsiteY9" fmla="*/ 75357 h 273533"/>
                <a:gd name="connsiteX10" fmla="*/ 91987 w 200403"/>
                <a:gd name="connsiteY10" fmla="*/ 44104 h 273533"/>
                <a:gd name="connsiteX11" fmla="*/ 106938 w 200403"/>
                <a:gd name="connsiteY11" fmla="*/ 43666 h 273533"/>
                <a:gd name="connsiteX12" fmla="*/ 161484 w 200403"/>
                <a:gd name="connsiteY12" fmla="*/ 65262 h 273533"/>
                <a:gd name="connsiteX13" fmla="*/ 164514 w 200403"/>
                <a:gd name="connsiteY13" fmla="*/ 65882 h 273533"/>
                <a:gd name="connsiteX14" fmla="*/ 164697 w 200403"/>
                <a:gd name="connsiteY14" fmla="*/ 65882 h 273533"/>
                <a:gd name="connsiteX15" fmla="*/ 166650 w 200403"/>
                <a:gd name="connsiteY15" fmla="*/ 64915 h 273533"/>
                <a:gd name="connsiteX16" fmla="*/ 191149 w 200403"/>
                <a:gd name="connsiteY16" fmla="*/ 35853 h 273533"/>
                <a:gd name="connsiteX17" fmla="*/ 190838 w 200403"/>
                <a:gd name="connsiteY17" fmla="*/ 32019 h 273533"/>
                <a:gd name="connsiteX18" fmla="*/ 100932 w 200403"/>
                <a:gd name="connsiteY18" fmla="*/ 0 h 273533"/>
                <a:gd name="connsiteX19" fmla="*/ 9657 w 200403"/>
                <a:gd name="connsiteY19" fmla="*/ 79209 h 273533"/>
                <a:gd name="connsiteX20" fmla="*/ 9657 w 200403"/>
                <a:gd name="connsiteY20" fmla="*/ 80030 h 273533"/>
                <a:gd name="connsiteX21" fmla="*/ 29409 w 200403"/>
                <a:gd name="connsiteY21" fmla="*/ 130962 h 273533"/>
                <a:gd name="connsiteX22" fmla="*/ 82239 w 200403"/>
                <a:gd name="connsiteY22" fmla="*/ 154931 h 273533"/>
                <a:gd name="connsiteX23" fmla="*/ 90928 w 200403"/>
                <a:gd name="connsiteY23" fmla="*/ 156756 h 273533"/>
                <a:gd name="connsiteX24" fmla="*/ 96952 w 200403"/>
                <a:gd name="connsiteY24" fmla="*/ 157943 h 273533"/>
                <a:gd name="connsiteX25" fmla="*/ 105697 w 200403"/>
                <a:gd name="connsiteY25" fmla="*/ 159659 h 273533"/>
                <a:gd name="connsiteX26" fmla="*/ 113437 w 200403"/>
                <a:gd name="connsiteY26" fmla="*/ 161192 h 273533"/>
                <a:gd name="connsiteX27" fmla="*/ 141586 w 200403"/>
                <a:gd name="connsiteY27" fmla="*/ 172145 h 273533"/>
                <a:gd name="connsiteX28" fmla="*/ 152174 w 200403"/>
                <a:gd name="connsiteY28" fmla="*/ 195274 h 273533"/>
                <a:gd name="connsiteX29" fmla="*/ 152174 w 200403"/>
                <a:gd name="connsiteY29" fmla="*/ 195986 h 273533"/>
                <a:gd name="connsiteX30" fmla="*/ 112725 w 200403"/>
                <a:gd name="connsiteY30" fmla="*/ 229192 h 273533"/>
                <a:gd name="connsiteX31" fmla="*/ 104218 w 200403"/>
                <a:gd name="connsiteY31" fmla="*/ 229521 h 273533"/>
                <a:gd name="connsiteX32" fmla="*/ 104218 w 200403"/>
                <a:gd name="connsiteY32" fmla="*/ 229521 h 273533"/>
                <a:gd name="connsiteX33" fmla="*/ 96478 w 200403"/>
                <a:gd name="connsiteY33" fmla="*/ 229265 h 273533"/>
                <a:gd name="connsiteX34" fmla="*/ 32202 w 200403"/>
                <a:gd name="connsiteY34" fmla="*/ 201572 h 273533"/>
                <a:gd name="connsiteX35" fmla="*/ 29609 w 200403"/>
                <a:gd name="connsiteY35" fmla="*/ 200787 h 273533"/>
                <a:gd name="connsiteX36" fmla="*/ 29390 w 200403"/>
                <a:gd name="connsiteY36" fmla="*/ 200787 h 273533"/>
                <a:gd name="connsiteX37" fmla="*/ 27455 w 200403"/>
                <a:gd name="connsiteY37" fmla="*/ 201664 h 273533"/>
                <a:gd name="connsiteX38" fmla="*/ 730 w 200403"/>
                <a:gd name="connsiteY38" fmla="*/ 230726 h 273533"/>
                <a:gd name="connsiteX39" fmla="*/ 858 w 200403"/>
                <a:gd name="connsiteY39" fmla="*/ 234577 h 273533"/>
                <a:gd name="connsiteX40" fmla="*/ 103652 w 200403"/>
                <a:gd name="connsiteY40" fmla="*/ 273534 h 273533"/>
                <a:gd name="connsiteX41" fmla="*/ 200404 w 200403"/>
                <a:gd name="connsiteY41" fmla="*/ 193211 h 273533"/>
                <a:gd name="connsiteX42" fmla="*/ 200404 w 200403"/>
                <a:gd name="connsiteY42" fmla="*/ 192426 h 273533"/>
                <a:gd name="connsiteX43" fmla="*/ 175376 w 200403"/>
                <a:gd name="connsiteY43" fmla="*/ 136822 h 27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0403" h="273533">
                  <a:moveTo>
                    <a:pt x="175376" y="136822"/>
                  </a:moveTo>
                  <a:cubicBezTo>
                    <a:pt x="162707" y="126818"/>
                    <a:pt x="146442" y="120228"/>
                    <a:pt x="122710" y="115518"/>
                  </a:cubicBezTo>
                  <a:lnTo>
                    <a:pt x="121396" y="115244"/>
                  </a:lnTo>
                  <a:lnTo>
                    <a:pt x="120374" y="115043"/>
                  </a:lnTo>
                  <a:cubicBezTo>
                    <a:pt x="117946" y="114459"/>
                    <a:pt x="112761" y="113437"/>
                    <a:pt x="107248" y="112360"/>
                  </a:cubicBezTo>
                  <a:cubicBezTo>
                    <a:pt x="101334" y="111191"/>
                    <a:pt x="95200" y="110005"/>
                    <a:pt x="93374" y="109494"/>
                  </a:cubicBezTo>
                  <a:cubicBezTo>
                    <a:pt x="79044" y="105514"/>
                    <a:pt x="70355" y="101589"/>
                    <a:pt x="65243" y="96715"/>
                  </a:cubicBezTo>
                  <a:cubicBezTo>
                    <a:pt x="60132" y="91841"/>
                    <a:pt x="57941" y="86200"/>
                    <a:pt x="57576" y="78259"/>
                  </a:cubicBezTo>
                  <a:lnTo>
                    <a:pt x="57576" y="77547"/>
                  </a:lnTo>
                  <a:cubicBezTo>
                    <a:pt x="57576" y="76817"/>
                    <a:pt x="57576" y="76087"/>
                    <a:pt x="57576" y="75357"/>
                  </a:cubicBezTo>
                  <a:cubicBezTo>
                    <a:pt x="58270" y="58635"/>
                    <a:pt x="71468" y="46660"/>
                    <a:pt x="91987" y="44104"/>
                  </a:cubicBezTo>
                  <a:cubicBezTo>
                    <a:pt x="96946" y="43487"/>
                    <a:pt x="101952" y="43341"/>
                    <a:pt x="106938" y="43666"/>
                  </a:cubicBezTo>
                  <a:cubicBezTo>
                    <a:pt x="126963" y="44839"/>
                    <a:pt x="146083" y="52409"/>
                    <a:pt x="161484" y="65262"/>
                  </a:cubicBezTo>
                  <a:cubicBezTo>
                    <a:pt x="162338" y="65938"/>
                    <a:pt x="163463" y="66168"/>
                    <a:pt x="164514" y="65882"/>
                  </a:cubicBezTo>
                  <a:lnTo>
                    <a:pt x="164697" y="65882"/>
                  </a:lnTo>
                  <a:cubicBezTo>
                    <a:pt x="165454" y="65844"/>
                    <a:pt x="166161" y="65494"/>
                    <a:pt x="166650" y="64915"/>
                  </a:cubicBezTo>
                  <a:lnTo>
                    <a:pt x="191149" y="35853"/>
                  </a:lnTo>
                  <a:cubicBezTo>
                    <a:pt x="192121" y="34709"/>
                    <a:pt x="191982" y="32992"/>
                    <a:pt x="190838" y="32019"/>
                  </a:cubicBezTo>
                  <a:cubicBezTo>
                    <a:pt x="165281" y="9876"/>
                    <a:pt x="137479" y="0"/>
                    <a:pt x="100932" y="0"/>
                  </a:cubicBezTo>
                  <a:cubicBezTo>
                    <a:pt x="46349" y="0"/>
                    <a:pt x="9657" y="31837"/>
                    <a:pt x="9657" y="79209"/>
                  </a:cubicBezTo>
                  <a:lnTo>
                    <a:pt x="9657" y="80030"/>
                  </a:lnTo>
                  <a:cubicBezTo>
                    <a:pt x="9657" y="101936"/>
                    <a:pt x="16192" y="118512"/>
                    <a:pt x="29409" y="130962"/>
                  </a:cubicBezTo>
                  <a:cubicBezTo>
                    <a:pt x="41293" y="142116"/>
                    <a:pt x="58617" y="149965"/>
                    <a:pt x="82239" y="154931"/>
                  </a:cubicBezTo>
                  <a:cubicBezTo>
                    <a:pt x="83663" y="155332"/>
                    <a:pt x="87350" y="156026"/>
                    <a:pt x="90928" y="156756"/>
                  </a:cubicBezTo>
                  <a:cubicBezTo>
                    <a:pt x="93484" y="157231"/>
                    <a:pt x="95912" y="157687"/>
                    <a:pt x="96952" y="157943"/>
                  </a:cubicBezTo>
                  <a:cubicBezTo>
                    <a:pt x="98541" y="158308"/>
                    <a:pt x="102173" y="159001"/>
                    <a:pt x="105697" y="159659"/>
                  </a:cubicBezTo>
                  <a:cubicBezTo>
                    <a:pt x="108946" y="160279"/>
                    <a:pt x="112305" y="160918"/>
                    <a:pt x="113437" y="161192"/>
                  </a:cubicBezTo>
                  <a:cubicBezTo>
                    <a:pt x="126672" y="164405"/>
                    <a:pt x="135069" y="167107"/>
                    <a:pt x="141586" y="172145"/>
                  </a:cubicBezTo>
                  <a:cubicBezTo>
                    <a:pt x="148888" y="177749"/>
                    <a:pt x="152083" y="184924"/>
                    <a:pt x="152174" y="195274"/>
                  </a:cubicBezTo>
                  <a:lnTo>
                    <a:pt x="152174" y="195986"/>
                  </a:lnTo>
                  <a:cubicBezTo>
                    <a:pt x="152174" y="214807"/>
                    <a:pt x="137424" y="227221"/>
                    <a:pt x="112725" y="229192"/>
                  </a:cubicBezTo>
                  <a:cubicBezTo>
                    <a:pt x="109950" y="229411"/>
                    <a:pt x="107084" y="229521"/>
                    <a:pt x="104218" y="229521"/>
                  </a:cubicBezTo>
                  <a:lnTo>
                    <a:pt x="104218" y="229521"/>
                  </a:lnTo>
                  <a:cubicBezTo>
                    <a:pt x="101699" y="229521"/>
                    <a:pt x="99088" y="229429"/>
                    <a:pt x="96478" y="229265"/>
                  </a:cubicBezTo>
                  <a:cubicBezTo>
                    <a:pt x="70921" y="227440"/>
                    <a:pt x="51059" y="218933"/>
                    <a:pt x="32202" y="201572"/>
                  </a:cubicBezTo>
                  <a:cubicBezTo>
                    <a:pt x="31488" y="200954"/>
                    <a:pt x="30546" y="200669"/>
                    <a:pt x="29609" y="200787"/>
                  </a:cubicBezTo>
                  <a:lnTo>
                    <a:pt x="29390" y="200787"/>
                  </a:lnTo>
                  <a:cubicBezTo>
                    <a:pt x="28654" y="200807"/>
                    <a:pt x="27956" y="201123"/>
                    <a:pt x="27455" y="201664"/>
                  </a:cubicBezTo>
                  <a:lnTo>
                    <a:pt x="730" y="230726"/>
                  </a:lnTo>
                  <a:cubicBezTo>
                    <a:pt x="-291" y="231827"/>
                    <a:pt x="-234" y="233546"/>
                    <a:pt x="858" y="234577"/>
                  </a:cubicBezTo>
                  <a:cubicBezTo>
                    <a:pt x="28514" y="260792"/>
                    <a:pt x="62140" y="273534"/>
                    <a:pt x="103652" y="273534"/>
                  </a:cubicBezTo>
                  <a:cubicBezTo>
                    <a:pt x="162360" y="273534"/>
                    <a:pt x="200404" y="242007"/>
                    <a:pt x="200404" y="193211"/>
                  </a:cubicBezTo>
                  <a:lnTo>
                    <a:pt x="200404" y="192426"/>
                  </a:lnTo>
                  <a:cubicBezTo>
                    <a:pt x="200313" y="168585"/>
                    <a:pt x="191897" y="149892"/>
                    <a:pt x="175376" y="136822"/>
                  </a:cubicBezTo>
                  <a:close/>
                </a:path>
              </a:pathLst>
            </a:custGeom>
            <a:grpFill/>
            <a:ln w="1819" cap="flat">
              <a:noFill/>
              <a:prstDash val="solid"/>
              <a:miter/>
            </a:ln>
          </p:spPr>
          <p:txBody>
            <a:bodyPr rtlCol="0" anchor="ctr"/>
            <a:lstStyle/>
            <a:p>
              <a:endParaRPr lang="en-US" sz="1800"/>
            </a:p>
          </p:txBody>
        </p:sp>
        <p:sp>
          <p:nvSpPr>
            <p:cNvPr id="16" name="Freeform 12">
              <a:extLst>
                <a:ext uri="{FF2B5EF4-FFF2-40B4-BE49-F238E27FC236}">
                  <a16:creationId xmlns:a16="http://schemas.microsoft.com/office/drawing/2014/main" id="{5E583F6B-0396-255C-0CAC-A7E17955AD94}"/>
                </a:ext>
              </a:extLst>
            </p:cNvPr>
            <p:cNvSpPr/>
            <p:nvPr/>
          </p:nvSpPr>
          <p:spPr>
            <a:xfrm>
              <a:off x="6990662" y="-67473"/>
              <a:ext cx="388004" cy="387715"/>
            </a:xfrm>
            <a:custGeom>
              <a:avLst/>
              <a:gdLst>
                <a:gd name="connsiteX0" fmla="*/ 353145 w 388004"/>
                <a:gd name="connsiteY0" fmla="*/ 283556 h 387715"/>
                <a:gd name="connsiteX1" fmla="*/ 378026 w 388004"/>
                <a:gd name="connsiteY1" fmla="*/ 200897 h 387715"/>
                <a:gd name="connsiteX2" fmla="*/ 387875 w 388004"/>
                <a:gd name="connsiteY2" fmla="*/ 187599 h 387715"/>
                <a:gd name="connsiteX3" fmla="*/ 378026 w 388004"/>
                <a:gd name="connsiteY3" fmla="*/ 177750 h 387715"/>
                <a:gd name="connsiteX4" fmla="*/ 358621 w 388004"/>
                <a:gd name="connsiteY4" fmla="*/ 104912 h 387715"/>
                <a:gd name="connsiteX5" fmla="*/ 359835 w 388004"/>
                <a:gd name="connsiteY5" fmla="*/ 88382 h 387715"/>
                <a:gd name="connsiteX6" fmla="*/ 350972 w 388004"/>
                <a:gd name="connsiteY6" fmla="*/ 84320 h 387715"/>
                <a:gd name="connsiteX7" fmla="*/ 347084 w 388004"/>
                <a:gd name="connsiteY7" fmla="*/ 84977 h 387715"/>
                <a:gd name="connsiteX8" fmla="*/ 323608 w 388004"/>
                <a:gd name="connsiteY8" fmla="*/ 56116 h 387715"/>
                <a:gd name="connsiteX9" fmla="*/ 323334 w 388004"/>
                <a:gd name="connsiteY9" fmla="*/ 55715 h 387715"/>
                <a:gd name="connsiteX10" fmla="*/ 322987 w 388004"/>
                <a:gd name="connsiteY10" fmla="*/ 55477 h 387715"/>
                <a:gd name="connsiteX11" fmla="*/ 297594 w 388004"/>
                <a:gd name="connsiteY11" fmla="*/ 34174 h 387715"/>
                <a:gd name="connsiteX12" fmla="*/ 298854 w 388004"/>
                <a:gd name="connsiteY12" fmla="*/ 28003 h 387715"/>
                <a:gd name="connsiteX13" fmla="*/ 283029 w 388004"/>
                <a:gd name="connsiteY13" fmla="*/ 12174 h 387715"/>
                <a:gd name="connsiteX14" fmla="*/ 270486 w 388004"/>
                <a:gd name="connsiteY14" fmla="*/ 18346 h 387715"/>
                <a:gd name="connsiteX15" fmla="*/ 189817 w 388004"/>
                <a:gd name="connsiteY15" fmla="*/ 0 h 387715"/>
                <a:gd name="connsiteX16" fmla="*/ 189251 w 388004"/>
                <a:gd name="connsiteY16" fmla="*/ 0 h 387715"/>
                <a:gd name="connsiteX17" fmla="*/ 104876 w 388004"/>
                <a:gd name="connsiteY17" fmla="*/ 19898 h 387715"/>
                <a:gd name="connsiteX18" fmla="*/ 96424 w 388004"/>
                <a:gd name="connsiteY18" fmla="*/ 16247 h 387715"/>
                <a:gd name="connsiteX19" fmla="*/ 84686 w 388004"/>
                <a:gd name="connsiteY19" fmla="*/ 27985 h 387715"/>
                <a:gd name="connsiteX20" fmla="*/ 85160 w 388004"/>
                <a:gd name="connsiteY20" fmla="*/ 31271 h 387715"/>
                <a:gd name="connsiteX21" fmla="*/ 63911 w 388004"/>
                <a:gd name="connsiteY21" fmla="*/ 47591 h 387715"/>
                <a:gd name="connsiteX22" fmla="*/ 47653 w 388004"/>
                <a:gd name="connsiteY22" fmla="*/ 50813 h 387715"/>
                <a:gd name="connsiteX23" fmla="*/ 47646 w 388004"/>
                <a:gd name="connsiteY23" fmla="*/ 63838 h 387715"/>
                <a:gd name="connsiteX24" fmla="*/ 33498 w 388004"/>
                <a:gd name="connsiteY24" fmla="*/ 81892 h 387715"/>
                <a:gd name="connsiteX25" fmla="*/ 26890 w 388004"/>
                <a:gd name="connsiteY25" fmla="*/ 80450 h 387715"/>
                <a:gd name="connsiteX26" fmla="*/ 11045 w 388004"/>
                <a:gd name="connsiteY26" fmla="*/ 96259 h 387715"/>
                <a:gd name="connsiteX27" fmla="*/ 17763 w 388004"/>
                <a:gd name="connsiteY27" fmla="*/ 109220 h 387715"/>
                <a:gd name="connsiteX28" fmla="*/ 19752 w 388004"/>
                <a:gd name="connsiteY28" fmla="*/ 273296 h 387715"/>
                <a:gd name="connsiteX29" fmla="*/ 17788 w 388004"/>
                <a:gd name="connsiteY29" fmla="*/ 289754 h 387715"/>
                <a:gd name="connsiteX30" fmla="*/ 31381 w 388004"/>
                <a:gd name="connsiteY30" fmla="*/ 293377 h 387715"/>
                <a:gd name="connsiteX31" fmla="*/ 55587 w 388004"/>
                <a:gd name="connsiteY31" fmla="*/ 323114 h 387715"/>
                <a:gd name="connsiteX32" fmla="*/ 55733 w 388004"/>
                <a:gd name="connsiteY32" fmla="*/ 323333 h 387715"/>
                <a:gd name="connsiteX33" fmla="*/ 55989 w 388004"/>
                <a:gd name="connsiteY33" fmla="*/ 323498 h 387715"/>
                <a:gd name="connsiteX34" fmla="*/ 178170 w 388004"/>
                <a:gd name="connsiteY34" fmla="*/ 378153 h 387715"/>
                <a:gd name="connsiteX35" fmla="*/ 191849 w 388004"/>
                <a:gd name="connsiteY35" fmla="*/ 387512 h 387715"/>
                <a:gd name="connsiteX36" fmla="*/ 201208 w 388004"/>
                <a:gd name="connsiteY36" fmla="*/ 378153 h 387715"/>
                <a:gd name="connsiteX37" fmla="*/ 270467 w 388004"/>
                <a:gd name="connsiteY37" fmla="*/ 360190 h 387715"/>
                <a:gd name="connsiteX38" fmla="*/ 292668 w 388004"/>
                <a:gd name="connsiteY38" fmla="*/ 363044 h 387715"/>
                <a:gd name="connsiteX39" fmla="*/ 297576 w 388004"/>
                <a:gd name="connsiteY39" fmla="*/ 344363 h 387715"/>
                <a:gd name="connsiteX40" fmla="*/ 322659 w 388004"/>
                <a:gd name="connsiteY40" fmla="*/ 323352 h 387715"/>
                <a:gd name="connsiteX41" fmla="*/ 323006 w 388004"/>
                <a:gd name="connsiteY41" fmla="*/ 323114 h 387715"/>
                <a:gd name="connsiteX42" fmla="*/ 323243 w 388004"/>
                <a:gd name="connsiteY42" fmla="*/ 322786 h 387715"/>
                <a:gd name="connsiteX43" fmla="*/ 352707 w 388004"/>
                <a:gd name="connsiteY43" fmla="*/ 284450 h 387715"/>
                <a:gd name="connsiteX44" fmla="*/ 353145 w 388004"/>
                <a:gd name="connsiteY44" fmla="*/ 283556 h 387715"/>
                <a:gd name="connsiteX45" fmla="*/ 320961 w 388004"/>
                <a:gd name="connsiteY45" fmla="*/ 317109 h 387715"/>
                <a:gd name="connsiteX46" fmla="*/ 289252 w 388004"/>
                <a:gd name="connsiteY46" fmla="*/ 285345 h 387715"/>
                <a:gd name="connsiteX47" fmla="*/ 345843 w 388004"/>
                <a:gd name="connsiteY47" fmla="*/ 285345 h 387715"/>
                <a:gd name="connsiteX48" fmla="*/ 321034 w 388004"/>
                <a:gd name="connsiteY48" fmla="*/ 317109 h 387715"/>
                <a:gd name="connsiteX49" fmla="*/ 35835 w 388004"/>
                <a:gd name="connsiteY49" fmla="*/ 290255 h 387715"/>
                <a:gd name="connsiteX50" fmla="*/ 38299 w 388004"/>
                <a:gd name="connsiteY50" fmla="*/ 285400 h 387715"/>
                <a:gd name="connsiteX51" fmla="*/ 80834 w 388004"/>
                <a:gd name="connsiteY51" fmla="*/ 285400 h 387715"/>
                <a:gd name="connsiteX52" fmla="*/ 83463 w 388004"/>
                <a:gd name="connsiteY52" fmla="*/ 291752 h 387715"/>
                <a:gd name="connsiteX53" fmla="*/ 57759 w 388004"/>
                <a:gd name="connsiteY53" fmla="*/ 317455 h 387715"/>
                <a:gd name="connsiteX54" fmla="*/ 35835 w 388004"/>
                <a:gd name="connsiteY54" fmla="*/ 290255 h 387715"/>
                <a:gd name="connsiteX55" fmla="*/ 321326 w 388004"/>
                <a:gd name="connsiteY55" fmla="*/ 61611 h 387715"/>
                <a:gd name="connsiteX56" fmla="*/ 342484 w 388004"/>
                <a:gd name="connsiteY56" fmla="*/ 87953 h 387715"/>
                <a:gd name="connsiteX57" fmla="*/ 339563 w 388004"/>
                <a:gd name="connsiteY57" fmla="*/ 93302 h 387715"/>
                <a:gd name="connsiteX58" fmla="*/ 289617 w 388004"/>
                <a:gd name="connsiteY58" fmla="*/ 93302 h 387715"/>
                <a:gd name="connsiteX59" fmla="*/ 201116 w 388004"/>
                <a:gd name="connsiteY59" fmla="*/ 279868 h 387715"/>
                <a:gd name="connsiteX60" fmla="*/ 192464 w 388004"/>
                <a:gd name="connsiteY60" fmla="*/ 271215 h 387715"/>
                <a:gd name="connsiteX61" fmla="*/ 192464 w 388004"/>
                <a:gd name="connsiteY61" fmla="*/ 204749 h 387715"/>
                <a:gd name="connsiteX62" fmla="*/ 198451 w 388004"/>
                <a:gd name="connsiteY62" fmla="*/ 202284 h 387715"/>
                <a:gd name="connsiteX63" fmla="*/ 276054 w 388004"/>
                <a:gd name="connsiteY63" fmla="*/ 279868 h 387715"/>
                <a:gd name="connsiteX64" fmla="*/ 109385 w 388004"/>
                <a:gd name="connsiteY64" fmla="*/ 291716 h 387715"/>
                <a:gd name="connsiteX65" fmla="*/ 112013 w 388004"/>
                <a:gd name="connsiteY65" fmla="*/ 285345 h 387715"/>
                <a:gd name="connsiteX66" fmla="*/ 178334 w 388004"/>
                <a:gd name="connsiteY66" fmla="*/ 285345 h 387715"/>
                <a:gd name="connsiteX67" fmla="*/ 186987 w 388004"/>
                <a:gd name="connsiteY67" fmla="*/ 294016 h 387715"/>
                <a:gd name="connsiteX68" fmla="*/ 186987 w 388004"/>
                <a:gd name="connsiteY68" fmla="*/ 364517 h 387715"/>
                <a:gd name="connsiteX69" fmla="*/ 183610 w 388004"/>
                <a:gd name="connsiteY69" fmla="*/ 365923 h 387715"/>
                <a:gd name="connsiteX70" fmla="*/ 187024 w 388004"/>
                <a:gd name="connsiteY70" fmla="*/ 98778 h 387715"/>
                <a:gd name="connsiteX71" fmla="*/ 187024 w 388004"/>
                <a:gd name="connsiteY71" fmla="*/ 173624 h 387715"/>
                <a:gd name="connsiteX72" fmla="*/ 180324 w 388004"/>
                <a:gd name="connsiteY72" fmla="*/ 176399 h 387715"/>
                <a:gd name="connsiteX73" fmla="*/ 106281 w 388004"/>
                <a:gd name="connsiteY73" fmla="*/ 102374 h 387715"/>
                <a:gd name="connsiteX74" fmla="*/ 107815 w 388004"/>
                <a:gd name="connsiteY74" fmla="*/ 98723 h 387715"/>
                <a:gd name="connsiteX75" fmla="*/ 112050 w 388004"/>
                <a:gd name="connsiteY75" fmla="*/ 279868 h 387715"/>
                <a:gd name="connsiteX76" fmla="*/ 109421 w 388004"/>
                <a:gd name="connsiteY76" fmla="*/ 273534 h 387715"/>
                <a:gd name="connsiteX77" fmla="*/ 180616 w 388004"/>
                <a:gd name="connsiteY77" fmla="*/ 202339 h 387715"/>
                <a:gd name="connsiteX78" fmla="*/ 186969 w 388004"/>
                <a:gd name="connsiteY78" fmla="*/ 204858 h 387715"/>
                <a:gd name="connsiteX79" fmla="*/ 186969 w 388004"/>
                <a:gd name="connsiteY79" fmla="*/ 271270 h 387715"/>
                <a:gd name="connsiteX80" fmla="*/ 178316 w 388004"/>
                <a:gd name="connsiteY80" fmla="*/ 279923 h 387715"/>
                <a:gd name="connsiteX81" fmla="*/ 205151 w 388004"/>
                <a:gd name="connsiteY81" fmla="*/ 192061 h 387715"/>
                <a:gd name="connsiteX82" fmla="*/ 271618 w 388004"/>
                <a:gd name="connsiteY82" fmla="*/ 192061 h 387715"/>
                <a:gd name="connsiteX83" fmla="*/ 280325 w 388004"/>
                <a:gd name="connsiteY83" fmla="*/ 200897 h 387715"/>
                <a:gd name="connsiteX84" fmla="*/ 280325 w 388004"/>
                <a:gd name="connsiteY84" fmla="*/ 276382 h 387715"/>
                <a:gd name="connsiteX85" fmla="*/ 202413 w 388004"/>
                <a:gd name="connsiteY85" fmla="*/ 198451 h 387715"/>
                <a:gd name="connsiteX86" fmla="*/ 205114 w 388004"/>
                <a:gd name="connsiteY86" fmla="*/ 192061 h 387715"/>
                <a:gd name="connsiteX87" fmla="*/ 280325 w 388004"/>
                <a:gd name="connsiteY87" fmla="*/ 178096 h 387715"/>
                <a:gd name="connsiteX88" fmla="*/ 271709 w 388004"/>
                <a:gd name="connsiteY88" fmla="*/ 186585 h 387715"/>
                <a:gd name="connsiteX89" fmla="*/ 205151 w 388004"/>
                <a:gd name="connsiteY89" fmla="*/ 186585 h 387715"/>
                <a:gd name="connsiteX90" fmla="*/ 202632 w 388004"/>
                <a:gd name="connsiteY90" fmla="*/ 180287 h 387715"/>
                <a:gd name="connsiteX91" fmla="*/ 280289 w 388004"/>
                <a:gd name="connsiteY91" fmla="*/ 102630 h 387715"/>
                <a:gd name="connsiteX92" fmla="*/ 198835 w 388004"/>
                <a:gd name="connsiteY92" fmla="*/ 176380 h 387715"/>
                <a:gd name="connsiteX93" fmla="*/ 192500 w 388004"/>
                <a:gd name="connsiteY93" fmla="*/ 173660 h 387715"/>
                <a:gd name="connsiteX94" fmla="*/ 192500 w 388004"/>
                <a:gd name="connsiteY94" fmla="*/ 98815 h 387715"/>
                <a:gd name="connsiteX95" fmla="*/ 276473 w 388004"/>
                <a:gd name="connsiteY95" fmla="*/ 98815 h 387715"/>
                <a:gd name="connsiteX96" fmla="*/ 99180 w 388004"/>
                <a:gd name="connsiteY96" fmla="*/ 107413 h 387715"/>
                <a:gd name="connsiteX97" fmla="*/ 102320 w 388004"/>
                <a:gd name="connsiteY97" fmla="*/ 106153 h 387715"/>
                <a:gd name="connsiteX98" fmla="*/ 176454 w 388004"/>
                <a:gd name="connsiteY98" fmla="*/ 180287 h 387715"/>
                <a:gd name="connsiteX99" fmla="*/ 173935 w 388004"/>
                <a:gd name="connsiteY99" fmla="*/ 186585 h 387715"/>
                <a:gd name="connsiteX100" fmla="*/ 99089 w 388004"/>
                <a:gd name="connsiteY100" fmla="*/ 186585 h 387715"/>
                <a:gd name="connsiteX101" fmla="*/ 174026 w 388004"/>
                <a:gd name="connsiteY101" fmla="*/ 192061 h 387715"/>
                <a:gd name="connsiteX102" fmla="*/ 176764 w 388004"/>
                <a:gd name="connsiteY102" fmla="*/ 198451 h 387715"/>
                <a:gd name="connsiteX103" fmla="*/ 105569 w 388004"/>
                <a:gd name="connsiteY103" fmla="*/ 269645 h 387715"/>
                <a:gd name="connsiteX104" fmla="*/ 99253 w 388004"/>
                <a:gd name="connsiteY104" fmla="*/ 267035 h 387715"/>
                <a:gd name="connsiteX105" fmla="*/ 99253 w 388004"/>
                <a:gd name="connsiteY105" fmla="*/ 192061 h 387715"/>
                <a:gd name="connsiteX106" fmla="*/ 285820 w 388004"/>
                <a:gd name="connsiteY106" fmla="*/ 200897 h 387715"/>
                <a:gd name="connsiteX107" fmla="*/ 294509 w 388004"/>
                <a:gd name="connsiteY107" fmla="*/ 192061 h 387715"/>
                <a:gd name="connsiteX108" fmla="*/ 364974 w 388004"/>
                <a:gd name="connsiteY108" fmla="*/ 192061 h 387715"/>
                <a:gd name="connsiteX109" fmla="*/ 366380 w 388004"/>
                <a:gd name="connsiteY109" fmla="*/ 195439 h 387715"/>
                <a:gd name="connsiteX110" fmla="*/ 285820 w 388004"/>
                <a:gd name="connsiteY110" fmla="*/ 275998 h 387715"/>
                <a:gd name="connsiteX111" fmla="*/ 364974 w 388004"/>
                <a:gd name="connsiteY111" fmla="*/ 186585 h 387715"/>
                <a:gd name="connsiteX112" fmla="*/ 294363 w 388004"/>
                <a:gd name="connsiteY112" fmla="*/ 186585 h 387715"/>
                <a:gd name="connsiteX113" fmla="*/ 285765 w 388004"/>
                <a:gd name="connsiteY113" fmla="*/ 178115 h 387715"/>
                <a:gd name="connsiteX114" fmla="*/ 285765 w 388004"/>
                <a:gd name="connsiteY114" fmla="*/ 102648 h 387715"/>
                <a:gd name="connsiteX115" fmla="*/ 366325 w 388004"/>
                <a:gd name="connsiteY115" fmla="*/ 183208 h 387715"/>
                <a:gd name="connsiteX116" fmla="*/ 364919 w 388004"/>
                <a:gd name="connsiteY116" fmla="*/ 186585 h 387715"/>
                <a:gd name="connsiteX117" fmla="*/ 192500 w 388004"/>
                <a:gd name="connsiteY117" fmla="*/ 93302 h 387715"/>
                <a:gd name="connsiteX118" fmla="*/ 192500 w 388004"/>
                <a:gd name="connsiteY118" fmla="*/ 9328 h 387715"/>
                <a:gd name="connsiteX119" fmla="*/ 276473 w 388004"/>
                <a:gd name="connsiteY119" fmla="*/ 93302 h 387715"/>
                <a:gd name="connsiteX120" fmla="*/ 187024 w 388004"/>
                <a:gd name="connsiteY120" fmla="*/ 93302 h 387715"/>
                <a:gd name="connsiteX121" fmla="*/ 107815 w 388004"/>
                <a:gd name="connsiteY121" fmla="*/ 93302 h 387715"/>
                <a:gd name="connsiteX122" fmla="*/ 106409 w 388004"/>
                <a:gd name="connsiteY122" fmla="*/ 89924 h 387715"/>
                <a:gd name="connsiteX123" fmla="*/ 187024 w 388004"/>
                <a:gd name="connsiteY123" fmla="*/ 9347 h 387715"/>
                <a:gd name="connsiteX124" fmla="*/ 90272 w 388004"/>
                <a:gd name="connsiteY124" fmla="*/ 106080 h 387715"/>
                <a:gd name="connsiteX125" fmla="*/ 93667 w 388004"/>
                <a:gd name="connsiteY125" fmla="*/ 107486 h 387715"/>
                <a:gd name="connsiteX126" fmla="*/ 93667 w 388004"/>
                <a:gd name="connsiteY126" fmla="*/ 186640 h 387715"/>
                <a:gd name="connsiteX127" fmla="*/ 9694 w 388004"/>
                <a:gd name="connsiteY127" fmla="*/ 186640 h 387715"/>
                <a:gd name="connsiteX128" fmla="*/ 93667 w 388004"/>
                <a:gd name="connsiteY128" fmla="*/ 192116 h 387715"/>
                <a:gd name="connsiteX129" fmla="*/ 93667 w 388004"/>
                <a:gd name="connsiteY129" fmla="*/ 267108 h 387715"/>
                <a:gd name="connsiteX130" fmla="*/ 87314 w 388004"/>
                <a:gd name="connsiteY130" fmla="*/ 269718 h 387715"/>
                <a:gd name="connsiteX131" fmla="*/ 9712 w 388004"/>
                <a:gd name="connsiteY131" fmla="*/ 192116 h 387715"/>
                <a:gd name="connsiteX132" fmla="*/ 87296 w 388004"/>
                <a:gd name="connsiteY132" fmla="*/ 295641 h 387715"/>
                <a:gd name="connsiteX133" fmla="*/ 93667 w 388004"/>
                <a:gd name="connsiteY133" fmla="*/ 298269 h 387715"/>
                <a:gd name="connsiteX134" fmla="*/ 93667 w 388004"/>
                <a:gd name="connsiteY134" fmla="*/ 346152 h 387715"/>
                <a:gd name="connsiteX135" fmla="*/ 61648 w 388004"/>
                <a:gd name="connsiteY135" fmla="*/ 321289 h 387715"/>
                <a:gd name="connsiteX136" fmla="*/ 99144 w 388004"/>
                <a:gd name="connsiteY136" fmla="*/ 298269 h 387715"/>
                <a:gd name="connsiteX137" fmla="*/ 105478 w 388004"/>
                <a:gd name="connsiteY137" fmla="*/ 295641 h 387715"/>
                <a:gd name="connsiteX138" fmla="*/ 179722 w 388004"/>
                <a:gd name="connsiteY138" fmla="*/ 369793 h 387715"/>
                <a:gd name="connsiteX139" fmla="*/ 178462 w 388004"/>
                <a:gd name="connsiteY139" fmla="*/ 372622 h 387715"/>
                <a:gd name="connsiteX140" fmla="*/ 99180 w 388004"/>
                <a:gd name="connsiteY140" fmla="*/ 349292 h 387715"/>
                <a:gd name="connsiteX141" fmla="*/ 195895 w 388004"/>
                <a:gd name="connsiteY141" fmla="*/ 365977 h 387715"/>
                <a:gd name="connsiteX142" fmla="*/ 192518 w 388004"/>
                <a:gd name="connsiteY142" fmla="*/ 364572 h 387715"/>
                <a:gd name="connsiteX143" fmla="*/ 192518 w 388004"/>
                <a:gd name="connsiteY143" fmla="*/ 294016 h 387715"/>
                <a:gd name="connsiteX144" fmla="*/ 201171 w 388004"/>
                <a:gd name="connsiteY144" fmla="*/ 285345 h 387715"/>
                <a:gd name="connsiteX145" fmla="*/ 276473 w 388004"/>
                <a:gd name="connsiteY145" fmla="*/ 285345 h 387715"/>
                <a:gd name="connsiteX146" fmla="*/ 289690 w 388004"/>
                <a:gd name="connsiteY146" fmla="*/ 279923 h 387715"/>
                <a:gd name="connsiteX147" fmla="*/ 370250 w 388004"/>
                <a:gd name="connsiteY147" fmla="*/ 199363 h 387715"/>
                <a:gd name="connsiteX148" fmla="*/ 372696 w 388004"/>
                <a:gd name="connsiteY148" fmla="*/ 200514 h 387715"/>
                <a:gd name="connsiteX149" fmla="*/ 349074 w 388004"/>
                <a:gd name="connsiteY149" fmla="*/ 279923 h 387715"/>
                <a:gd name="connsiteX150" fmla="*/ 372714 w 388004"/>
                <a:gd name="connsiteY150" fmla="*/ 178242 h 387715"/>
                <a:gd name="connsiteX151" fmla="*/ 370250 w 388004"/>
                <a:gd name="connsiteY151" fmla="*/ 179392 h 387715"/>
                <a:gd name="connsiteX152" fmla="*/ 289635 w 388004"/>
                <a:gd name="connsiteY152" fmla="*/ 98778 h 387715"/>
                <a:gd name="connsiteX153" fmla="*/ 339581 w 388004"/>
                <a:gd name="connsiteY153" fmla="*/ 98778 h 387715"/>
                <a:gd name="connsiteX154" fmla="*/ 353583 w 388004"/>
                <a:gd name="connsiteY154" fmla="*/ 107453 h 387715"/>
                <a:gd name="connsiteX155" fmla="*/ 353747 w 388004"/>
                <a:gd name="connsiteY155" fmla="*/ 107413 h 387715"/>
                <a:gd name="connsiteX156" fmla="*/ 372659 w 388004"/>
                <a:gd name="connsiteY156" fmla="*/ 178188 h 387715"/>
                <a:gd name="connsiteX157" fmla="*/ 317511 w 388004"/>
                <a:gd name="connsiteY157" fmla="*/ 57759 h 387715"/>
                <a:gd name="connsiteX158" fmla="*/ 285765 w 388004"/>
                <a:gd name="connsiteY158" fmla="*/ 89450 h 387715"/>
                <a:gd name="connsiteX159" fmla="*/ 285765 w 388004"/>
                <a:gd name="connsiteY159" fmla="*/ 43575 h 387715"/>
                <a:gd name="connsiteX160" fmla="*/ 294601 w 388004"/>
                <a:gd name="connsiteY160" fmla="*/ 38774 h 387715"/>
                <a:gd name="connsiteX161" fmla="*/ 317456 w 388004"/>
                <a:gd name="connsiteY161" fmla="*/ 57723 h 387715"/>
                <a:gd name="connsiteX162" fmla="*/ 280343 w 388004"/>
                <a:gd name="connsiteY162" fmla="*/ 43611 h 387715"/>
                <a:gd name="connsiteX163" fmla="*/ 280343 w 388004"/>
                <a:gd name="connsiteY163" fmla="*/ 89450 h 387715"/>
                <a:gd name="connsiteX164" fmla="*/ 196553 w 388004"/>
                <a:gd name="connsiteY164" fmla="*/ 5659 h 387715"/>
                <a:gd name="connsiteX165" fmla="*/ 267985 w 388004"/>
                <a:gd name="connsiteY165" fmla="*/ 23221 h 387715"/>
                <a:gd name="connsiteX166" fmla="*/ 267236 w 388004"/>
                <a:gd name="connsiteY166" fmla="*/ 28022 h 387715"/>
                <a:gd name="connsiteX167" fmla="*/ 280289 w 388004"/>
                <a:gd name="connsiteY167" fmla="*/ 43575 h 387715"/>
                <a:gd name="connsiteX168" fmla="*/ 183044 w 388004"/>
                <a:gd name="connsiteY168" fmla="*/ 5641 h 387715"/>
                <a:gd name="connsiteX169" fmla="*/ 102539 w 388004"/>
                <a:gd name="connsiteY169" fmla="*/ 86036 h 387715"/>
                <a:gd name="connsiteX170" fmla="*/ 99180 w 388004"/>
                <a:gd name="connsiteY170" fmla="*/ 84631 h 387715"/>
                <a:gd name="connsiteX171" fmla="*/ 99180 w 388004"/>
                <a:gd name="connsiteY171" fmla="*/ 39376 h 387715"/>
                <a:gd name="connsiteX172" fmla="*/ 108143 w 388004"/>
                <a:gd name="connsiteY172" fmla="*/ 28003 h 387715"/>
                <a:gd name="connsiteX173" fmla="*/ 107650 w 388004"/>
                <a:gd name="connsiteY173" fmla="*/ 24626 h 387715"/>
                <a:gd name="connsiteX174" fmla="*/ 182989 w 388004"/>
                <a:gd name="connsiteY174" fmla="*/ 5604 h 387715"/>
                <a:gd name="connsiteX175" fmla="*/ 93704 w 388004"/>
                <a:gd name="connsiteY175" fmla="*/ 39394 h 387715"/>
                <a:gd name="connsiteX176" fmla="*/ 93704 w 388004"/>
                <a:gd name="connsiteY176" fmla="*/ 84631 h 387715"/>
                <a:gd name="connsiteX177" fmla="*/ 90053 w 388004"/>
                <a:gd name="connsiteY177" fmla="*/ 86164 h 387715"/>
                <a:gd name="connsiteX178" fmla="*/ 67380 w 388004"/>
                <a:gd name="connsiteY178" fmla="*/ 63473 h 387715"/>
                <a:gd name="connsiteX179" fmla="*/ 69205 w 388004"/>
                <a:gd name="connsiteY179" fmla="*/ 57357 h 387715"/>
                <a:gd name="connsiteX180" fmla="*/ 67690 w 388004"/>
                <a:gd name="connsiteY180" fmla="*/ 51625 h 387715"/>
                <a:gd name="connsiteX181" fmla="*/ 87972 w 388004"/>
                <a:gd name="connsiteY181" fmla="*/ 36036 h 387715"/>
                <a:gd name="connsiteX182" fmla="*/ 93704 w 388004"/>
                <a:gd name="connsiteY182" fmla="*/ 39394 h 387715"/>
                <a:gd name="connsiteX183" fmla="*/ 51662 w 388004"/>
                <a:gd name="connsiteY183" fmla="*/ 67544 h 387715"/>
                <a:gd name="connsiteX184" fmla="*/ 63510 w 388004"/>
                <a:gd name="connsiteY184" fmla="*/ 67306 h 387715"/>
                <a:gd name="connsiteX185" fmla="*/ 86292 w 388004"/>
                <a:gd name="connsiteY185" fmla="*/ 90089 h 387715"/>
                <a:gd name="connsiteX186" fmla="*/ 85033 w 388004"/>
                <a:gd name="connsiteY186" fmla="*/ 93265 h 387715"/>
                <a:gd name="connsiteX187" fmla="*/ 42443 w 388004"/>
                <a:gd name="connsiteY187" fmla="*/ 93265 h 387715"/>
                <a:gd name="connsiteX188" fmla="*/ 38007 w 388004"/>
                <a:gd name="connsiteY188" fmla="*/ 84977 h 387715"/>
                <a:gd name="connsiteX189" fmla="*/ 51662 w 388004"/>
                <a:gd name="connsiteY189" fmla="*/ 67544 h 387715"/>
                <a:gd name="connsiteX190" fmla="*/ 26890 w 388004"/>
                <a:gd name="connsiteY190" fmla="*/ 112141 h 387715"/>
                <a:gd name="connsiteX191" fmla="*/ 42535 w 388004"/>
                <a:gd name="connsiteY191" fmla="*/ 98778 h 387715"/>
                <a:gd name="connsiteX192" fmla="*/ 85033 w 388004"/>
                <a:gd name="connsiteY192" fmla="*/ 98778 h 387715"/>
                <a:gd name="connsiteX193" fmla="*/ 86438 w 388004"/>
                <a:gd name="connsiteY193" fmla="*/ 102228 h 387715"/>
                <a:gd name="connsiteX194" fmla="*/ 5623 w 388004"/>
                <a:gd name="connsiteY194" fmla="*/ 183025 h 387715"/>
                <a:gd name="connsiteX195" fmla="*/ 22728 w 388004"/>
                <a:gd name="connsiteY195" fmla="*/ 111575 h 387715"/>
                <a:gd name="connsiteX196" fmla="*/ 26890 w 388004"/>
                <a:gd name="connsiteY196" fmla="*/ 112141 h 387715"/>
                <a:gd name="connsiteX197" fmla="*/ 5641 w 388004"/>
                <a:gd name="connsiteY197" fmla="*/ 195712 h 387715"/>
                <a:gd name="connsiteX198" fmla="*/ 83481 w 388004"/>
                <a:gd name="connsiteY198" fmla="*/ 273534 h 387715"/>
                <a:gd name="connsiteX199" fmla="*/ 80852 w 388004"/>
                <a:gd name="connsiteY199" fmla="*/ 279868 h 387715"/>
                <a:gd name="connsiteX200" fmla="*/ 38300 w 388004"/>
                <a:gd name="connsiteY200" fmla="*/ 279868 h 387715"/>
                <a:gd name="connsiteX201" fmla="*/ 24791 w 388004"/>
                <a:gd name="connsiteY201" fmla="*/ 271088 h 387715"/>
                <a:gd name="connsiteX202" fmla="*/ 5641 w 388004"/>
                <a:gd name="connsiteY202" fmla="*/ 195712 h 387715"/>
                <a:gd name="connsiteX203" fmla="*/ 200970 w 388004"/>
                <a:gd name="connsiteY203" fmla="*/ 372567 h 387715"/>
                <a:gd name="connsiteX204" fmla="*/ 199729 w 388004"/>
                <a:gd name="connsiteY204" fmla="*/ 369811 h 387715"/>
                <a:gd name="connsiteX205" fmla="*/ 280307 w 388004"/>
                <a:gd name="connsiteY205" fmla="*/ 289215 h 387715"/>
                <a:gd name="connsiteX206" fmla="*/ 280307 w 388004"/>
                <a:gd name="connsiteY206" fmla="*/ 334852 h 387715"/>
                <a:gd name="connsiteX207" fmla="*/ 267200 w 388004"/>
                <a:gd name="connsiteY207" fmla="*/ 350442 h 387715"/>
                <a:gd name="connsiteX208" fmla="*/ 267966 w 388004"/>
                <a:gd name="connsiteY208" fmla="*/ 355243 h 387715"/>
                <a:gd name="connsiteX209" fmla="*/ 200952 w 388004"/>
                <a:gd name="connsiteY209" fmla="*/ 372567 h 387715"/>
                <a:gd name="connsiteX210" fmla="*/ 285783 w 388004"/>
                <a:gd name="connsiteY210" fmla="*/ 334834 h 387715"/>
                <a:gd name="connsiteX211" fmla="*/ 285783 w 388004"/>
                <a:gd name="connsiteY211" fmla="*/ 289598 h 387715"/>
                <a:gd name="connsiteX212" fmla="*/ 317182 w 388004"/>
                <a:gd name="connsiteY212" fmla="*/ 320979 h 387715"/>
                <a:gd name="connsiteX213" fmla="*/ 294637 w 388004"/>
                <a:gd name="connsiteY213" fmla="*/ 339654 h 387715"/>
                <a:gd name="connsiteX214" fmla="*/ 285765 w 388004"/>
                <a:gd name="connsiteY214" fmla="*/ 334834 h 387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388004" h="387715">
                  <a:moveTo>
                    <a:pt x="353145" y="283556"/>
                  </a:moveTo>
                  <a:cubicBezTo>
                    <a:pt x="367737" y="258305"/>
                    <a:pt x="376255" y="230007"/>
                    <a:pt x="378026" y="200897"/>
                  </a:cubicBezTo>
                  <a:cubicBezTo>
                    <a:pt x="384418" y="199944"/>
                    <a:pt x="388828" y="193991"/>
                    <a:pt x="387875" y="187599"/>
                  </a:cubicBezTo>
                  <a:cubicBezTo>
                    <a:pt x="387117" y="182506"/>
                    <a:pt x="383119" y="178508"/>
                    <a:pt x="378026" y="177750"/>
                  </a:cubicBezTo>
                  <a:cubicBezTo>
                    <a:pt x="376547" y="152408"/>
                    <a:pt x="369945" y="127630"/>
                    <a:pt x="358621" y="104912"/>
                  </a:cubicBezTo>
                  <a:cubicBezTo>
                    <a:pt x="363521" y="100683"/>
                    <a:pt x="364065" y="93282"/>
                    <a:pt x="359835" y="88382"/>
                  </a:cubicBezTo>
                  <a:cubicBezTo>
                    <a:pt x="357611" y="85805"/>
                    <a:pt x="354376" y="84323"/>
                    <a:pt x="350972" y="84320"/>
                  </a:cubicBezTo>
                  <a:cubicBezTo>
                    <a:pt x="349649" y="84321"/>
                    <a:pt x="348335" y="84544"/>
                    <a:pt x="347084" y="84977"/>
                  </a:cubicBezTo>
                  <a:cubicBezTo>
                    <a:pt x="340216" y="74616"/>
                    <a:pt x="332354" y="64950"/>
                    <a:pt x="323608" y="56116"/>
                  </a:cubicBezTo>
                  <a:cubicBezTo>
                    <a:pt x="323534" y="55971"/>
                    <a:pt x="323442" y="55836"/>
                    <a:pt x="323334" y="55715"/>
                  </a:cubicBezTo>
                  <a:cubicBezTo>
                    <a:pt x="323223" y="55629"/>
                    <a:pt x="323107" y="55550"/>
                    <a:pt x="322987" y="55477"/>
                  </a:cubicBezTo>
                  <a:cubicBezTo>
                    <a:pt x="315154" y="47656"/>
                    <a:pt x="306658" y="40528"/>
                    <a:pt x="297594" y="34174"/>
                  </a:cubicBezTo>
                  <a:cubicBezTo>
                    <a:pt x="298433" y="32225"/>
                    <a:pt x="298861" y="30125"/>
                    <a:pt x="298854" y="28003"/>
                  </a:cubicBezTo>
                  <a:cubicBezTo>
                    <a:pt x="298855" y="19262"/>
                    <a:pt x="291770" y="12175"/>
                    <a:pt x="283029" y="12174"/>
                  </a:cubicBezTo>
                  <a:cubicBezTo>
                    <a:pt x="278117" y="12173"/>
                    <a:pt x="273482" y="14454"/>
                    <a:pt x="270486" y="18346"/>
                  </a:cubicBezTo>
                  <a:cubicBezTo>
                    <a:pt x="245291" y="6318"/>
                    <a:pt x="217735" y="51"/>
                    <a:pt x="189817" y="0"/>
                  </a:cubicBezTo>
                  <a:lnTo>
                    <a:pt x="189251" y="0"/>
                  </a:lnTo>
                  <a:cubicBezTo>
                    <a:pt x="159960" y="-30"/>
                    <a:pt x="131067" y="6784"/>
                    <a:pt x="104876" y="19898"/>
                  </a:cubicBezTo>
                  <a:cubicBezTo>
                    <a:pt x="102682" y="17568"/>
                    <a:pt x="99624" y="16247"/>
                    <a:pt x="96424" y="16247"/>
                  </a:cubicBezTo>
                  <a:cubicBezTo>
                    <a:pt x="89941" y="16247"/>
                    <a:pt x="84686" y="21502"/>
                    <a:pt x="84686" y="27985"/>
                  </a:cubicBezTo>
                  <a:cubicBezTo>
                    <a:pt x="84694" y="29097"/>
                    <a:pt x="84853" y="30202"/>
                    <a:pt x="85160" y="31271"/>
                  </a:cubicBezTo>
                  <a:cubicBezTo>
                    <a:pt x="77698" y="36199"/>
                    <a:pt x="70597" y="41653"/>
                    <a:pt x="63911" y="47591"/>
                  </a:cubicBezTo>
                  <a:cubicBezTo>
                    <a:pt x="58532" y="43991"/>
                    <a:pt x="51253" y="45434"/>
                    <a:pt x="47653" y="50813"/>
                  </a:cubicBezTo>
                  <a:cubicBezTo>
                    <a:pt x="45017" y="54754"/>
                    <a:pt x="45014" y="59895"/>
                    <a:pt x="47646" y="63838"/>
                  </a:cubicBezTo>
                  <a:cubicBezTo>
                    <a:pt x="42571" y="69566"/>
                    <a:pt x="37846" y="75595"/>
                    <a:pt x="33498" y="81892"/>
                  </a:cubicBezTo>
                  <a:cubicBezTo>
                    <a:pt x="31423" y="80947"/>
                    <a:pt x="29170" y="80455"/>
                    <a:pt x="26890" y="80450"/>
                  </a:cubicBezTo>
                  <a:cubicBezTo>
                    <a:pt x="18149" y="80440"/>
                    <a:pt x="11055" y="87518"/>
                    <a:pt x="11045" y="96259"/>
                  </a:cubicBezTo>
                  <a:cubicBezTo>
                    <a:pt x="11039" y="101416"/>
                    <a:pt x="13546" y="106252"/>
                    <a:pt x="17763" y="109220"/>
                  </a:cubicBezTo>
                  <a:cubicBezTo>
                    <a:pt x="-6600" y="161360"/>
                    <a:pt x="-5868" y="221762"/>
                    <a:pt x="19752" y="273296"/>
                  </a:cubicBezTo>
                  <a:cubicBezTo>
                    <a:pt x="14665" y="277299"/>
                    <a:pt x="13786" y="284667"/>
                    <a:pt x="17788" y="289754"/>
                  </a:cubicBezTo>
                  <a:cubicBezTo>
                    <a:pt x="21010" y="293849"/>
                    <a:pt x="26548" y="295325"/>
                    <a:pt x="31381" y="293377"/>
                  </a:cubicBezTo>
                  <a:cubicBezTo>
                    <a:pt x="38434" y="304075"/>
                    <a:pt x="46543" y="314037"/>
                    <a:pt x="55587" y="323114"/>
                  </a:cubicBezTo>
                  <a:cubicBezTo>
                    <a:pt x="55587" y="323114"/>
                    <a:pt x="55587" y="323279"/>
                    <a:pt x="55733" y="323333"/>
                  </a:cubicBezTo>
                  <a:cubicBezTo>
                    <a:pt x="55814" y="323395"/>
                    <a:pt x="55900" y="323450"/>
                    <a:pt x="55989" y="323498"/>
                  </a:cubicBezTo>
                  <a:cubicBezTo>
                    <a:pt x="88661" y="356045"/>
                    <a:pt x="132129" y="375490"/>
                    <a:pt x="178170" y="378153"/>
                  </a:cubicBezTo>
                  <a:cubicBezTo>
                    <a:pt x="179363" y="384515"/>
                    <a:pt x="185487" y="388705"/>
                    <a:pt x="191849" y="387512"/>
                  </a:cubicBezTo>
                  <a:cubicBezTo>
                    <a:pt x="196600" y="386621"/>
                    <a:pt x="200317" y="382905"/>
                    <a:pt x="201208" y="378153"/>
                  </a:cubicBezTo>
                  <a:cubicBezTo>
                    <a:pt x="225231" y="376654"/>
                    <a:pt x="248743" y="370556"/>
                    <a:pt x="270467" y="360190"/>
                  </a:cubicBezTo>
                  <a:cubicBezTo>
                    <a:pt x="275810" y="367109"/>
                    <a:pt x="285749" y="368386"/>
                    <a:pt x="292668" y="363044"/>
                  </a:cubicBezTo>
                  <a:cubicBezTo>
                    <a:pt x="298354" y="358653"/>
                    <a:pt x="300370" y="350983"/>
                    <a:pt x="297576" y="344363"/>
                  </a:cubicBezTo>
                  <a:cubicBezTo>
                    <a:pt x="306521" y="338087"/>
                    <a:pt x="314912" y="331058"/>
                    <a:pt x="322659" y="323352"/>
                  </a:cubicBezTo>
                  <a:cubicBezTo>
                    <a:pt x="322779" y="323279"/>
                    <a:pt x="322894" y="323200"/>
                    <a:pt x="323006" y="323114"/>
                  </a:cubicBezTo>
                  <a:cubicBezTo>
                    <a:pt x="323115" y="323023"/>
                    <a:pt x="323152" y="322895"/>
                    <a:pt x="323243" y="322786"/>
                  </a:cubicBezTo>
                  <a:cubicBezTo>
                    <a:pt x="334648" y="311306"/>
                    <a:pt x="344548" y="298425"/>
                    <a:pt x="352707" y="284450"/>
                  </a:cubicBezTo>
                  <a:cubicBezTo>
                    <a:pt x="352909" y="284183"/>
                    <a:pt x="353057" y="283879"/>
                    <a:pt x="353145" y="283556"/>
                  </a:cubicBezTo>
                  <a:close/>
                  <a:moveTo>
                    <a:pt x="320961" y="317109"/>
                  </a:moveTo>
                  <a:lnTo>
                    <a:pt x="289252" y="285345"/>
                  </a:lnTo>
                  <a:lnTo>
                    <a:pt x="345843" y="285345"/>
                  </a:lnTo>
                  <a:cubicBezTo>
                    <a:pt x="338750" y="296802"/>
                    <a:pt x="330432" y="307452"/>
                    <a:pt x="321034" y="317109"/>
                  </a:cubicBezTo>
                  <a:close/>
                  <a:moveTo>
                    <a:pt x="35835" y="290255"/>
                  </a:moveTo>
                  <a:cubicBezTo>
                    <a:pt x="37035" y="288858"/>
                    <a:pt x="37880" y="287193"/>
                    <a:pt x="38299" y="285400"/>
                  </a:cubicBezTo>
                  <a:lnTo>
                    <a:pt x="80834" y="285400"/>
                  </a:lnTo>
                  <a:cubicBezTo>
                    <a:pt x="81226" y="287686"/>
                    <a:pt x="82124" y="289857"/>
                    <a:pt x="83463" y="291752"/>
                  </a:cubicBezTo>
                  <a:lnTo>
                    <a:pt x="57759" y="317455"/>
                  </a:lnTo>
                  <a:cubicBezTo>
                    <a:pt x="49611" y="309100"/>
                    <a:pt x="42270" y="299992"/>
                    <a:pt x="35835" y="290255"/>
                  </a:cubicBezTo>
                  <a:close/>
                  <a:moveTo>
                    <a:pt x="321326" y="61611"/>
                  </a:moveTo>
                  <a:cubicBezTo>
                    <a:pt x="329167" y="69728"/>
                    <a:pt x="336249" y="78545"/>
                    <a:pt x="342484" y="87953"/>
                  </a:cubicBezTo>
                  <a:cubicBezTo>
                    <a:pt x="341053" y="89445"/>
                    <a:pt x="340045" y="91291"/>
                    <a:pt x="339563" y="93302"/>
                  </a:cubicBezTo>
                  <a:lnTo>
                    <a:pt x="289617" y="93302"/>
                  </a:lnTo>
                  <a:close/>
                  <a:moveTo>
                    <a:pt x="201116" y="279868"/>
                  </a:moveTo>
                  <a:cubicBezTo>
                    <a:pt x="200086" y="275588"/>
                    <a:pt x="196744" y="272245"/>
                    <a:pt x="192464" y="271215"/>
                  </a:cubicBezTo>
                  <a:lnTo>
                    <a:pt x="192464" y="204749"/>
                  </a:lnTo>
                  <a:cubicBezTo>
                    <a:pt x="194609" y="204354"/>
                    <a:pt x="196649" y="203514"/>
                    <a:pt x="198451" y="202284"/>
                  </a:cubicBezTo>
                  <a:lnTo>
                    <a:pt x="276054" y="279868"/>
                  </a:lnTo>
                  <a:close/>
                  <a:moveTo>
                    <a:pt x="109385" y="291716"/>
                  </a:moveTo>
                  <a:cubicBezTo>
                    <a:pt x="110720" y="289812"/>
                    <a:pt x="111618" y="287636"/>
                    <a:pt x="112013" y="285345"/>
                  </a:cubicBezTo>
                  <a:lnTo>
                    <a:pt x="178334" y="285345"/>
                  </a:lnTo>
                  <a:cubicBezTo>
                    <a:pt x="179358" y="289632"/>
                    <a:pt x="182701" y="292983"/>
                    <a:pt x="186987" y="294016"/>
                  </a:cubicBezTo>
                  <a:lnTo>
                    <a:pt x="186987" y="364517"/>
                  </a:lnTo>
                  <a:cubicBezTo>
                    <a:pt x="185793" y="364802"/>
                    <a:pt x="184653" y="365277"/>
                    <a:pt x="183610" y="365923"/>
                  </a:cubicBezTo>
                  <a:close/>
                  <a:moveTo>
                    <a:pt x="187024" y="98778"/>
                  </a:moveTo>
                  <a:lnTo>
                    <a:pt x="187024" y="173624"/>
                  </a:lnTo>
                  <a:cubicBezTo>
                    <a:pt x="184606" y="174017"/>
                    <a:pt x="182312" y="174967"/>
                    <a:pt x="180324" y="176399"/>
                  </a:cubicBezTo>
                  <a:lnTo>
                    <a:pt x="106281" y="102374"/>
                  </a:lnTo>
                  <a:cubicBezTo>
                    <a:pt x="106993" y="101252"/>
                    <a:pt x="107512" y="100018"/>
                    <a:pt x="107815" y="98723"/>
                  </a:cubicBezTo>
                  <a:close/>
                  <a:moveTo>
                    <a:pt x="112050" y="279868"/>
                  </a:moveTo>
                  <a:cubicBezTo>
                    <a:pt x="111638" y="277593"/>
                    <a:pt x="110742" y="275432"/>
                    <a:pt x="109421" y="273534"/>
                  </a:cubicBezTo>
                  <a:lnTo>
                    <a:pt x="180616" y="202339"/>
                  </a:lnTo>
                  <a:cubicBezTo>
                    <a:pt x="182520" y="203641"/>
                    <a:pt x="184690" y="204502"/>
                    <a:pt x="186969" y="204858"/>
                  </a:cubicBezTo>
                  <a:lnTo>
                    <a:pt x="186969" y="271270"/>
                  </a:lnTo>
                  <a:cubicBezTo>
                    <a:pt x="182688" y="272300"/>
                    <a:pt x="179346" y="275642"/>
                    <a:pt x="178316" y="279923"/>
                  </a:cubicBezTo>
                  <a:close/>
                  <a:moveTo>
                    <a:pt x="205151" y="192061"/>
                  </a:moveTo>
                  <a:lnTo>
                    <a:pt x="271618" y="192061"/>
                  </a:lnTo>
                  <a:cubicBezTo>
                    <a:pt x="272596" y="196427"/>
                    <a:pt x="275974" y="199855"/>
                    <a:pt x="280325" y="200897"/>
                  </a:cubicBezTo>
                  <a:lnTo>
                    <a:pt x="280325" y="276382"/>
                  </a:lnTo>
                  <a:lnTo>
                    <a:pt x="202413" y="198451"/>
                  </a:lnTo>
                  <a:cubicBezTo>
                    <a:pt x="203776" y="196548"/>
                    <a:pt x="204698" y="194365"/>
                    <a:pt x="205114" y="192061"/>
                  </a:cubicBezTo>
                  <a:close/>
                  <a:moveTo>
                    <a:pt x="280325" y="178096"/>
                  </a:moveTo>
                  <a:cubicBezTo>
                    <a:pt x="276102" y="179111"/>
                    <a:pt x="272786" y="182377"/>
                    <a:pt x="271709" y="186585"/>
                  </a:cubicBezTo>
                  <a:lnTo>
                    <a:pt x="205151" y="186585"/>
                  </a:lnTo>
                  <a:cubicBezTo>
                    <a:pt x="204774" y="184329"/>
                    <a:pt x="203915" y="182181"/>
                    <a:pt x="202632" y="180287"/>
                  </a:cubicBezTo>
                  <a:lnTo>
                    <a:pt x="280289" y="102630"/>
                  </a:lnTo>
                  <a:close/>
                  <a:moveTo>
                    <a:pt x="198835" y="176380"/>
                  </a:moveTo>
                  <a:cubicBezTo>
                    <a:pt x="196948" y="175021"/>
                    <a:pt x="194785" y="174092"/>
                    <a:pt x="192500" y="173660"/>
                  </a:cubicBezTo>
                  <a:lnTo>
                    <a:pt x="192500" y="98815"/>
                  </a:lnTo>
                  <a:lnTo>
                    <a:pt x="276473" y="98815"/>
                  </a:lnTo>
                  <a:close/>
                  <a:moveTo>
                    <a:pt x="99180" y="107413"/>
                  </a:moveTo>
                  <a:cubicBezTo>
                    <a:pt x="100282" y="107146"/>
                    <a:pt x="101340" y="106722"/>
                    <a:pt x="102320" y="106153"/>
                  </a:cubicBezTo>
                  <a:lnTo>
                    <a:pt x="176454" y="180287"/>
                  </a:lnTo>
                  <a:cubicBezTo>
                    <a:pt x="175171" y="182181"/>
                    <a:pt x="174312" y="184329"/>
                    <a:pt x="173935" y="186585"/>
                  </a:cubicBezTo>
                  <a:lnTo>
                    <a:pt x="99089" y="186585"/>
                  </a:lnTo>
                  <a:close/>
                  <a:moveTo>
                    <a:pt x="174026" y="192061"/>
                  </a:moveTo>
                  <a:cubicBezTo>
                    <a:pt x="174453" y="194368"/>
                    <a:pt x="175388" y="196551"/>
                    <a:pt x="176764" y="198451"/>
                  </a:cubicBezTo>
                  <a:lnTo>
                    <a:pt x="105569" y="269645"/>
                  </a:lnTo>
                  <a:cubicBezTo>
                    <a:pt x="103682" y="268320"/>
                    <a:pt x="101525" y="267428"/>
                    <a:pt x="99253" y="267035"/>
                  </a:cubicBezTo>
                  <a:lnTo>
                    <a:pt x="99253" y="192061"/>
                  </a:lnTo>
                  <a:close/>
                  <a:moveTo>
                    <a:pt x="285820" y="200897"/>
                  </a:moveTo>
                  <a:cubicBezTo>
                    <a:pt x="290164" y="199849"/>
                    <a:pt x="293534" y="196422"/>
                    <a:pt x="294509" y="192061"/>
                  </a:cubicBezTo>
                  <a:lnTo>
                    <a:pt x="364974" y="192061"/>
                  </a:lnTo>
                  <a:cubicBezTo>
                    <a:pt x="365256" y="193256"/>
                    <a:pt x="365731" y="194397"/>
                    <a:pt x="366380" y="195439"/>
                  </a:cubicBezTo>
                  <a:lnTo>
                    <a:pt x="285820" y="275998"/>
                  </a:lnTo>
                  <a:close/>
                  <a:moveTo>
                    <a:pt x="364974" y="186585"/>
                  </a:moveTo>
                  <a:lnTo>
                    <a:pt x="294363" y="186585"/>
                  </a:lnTo>
                  <a:cubicBezTo>
                    <a:pt x="293291" y="182385"/>
                    <a:pt x="289981" y="179124"/>
                    <a:pt x="285765" y="178115"/>
                  </a:cubicBezTo>
                  <a:lnTo>
                    <a:pt x="285765" y="102648"/>
                  </a:lnTo>
                  <a:lnTo>
                    <a:pt x="366325" y="183208"/>
                  </a:lnTo>
                  <a:cubicBezTo>
                    <a:pt x="365682" y="184253"/>
                    <a:pt x="365208" y="185392"/>
                    <a:pt x="364919" y="186585"/>
                  </a:cubicBezTo>
                  <a:close/>
                  <a:moveTo>
                    <a:pt x="192500" y="93302"/>
                  </a:moveTo>
                  <a:lnTo>
                    <a:pt x="192500" y="9328"/>
                  </a:lnTo>
                  <a:lnTo>
                    <a:pt x="276473" y="93302"/>
                  </a:lnTo>
                  <a:close/>
                  <a:moveTo>
                    <a:pt x="187024" y="93302"/>
                  </a:moveTo>
                  <a:lnTo>
                    <a:pt x="107815" y="93302"/>
                  </a:lnTo>
                  <a:cubicBezTo>
                    <a:pt x="107529" y="92108"/>
                    <a:pt x="107055" y="90968"/>
                    <a:pt x="106409" y="89924"/>
                  </a:cubicBezTo>
                  <a:lnTo>
                    <a:pt x="187024" y="9347"/>
                  </a:lnTo>
                  <a:close/>
                  <a:moveTo>
                    <a:pt x="90272" y="106080"/>
                  </a:moveTo>
                  <a:cubicBezTo>
                    <a:pt x="91322" y="106726"/>
                    <a:pt x="92468" y="107201"/>
                    <a:pt x="93667" y="107486"/>
                  </a:cubicBezTo>
                  <a:lnTo>
                    <a:pt x="93667" y="186640"/>
                  </a:lnTo>
                  <a:lnTo>
                    <a:pt x="9694" y="186640"/>
                  </a:lnTo>
                  <a:close/>
                  <a:moveTo>
                    <a:pt x="93667" y="192116"/>
                  </a:moveTo>
                  <a:lnTo>
                    <a:pt x="93667" y="267108"/>
                  </a:lnTo>
                  <a:cubicBezTo>
                    <a:pt x="91384" y="267501"/>
                    <a:pt x="89215" y="268393"/>
                    <a:pt x="87314" y="269718"/>
                  </a:cubicBezTo>
                  <a:lnTo>
                    <a:pt x="9712" y="192116"/>
                  </a:lnTo>
                  <a:close/>
                  <a:moveTo>
                    <a:pt x="87296" y="295641"/>
                  </a:moveTo>
                  <a:cubicBezTo>
                    <a:pt x="89198" y="296980"/>
                    <a:pt x="91374" y="297878"/>
                    <a:pt x="93667" y="298269"/>
                  </a:cubicBezTo>
                  <a:lnTo>
                    <a:pt x="93667" y="346152"/>
                  </a:lnTo>
                  <a:cubicBezTo>
                    <a:pt x="82120" y="339056"/>
                    <a:pt x="71383" y="330719"/>
                    <a:pt x="61648" y="321289"/>
                  </a:cubicBezTo>
                  <a:close/>
                  <a:moveTo>
                    <a:pt x="99144" y="298269"/>
                  </a:moveTo>
                  <a:cubicBezTo>
                    <a:pt x="101425" y="297878"/>
                    <a:pt x="103590" y="296979"/>
                    <a:pt x="105478" y="295641"/>
                  </a:cubicBezTo>
                  <a:lnTo>
                    <a:pt x="179722" y="369793"/>
                  </a:lnTo>
                  <a:cubicBezTo>
                    <a:pt x="179188" y="370681"/>
                    <a:pt x="178766" y="371631"/>
                    <a:pt x="178462" y="372622"/>
                  </a:cubicBezTo>
                  <a:cubicBezTo>
                    <a:pt x="150599" y="371008"/>
                    <a:pt x="123476" y="363027"/>
                    <a:pt x="99180" y="349292"/>
                  </a:cubicBezTo>
                  <a:close/>
                  <a:moveTo>
                    <a:pt x="195895" y="365977"/>
                  </a:moveTo>
                  <a:cubicBezTo>
                    <a:pt x="194854" y="365328"/>
                    <a:pt x="193713" y="364854"/>
                    <a:pt x="192518" y="364572"/>
                  </a:cubicBezTo>
                  <a:lnTo>
                    <a:pt x="192518" y="294016"/>
                  </a:lnTo>
                  <a:cubicBezTo>
                    <a:pt x="196808" y="292991"/>
                    <a:pt x="200155" y="289637"/>
                    <a:pt x="201171" y="285345"/>
                  </a:cubicBezTo>
                  <a:lnTo>
                    <a:pt x="276473" y="285345"/>
                  </a:lnTo>
                  <a:close/>
                  <a:moveTo>
                    <a:pt x="289690" y="279923"/>
                  </a:moveTo>
                  <a:lnTo>
                    <a:pt x="370250" y="199363"/>
                  </a:lnTo>
                  <a:cubicBezTo>
                    <a:pt x="371019" y="199838"/>
                    <a:pt x="371840" y="200224"/>
                    <a:pt x="372696" y="200514"/>
                  </a:cubicBezTo>
                  <a:cubicBezTo>
                    <a:pt x="371016" y="228445"/>
                    <a:pt x="362933" y="255615"/>
                    <a:pt x="349074" y="279923"/>
                  </a:cubicBezTo>
                  <a:close/>
                  <a:moveTo>
                    <a:pt x="372714" y="178242"/>
                  </a:moveTo>
                  <a:cubicBezTo>
                    <a:pt x="371847" y="178521"/>
                    <a:pt x="371020" y="178907"/>
                    <a:pt x="370250" y="179392"/>
                  </a:cubicBezTo>
                  <a:lnTo>
                    <a:pt x="289635" y="98778"/>
                  </a:lnTo>
                  <a:lnTo>
                    <a:pt x="339581" y="98778"/>
                  </a:lnTo>
                  <a:cubicBezTo>
                    <a:pt x="341052" y="105040"/>
                    <a:pt x="347321" y="108924"/>
                    <a:pt x="353583" y="107453"/>
                  </a:cubicBezTo>
                  <a:cubicBezTo>
                    <a:pt x="353638" y="107440"/>
                    <a:pt x="353692" y="107426"/>
                    <a:pt x="353747" y="107413"/>
                  </a:cubicBezTo>
                  <a:cubicBezTo>
                    <a:pt x="364769" y="129484"/>
                    <a:pt x="371202" y="153560"/>
                    <a:pt x="372659" y="178188"/>
                  </a:cubicBezTo>
                  <a:close/>
                  <a:moveTo>
                    <a:pt x="317511" y="57759"/>
                  </a:moveTo>
                  <a:lnTo>
                    <a:pt x="285765" y="89450"/>
                  </a:lnTo>
                  <a:lnTo>
                    <a:pt x="285765" y="43575"/>
                  </a:lnTo>
                  <a:cubicBezTo>
                    <a:pt x="289157" y="42985"/>
                    <a:pt x="292261" y="41299"/>
                    <a:pt x="294601" y="38774"/>
                  </a:cubicBezTo>
                  <a:cubicBezTo>
                    <a:pt x="302715" y="44467"/>
                    <a:pt x="310358" y="50804"/>
                    <a:pt x="317456" y="57723"/>
                  </a:cubicBezTo>
                  <a:close/>
                  <a:moveTo>
                    <a:pt x="280343" y="43611"/>
                  </a:moveTo>
                  <a:lnTo>
                    <a:pt x="280343" y="89450"/>
                  </a:lnTo>
                  <a:lnTo>
                    <a:pt x="196553" y="5659"/>
                  </a:lnTo>
                  <a:cubicBezTo>
                    <a:pt x="221310" y="6593"/>
                    <a:pt x="245616" y="12569"/>
                    <a:pt x="267985" y="23221"/>
                  </a:cubicBezTo>
                  <a:cubicBezTo>
                    <a:pt x="267492" y="24773"/>
                    <a:pt x="267240" y="26392"/>
                    <a:pt x="267236" y="28022"/>
                  </a:cubicBezTo>
                  <a:cubicBezTo>
                    <a:pt x="267258" y="35679"/>
                    <a:pt x="272751" y="42225"/>
                    <a:pt x="280289" y="43575"/>
                  </a:cubicBezTo>
                  <a:close/>
                  <a:moveTo>
                    <a:pt x="183044" y="5641"/>
                  </a:moveTo>
                  <a:lnTo>
                    <a:pt x="102539" y="86036"/>
                  </a:lnTo>
                  <a:cubicBezTo>
                    <a:pt x="101502" y="85391"/>
                    <a:pt x="100368" y="84916"/>
                    <a:pt x="99180" y="84631"/>
                  </a:cubicBezTo>
                  <a:lnTo>
                    <a:pt x="99180" y="39376"/>
                  </a:lnTo>
                  <a:cubicBezTo>
                    <a:pt x="104436" y="38111"/>
                    <a:pt x="108142" y="33410"/>
                    <a:pt x="108143" y="28003"/>
                  </a:cubicBezTo>
                  <a:cubicBezTo>
                    <a:pt x="108147" y="26859"/>
                    <a:pt x="107981" y="25721"/>
                    <a:pt x="107650" y="24626"/>
                  </a:cubicBezTo>
                  <a:cubicBezTo>
                    <a:pt x="131103" y="12941"/>
                    <a:pt x="156800" y="6453"/>
                    <a:pt x="182989" y="5604"/>
                  </a:cubicBezTo>
                  <a:close/>
                  <a:moveTo>
                    <a:pt x="93704" y="39394"/>
                  </a:moveTo>
                  <a:lnTo>
                    <a:pt x="93704" y="84631"/>
                  </a:lnTo>
                  <a:cubicBezTo>
                    <a:pt x="92409" y="84932"/>
                    <a:pt x="91175" y="85451"/>
                    <a:pt x="90053" y="86164"/>
                  </a:cubicBezTo>
                  <a:lnTo>
                    <a:pt x="67380" y="63473"/>
                  </a:lnTo>
                  <a:cubicBezTo>
                    <a:pt x="68545" y="61644"/>
                    <a:pt x="69177" y="59526"/>
                    <a:pt x="69205" y="57357"/>
                  </a:cubicBezTo>
                  <a:cubicBezTo>
                    <a:pt x="69208" y="55347"/>
                    <a:pt x="68686" y="53371"/>
                    <a:pt x="67690" y="51625"/>
                  </a:cubicBezTo>
                  <a:cubicBezTo>
                    <a:pt x="74087" y="45972"/>
                    <a:pt x="80863" y="40763"/>
                    <a:pt x="87972" y="36036"/>
                  </a:cubicBezTo>
                  <a:cubicBezTo>
                    <a:pt x="89523" y="37678"/>
                    <a:pt x="91512" y="38844"/>
                    <a:pt x="93704" y="39394"/>
                  </a:cubicBezTo>
                  <a:close/>
                  <a:moveTo>
                    <a:pt x="51662" y="67544"/>
                  </a:moveTo>
                  <a:cubicBezTo>
                    <a:pt x="55361" y="69622"/>
                    <a:pt x="59897" y="69531"/>
                    <a:pt x="63510" y="67306"/>
                  </a:cubicBezTo>
                  <a:lnTo>
                    <a:pt x="86292" y="90089"/>
                  </a:lnTo>
                  <a:cubicBezTo>
                    <a:pt x="85715" y="91078"/>
                    <a:pt x="85291" y="92149"/>
                    <a:pt x="85033" y="93265"/>
                  </a:cubicBezTo>
                  <a:lnTo>
                    <a:pt x="42443" y="93265"/>
                  </a:lnTo>
                  <a:cubicBezTo>
                    <a:pt x="41832" y="90119"/>
                    <a:pt x="40286" y="87231"/>
                    <a:pt x="38007" y="84977"/>
                  </a:cubicBezTo>
                  <a:cubicBezTo>
                    <a:pt x="42207" y="78899"/>
                    <a:pt x="46767" y="73077"/>
                    <a:pt x="51662" y="67544"/>
                  </a:cubicBezTo>
                  <a:close/>
                  <a:moveTo>
                    <a:pt x="26890" y="112141"/>
                  </a:moveTo>
                  <a:cubicBezTo>
                    <a:pt x="34678" y="112131"/>
                    <a:pt x="41307" y="106469"/>
                    <a:pt x="42535" y="98778"/>
                  </a:cubicBezTo>
                  <a:lnTo>
                    <a:pt x="85033" y="98778"/>
                  </a:lnTo>
                  <a:cubicBezTo>
                    <a:pt x="85314" y="99996"/>
                    <a:pt x="85788" y="101161"/>
                    <a:pt x="86438" y="102228"/>
                  </a:cubicBezTo>
                  <a:lnTo>
                    <a:pt x="5623" y="183025"/>
                  </a:lnTo>
                  <a:cubicBezTo>
                    <a:pt x="6427" y="158296"/>
                    <a:pt x="12246" y="133987"/>
                    <a:pt x="22728" y="111575"/>
                  </a:cubicBezTo>
                  <a:cubicBezTo>
                    <a:pt x="24085" y="111941"/>
                    <a:pt x="25484" y="112131"/>
                    <a:pt x="26890" y="112141"/>
                  </a:cubicBezTo>
                  <a:close/>
                  <a:moveTo>
                    <a:pt x="5641" y="195712"/>
                  </a:moveTo>
                  <a:lnTo>
                    <a:pt x="83481" y="273534"/>
                  </a:lnTo>
                  <a:cubicBezTo>
                    <a:pt x="82145" y="275424"/>
                    <a:pt x="81247" y="277588"/>
                    <a:pt x="80852" y="279868"/>
                  </a:cubicBezTo>
                  <a:lnTo>
                    <a:pt x="38300" y="279868"/>
                  </a:lnTo>
                  <a:cubicBezTo>
                    <a:pt x="36866" y="273802"/>
                    <a:pt x="30917" y="269935"/>
                    <a:pt x="24791" y="271088"/>
                  </a:cubicBezTo>
                  <a:cubicBezTo>
                    <a:pt x="13071" y="247628"/>
                    <a:pt x="6540" y="221921"/>
                    <a:pt x="5641" y="195712"/>
                  </a:cubicBezTo>
                  <a:close/>
                  <a:moveTo>
                    <a:pt x="200970" y="372567"/>
                  </a:moveTo>
                  <a:cubicBezTo>
                    <a:pt x="200685" y="371596"/>
                    <a:pt x="200267" y="370669"/>
                    <a:pt x="199729" y="369811"/>
                  </a:cubicBezTo>
                  <a:lnTo>
                    <a:pt x="280307" y="289215"/>
                  </a:lnTo>
                  <a:lnTo>
                    <a:pt x="280307" y="334852"/>
                  </a:lnTo>
                  <a:cubicBezTo>
                    <a:pt x="272730" y="336174"/>
                    <a:pt x="267201" y="342751"/>
                    <a:pt x="267200" y="350442"/>
                  </a:cubicBezTo>
                  <a:cubicBezTo>
                    <a:pt x="267202" y="352073"/>
                    <a:pt x="267461" y="353693"/>
                    <a:pt x="267966" y="355243"/>
                  </a:cubicBezTo>
                  <a:cubicBezTo>
                    <a:pt x="246936" y="365235"/>
                    <a:pt x="224190" y="371115"/>
                    <a:pt x="200952" y="372567"/>
                  </a:cubicBezTo>
                  <a:close/>
                  <a:moveTo>
                    <a:pt x="285783" y="334834"/>
                  </a:moveTo>
                  <a:lnTo>
                    <a:pt x="285783" y="289598"/>
                  </a:lnTo>
                  <a:lnTo>
                    <a:pt x="317182" y="320979"/>
                  </a:lnTo>
                  <a:cubicBezTo>
                    <a:pt x="310171" y="327788"/>
                    <a:pt x="302632" y="334032"/>
                    <a:pt x="294637" y="339654"/>
                  </a:cubicBezTo>
                  <a:cubicBezTo>
                    <a:pt x="292292" y="337113"/>
                    <a:pt x="289173" y="335419"/>
                    <a:pt x="285765" y="334834"/>
                  </a:cubicBezTo>
                  <a:close/>
                </a:path>
              </a:pathLst>
            </a:custGeom>
            <a:grpFill/>
            <a:ln w="1819" cap="flat">
              <a:noFill/>
              <a:prstDash val="solid"/>
              <a:miter/>
            </a:ln>
          </p:spPr>
          <p:txBody>
            <a:bodyPr rtlCol="0" anchor="ctr"/>
            <a:lstStyle/>
            <a:p>
              <a:endParaRPr lang="en-US" sz="1800"/>
            </a:p>
          </p:txBody>
        </p:sp>
      </p:grpSp>
    </p:spTree>
    <p:extLst>
      <p:ext uri="{BB962C8B-B14F-4D97-AF65-F5344CB8AC3E}">
        <p14:creationId xmlns:p14="http://schemas.microsoft.com/office/powerpoint/2010/main" val="1760834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 AFBEELDING (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B23073-572C-4F04-B89A-B107AB932F47}"/>
              </a:ext>
            </a:extLst>
          </p:cNvPr>
          <p:cNvSpPr>
            <a:spLocks noGrp="1"/>
          </p:cNvSpPr>
          <p:nvPr>
            <p:ph type="title" hasCustomPrompt="1"/>
          </p:nvPr>
        </p:nvSpPr>
        <p:spPr/>
        <p:txBody>
          <a:bodyPr/>
          <a:lstStyle>
            <a:lvl1pPr>
              <a:defRPr/>
            </a:lvl1pPr>
          </a:lstStyle>
          <a:p>
            <a:r>
              <a:rPr lang="nl-NL" noProof="0" dirty="0"/>
              <a:t>Voeg hier een titel in</a:t>
            </a:r>
            <a:endParaRPr lang="nl-NL" dirty="0"/>
          </a:p>
        </p:txBody>
      </p:sp>
      <p:sp>
        <p:nvSpPr>
          <p:cNvPr id="3" name="Tijdelijke aanduiding voor verticale tekst 2">
            <a:extLst>
              <a:ext uri="{FF2B5EF4-FFF2-40B4-BE49-F238E27FC236}">
                <a16:creationId xmlns:a16="http://schemas.microsoft.com/office/drawing/2014/main" id="{7C849E55-A25C-4202-801C-0514342EA9C6}"/>
              </a:ext>
            </a:extLst>
          </p:cNvPr>
          <p:cNvSpPr>
            <a:spLocks noGrp="1"/>
          </p:cNvSpPr>
          <p:nvPr>
            <p:ph type="body" orient="vert" idx="1" hasCustomPrompt="1"/>
          </p:nvPr>
        </p:nvSpPr>
        <p:spPr>
          <a:xfrm>
            <a:off x="405000" y="1095347"/>
            <a:ext cx="3964310" cy="3092692"/>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err="1"/>
              <a:t>Bullet</a:t>
            </a:r>
            <a:endParaRPr lang="nl-NL" noProof="0" dirty="0"/>
          </a:p>
          <a:p>
            <a:pPr lvl="1"/>
            <a:r>
              <a:rPr lang="nl-NL" noProof="0" dirty="0"/>
              <a:t>Sub-</a:t>
            </a:r>
            <a:r>
              <a:rPr lang="nl-NL" noProof="0" dirty="0" err="1"/>
              <a:t>bullet</a:t>
            </a:r>
            <a:r>
              <a:rPr lang="nl-NL" noProof="0" dirty="0"/>
              <a:t> #1</a:t>
            </a:r>
          </a:p>
          <a:p>
            <a:pPr lvl="2"/>
            <a:r>
              <a:rPr lang="nl-NL" noProof="0" dirty="0"/>
              <a:t>Sub-</a:t>
            </a:r>
            <a:r>
              <a:rPr lang="nl-NL" noProof="0" dirty="0" err="1"/>
              <a:t>bullet</a:t>
            </a:r>
            <a:r>
              <a:rPr lang="nl-NL" noProof="0" dirty="0"/>
              <a:t> #2</a:t>
            </a:r>
          </a:p>
          <a:p>
            <a:pPr lvl="3"/>
            <a:r>
              <a:rPr lang="nl-NL" noProof="0" dirty="0"/>
              <a:t>Leestekst</a:t>
            </a:r>
          </a:p>
          <a:p>
            <a:pPr lvl="4"/>
            <a:r>
              <a:rPr lang="nl-NL" noProof="0" dirty="0"/>
              <a:t>Tussenkop</a:t>
            </a:r>
          </a:p>
          <a:p>
            <a:pPr lvl="5"/>
            <a:r>
              <a:rPr lang="nl-NL" noProof="0" dirty="0"/>
              <a:t>Numerieke </a:t>
            </a:r>
            <a:r>
              <a:rPr lang="nl-NL" noProof="0" dirty="0" err="1"/>
              <a:t>bullet</a:t>
            </a:r>
            <a:endParaRPr lang="nl-NL" noProof="0" dirty="0"/>
          </a:p>
          <a:p>
            <a:pPr lvl="6"/>
            <a:r>
              <a:rPr lang="nl-NL" noProof="0" dirty="0"/>
              <a:t>Alfabetische </a:t>
            </a:r>
            <a:r>
              <a:rPr lang="nl-NL" noProof="0" dirty="0" err="1"/>
              <a:t>bullet</a:t>
            </a:r>
            <a:endParaRPr lang="nl-NL" noProof="0" dirty="0"/>
          </a:p>
          <a:p>
            <a:pPr lvl="7"/>
            <a:r>
              <a:rPr lang="nl-NL" noProof="0" dirty="0"/>
              <a:t>Fotobeschrijving</a:t>
            </a:r>
          </a:p>
          <a:p>
            <a:pPr lvl="8"/>
            <a:r>
              <a:rPr lang="nl-NL" noProof="0" dirty="0"/>
              <a:t>Quote tekst</a:t>
            </a:r>
          </a:p>
          <a:p>
            <a:pPr lvl="4"/>
            <a:endParaRPr lang="nl-NL" dirty="0"/>
          </a:p>
        </p:txBody>
      </p:sp>
      <p:sp>
        <p:nvSpPr>
          <p:cNvPr id="4" name="Tijdelijke aanduiding voor datum 3">
            <a:extLst>
              <a:ext uri="{FF2B5EF4-FFF2-40B4-BE49-F238E27FC236}">
                <a16:creationId xmlns:a16="http://schemas.microsoft.com/office/drawing/2014/main" id="{DABA8B2F-5EFD-4A05-8481-248C853EA1DE}"/>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7D35606D-4D2E-4F0A-88AD-FA9467155265}"/>
              </a:ext>
            </a:extLst>
          </p:cNvPr>
          <p:cNvSpPr>
            <a:spLocks noGrp="1"/>
          </p:cNvSpPr>
          <p:nvPr>
            <p:ph type="ftr" sz="quarter" idx="11"/>
          </p:nvPr>
        </p:nvSpPr>
        <p:spPr/>
        <p:txBody>
          <a:bodyPr/>
          <a:lstStyle/>
          <a:p>
            <a:r>
              <a:rPr lang="nl-NL"/>
              <a:t>Achmea Real Estate</a:t>
            </a:r>
          </a:p>
        </p:txBody>
      </p:sp>
      <p:sp>
        <p:nvSpPr>
          <p:cNvPr id="6" name="Tijdelijke aanduiding voor dianummer 5">
            <a:extLst>
              <a:ext uri="{FF2B5EF4-FFF2-40B4-BE49-F238E27FC236}">
                <a16:creationId xmlns:a16="http://schemas.microsoft.com/office/drawing/2014/main" id="{A7656491-ADD5-4A7E-BAFA-5FCFF07D6EB0}"/>
              </a:ext>
            </a:extLst>
          </p:cNvPr>
          <p:cNvSpPr>
            <a:spLocks noGrp="1"/>
          </p:cNvSpPr>
          <p:nvPr>
            <p:ph type="sldNum" sz="quarter" idx="12"/>
          </p:nvPr>
        </p:nvSpPr>
        <p:spPr/>
        <p:txBody>
          <a:bodyPr/>
          <a:lstStyle/>
          <a:p>
            <a:fld id="{8D374ABD-355D-4B52-8A38-020B3DD5CC75}" type="slidenum">
              <a:rPr lang="nl-NL" smtClean="0"/>
              <a:t>‹#›</a:t>
            </a:fld>
            <a:endParaRPr lang="nl-NL"/>
          </a:p>
        </p:txBody>
      </p:sp>
      <p:sp>
        <p:nvSpPr>
          <p:cNvPr id="7" name="Tijdelijke aanduiding voor tekst 32">
            <a:extLst>
              <a:ext uri="{FF2B5EF4-FFF2-40B4-BE49-F238E27FC236}">
                <a16:creationId xmlns:a16="http://schemas.microsoft.com/office/drawing/2014/main" id="{7175F566-3665-4B0F-B70C-72779DF2FDD6}"/>
              </a:ext>
            </a:extLst>
          </p:cNvPr>
          <p:cNvSpPr>
            <a:spLocks noGrp="1"/>
          </p:cNvSpPr>
          <p:nvPr>
            <p:ph type="body" sz="quarter" idx="13" hasCustomPrompt="1"/>
          </p:nvPr>
        </p:nvSpPr>
        <p:spPr>
          <a:xfrm>
            <a:off x="404999" y="630563"/>
            <a:ext cx="8334000" cy="194889"/>
          </a:xfrm>
        </p:spPr>
        <p:txBody>
          <a:bodyPr/>
          <a:lstStyle>
            <a:lvl1pPr marL="0" indent="0">
              <a:buNone/>
              <a:defRPr sz="1500" b="0">
                <a:solidFill>
                  <a:schemeClr val="accent1"/>
                </a:solidFill>
              </a:defRPr>
            </a:lvl1pPr>
          </a:lstStyle>
          <a:p>
            <a:pPr lvl="0"/>
            <a:r>
              <a:rPr lang="nl-NL" noProof="0" dirty="0"/>
              <a:t>Voeg hier een subtitel in</a:t>
            </a:r>
          </a:p>
        </p:txBody>
      </p:sp>
      <p:sp>
        <p:nvSpPr>
          <p:cNvPr id="17" name="Tijdelijke aanduiding voor tekst 34">
            <a:extLst>
              <a:ext uri="{FF2B5EF4-FFF2-40B4-BE49-F238E27FC236}">
                <a16:creationId xmlns:a16="http://schemas.microsoft.com/office/drawing/2014/main" id="{9955CEC2-0160-42D3-9E2E-941A4A11119D}"/>
              </a:ext>
            </a:extLst>
          </p:cNvPr>
          <p:cNvSpPr>
            <a:spLocks noGrp="1"/>
          </p:cNvSpPr>
          <p:nvPr>
            <p:ph type="body" sz="quarter" idx="14" hasCustomPrompt="1"/>
          </p:nvPr>
        </p:nvSpPr>
        <p:spPr>
          <a:xfrm>
            <a:off x="404812" y="4323167"/>
            <a:ext cx="8334187" cy="111089"/>
          </a:xfrm>
        </p:spPr>
        <p:txBody>
          <a:bodyPr anchor="b"/>
          <a:lstStyle>
            <a:lvl1pPr marL="0" indent="0">
              <a:buNone/>
              <a:defRPr sz="750" i="1"/>
            </a:lvl1pPr>
          </a:lstStyle>
          <a:p>
            <a:pPr lvl="0"/>
            <a:r>
              <a:rPr lang="nl-NL" noProof="0"/>
              <a:t>Bron…</a:t>
            </a:r>
          </a:p>
        </p:txBody>
      </p:sp>
      <p:sp>
        <p:nvSpPr>
          <p:cNvPr id="18" name="Rechthoek: afgeronde hoeken 17">
            <a:extLst>
              <a:ext uri="{FF2B5EF4-FFF2-40B4-BE49-F238E27FC236}">
                <a16:creationId xmlns:a16="http://schemas.microsoft.com/office/drawing/2014/main" id="{765A9402-96DA-4D08-A873-873C05E81C86}"/>
              </a:ext>
            </a:extLst>
          </p:cNvPr>
          <p:cNvSpPr/>
          <p:nvPr userDrawn="1"/>
        </p:nvSpPr>
        <p:spPr>
          <a:xfrm>
            <a:off x="2286000" y="-368830"/>
            <a:ext cx="4572000" cy="22539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lvl="0" algn="ctr"/>
            <a:r>
              <a:rPr lang="nl-NL" sz="2100" b="0" cap="all" baseline="0" noProof="0" dirty="0">
                <a:solidFill>
                  <a:schemeClr val="accent1"/>
                </a:solidFill>
                <a:latin typeface="+mn-lt"/>
              </a:rPr>
              <a:t>TEKST / AFBEELDING (M)</a:t>
            </a:r>
          </a:p>
        </p:txBody>
      </p:sp>
      <p:sp>
        <p:nvSpPr>
          <p:cNvPr id="19" name="Tijdelijke aanduiding voor afbeelding 16">
            <a:extLst>
              <a:ext uri="{FF2B5EF4-FFF2-40B4-BE49-F238E27FC236}">
                <a16:creationId xmlns:a16="http://schemas.microsoft.com/office/drawing/2014/main" id="{19878719-25FF-47F8-88BB-C801FBBD21F2}"/>
              </a:ext>
            </a:extLst>
          </p:cNvPr>
          <p:cNvSpPr>
            <a:spLocks noGrp="1"/>
          </p:cNvSpPr>
          <p:nvPr>
            <p:ph type="pic" sz="quarter" idx="15" hasCustomPrompt="1"/>
          </p:nvPr>
        </p:nvSpPr>
        <p:spPr>
          <a:xfrm>
            <a:off x="4774405" y="1095347"/>
            <a:ext cx="3964405" cy="3092692"/>
          </a:xfrm>
          <a:prstGeom prst="roundRect">
            <a:avLst>
              <a:gd name="adj" fmla="val 1562"/>
            </a:avLst>
          </a:prstGeom>
          <a:solidFill>
            <a:schemeClr val="bg1">
              <a:lumMod val="95000"/>
            </a:schemeClr>
          </a:solidFill>
        </p:spPr>
        <p:txBody>
          <a:bodyPr tIns="1620000"/>
          <a:lstStyle>
            <a:lvl1pPr marL="0" indent="0" algn="ctr">
              <a:buNone/>
              <a:defRPr sz="900" i="1">
                <a:solidFill>
                  <a:schemeClr val="bg1">
                    <a:lumMod val="50000"/>
                  </a:schemeClr>
                </a:solidFill>
              </a:defRPr>
            </a:lvl1pPr>
          </a:lstStyle>
          <a:p>
            <a:r>
              <a:rPr lang="nl-NL" noProof="0"/>
              <a:t>Klik op onderstaand pictogram om een afbeelding in te voegen</a:t>
            </a:r>
          </a:p>
        </p:txBody>
      </p:sp>
      <p:sp>
        <p:nvSpPr>
          <p:cNvPr id="22" name="Tijdelijke aanduiding voor tekst 43">
            <a:extLst>
              <a:ext uri="{FF2B5EF4-FFF2-40B4-BE49-F238E27FC236}">
                <a16:creationId xmlns:a16="http://schemas.microsoft.com/office/drawing/2014/main" id="{B4FF56EE-FE43-4DA5-A312-68CA404863F1}"/>
              </a:ext>
            </a:extLst>
          </p:cNvPr>
          <p:cNvSpPr>
            <a:spLocks noGrp="1"/>
          </p:cNvSpPr>
          <p:nvPr>
            <p:ph type="body" sz="quarter" idx="16" hasCustomPrompt="1"/>
          </p:nvPr>
        </p:nvSpPr>
        <p:spPr>
          <a:xfrm>
            <a:off x="405000" y="0"/>
            <a:ext cx="810000" cy="54050"/>
          </a:xfrm>
          <a:solidFill>
            <a:schemeClr val="accent1"/>
          </a:solidFill>
        </p:spPr>
        <p:txBody>
          <a:bodyPr/>
          <a:lstStyle>
            <a:lvl1pPr marL="0" indent="0">
              <a:buNone/>
              <a:defRPr sz="100">
                <a:solidFill>
                  <a:schemeClr val="bg2"/>
                </a:solidFill>
              </a:defRPr>
            </a:lvl1pPr>
            <a:lvl5pPr>
              <a:defRPr/>
            </a:lvl5pPr>
          </a:lstStyle>
          <a:p>
            <a:pPr lvl="0"/>
            <a:r>
              <a:rPr lang="en-GB" dirty="0"/>
              <a:t> </a:t>
            </a:r>
          </a:p>
        </p:txBody>
      </p:sp>
      <p:grpSp>
        <p:nvGrpSpPr>
          <p:cNvPr id="299" name="Instructie">
            <a:extLst>
              <a:ext uri="{FF2B5EF4-FFF2-40B4-BE49-F238E27FC236}">
                <a16:creationId xmlns:a16="http://schemas.microsoft.com/office/drawing/2014/main" id="{A9040615-5CE4-4514-A742-20EBDF93B84E}"/>
              </a:ext>
            </a:extLst>
          </p:cNvPr>
          <p:cNvGrpSpPr/>
          <p:nvPr userDrawn="1"/>
        </p:nvGrpSpPr>
        <p:grpSpPr>
          <a:xfrm>
            <a:off x="-2578160" y="1077"/>
            <a:ext cx="2400995" cy="4535596"/>
            <a:chOff x="-3437547" y="1434"/>
            <a:chExt cx="3201327" cy="6041867"/>
          </a:xfrm>
        </p:grpSpPr>
        <p:cxnSp>
          <p:nvCxnSpPr>
            <p:cNvPr id="300" name="Rechte verbindingslijn 299">
              <a:extLst>
                <a:ext uri="{FF2B5EF4-FFF2-40B4-BE49-F238E27FC236}">
                  <a16:creationId xmlns:a16="http://schemas.microsoft.com/office/drawing/2014/main" id="{A9E29A4D-6D97-4104-AAB7-B77DE27FDF48}"/>
                </a:ext>
              </a:extLst>
            </p:cNvPr>
            <p:cNvCxnSpPr>
              <a:cxnSpLocks/>
            </p:cNvCxnSpPr>
            <p:nvPr userDrawn="1"/>
          </p:nvCxnSpPr>
          <p:spPr>
            <a:xfrm>
              <a:off x="-3419346" y="6043301"/>
              <a:ext cx="3176013" cy="0"/>
            </a:xfrm>
            <a:prstGeom prst="line">
              <a:avLst/>
            </a:prstGeom>
            <a:noFill/>
            <a:ln w="3175" cap="flat" cmpd="sng" algn="ctr">
              <a:solidFill>
                <a:schemeClr val="bg1">
                  <a:lumMod val="50000"/>
                </a:schemeClr>
              </a:solidFill>
              <a:prstDash val="solid"/>
            </a:ln>
            <a:effectLst/>
          </p:spPr>
        </p:cxnSp>
        <p:sp>
          <p:nvSpPr>
            <p:cNvPr id="301" name="Ovaal 300">
              <a:extLst>
                <a:ext uri="{FF2B5EF4-FFF2-40B4-BE49-F238E27FC236}">
                  <a16:creationId xmlns:a16="http://schemas.microsoft.com/office/drawing/2014/main" id="{D2538CC1-6DFE-4937-BF8F-F1554E4D4040}"/>
                </a:ext>
              </a:extLst>
            </p:cNvPr>
            <p:cNvSpPr/>
            <p:nvPr userDrawn="1"/>
          </p:nvSpPr>
          <p:spPr>
            <a:xfrm>
              <a:off x="-3425006" y="4548392"/>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302" name="Rechthoek 301">
              <a:extLst>
                <a:ext uri="{FF2B5EF4-FFF2-40B4-BE49-F238E27FC236}">
                  <a16:creationId xmlns:a16="http://schemas.microsoft.com/office/drawing/2014/main" id="{6C5D937F-CC31-4E45-A598-A44A739508EC}"/>
                </a:ext>
              </a:extLst>
            </p:cNvPr>
            <p:cNvSpPr/>
            <p:nvPr userDrawn="1"/>
          </p:nvSpPr>
          <p:spPr>
            <a:xfrm>
              <a:off x="-3059324" y="4548391"/>
              <a:ext cx="2823104" cy="255963"/>
            </a:xfrm>
            <a:prstGeom prst="rect">
              <a:avLst/>
            </a:prstGeom>
            <a:noFill/>
            <a:ln w="25400" cap="flat" cmpd="sng" algn="ctr">
              <a:noFill/>
              <a:prstDash val="solid"/>
            </a:ln>
            <a:effectLst/>
          </p:spPr>
          <p:txBody>
            <a:bodyPr lIns="0" tIns="0" rIns="0" bIns="0" rtlCol="0" anchor="ctr"/>
            <a:lstStyle/>
            <a:p>
              <a:pPr marL="198835" marR="0" lvl="5" indent="-198835" algn="l" defTabSz="685800" rtl="0" eaLnBrk="1" fontAlgn="auto" latinLnBrk="0" hangingPunct="1">
                <a:lnSpc>
                  <a:spcPct val="100000"/>
                </a:lnSpc>
                <a:spcBef>
                  <a:spcPts val="225"/>
                </a:spcBef>
                <a:spcAft>
                  <a:spcPts val="225"/>
                </a:spcAft>
                <a:buClr>
                  <a:schemeClr val="tx1"/>
                </a:buClr>
                <a:buSzPct val="85000"/>
                <a:buFont typeface="+mj-lt"/>
                <a:buAutoNum type="arabicPeriod"/>
                <a:tabLst/>
                <a:defRPr/>
              </a:pPr>
              <a:r>
                <a:rPr lang="nl-NL" sz="1125" kern="1200" noProof="0" dirty="0">
                  <a:solidFill>
                    <a:schemeClr val="tx1"/>
                  </a:solidFill>
                  <a:latin typeface="+mn-lt"/>
                  <a:ea typeface="+mn-ea"/>
                  <a:cs typeface="+mn-cs"/>
                </a:rPr>
                <a:t>Numerieke </a:t>
              </a:r>
              <a:r>
                <a:rPr lang="nl-NL" sz="1125" kern="1200" noProof="0" dirty="0" err="1">
                  <a:solidFill>
                    <a:schemeClr val="tx1"/>
                  </a:solidFill>
                  <a:latin typeface="+mn-lt"/>
                  <a:ea typeface="+mn-ea"/>
                  <a:cs typeface="+mn-cs"/>
                </a:rPr>
                <a:t>bullet</a:t>
              </a:r>
              <a:r>
                <a:rPr lang="nl-NL" sz="1125" kern="1200" noProof="0" dirty="0">
                  <a:solidFill>
                    <a:schemeClr val="tx1"/>
                  </a:solidFill>
                  <a:latin typeface="+mn-lt"/>
                  <a:ea typeface="+mn-ea"/>
                  <a:cs typeface="+mn-cs"/>
                </a:rPr>
                <a:t> (15pt)</a:t>
              </a:r>
            </a:p>
          </p:txBody>
        </p:sp>
        <p:sp>
          <p:nvSpPr>
            <p:cNvPr id="303" name="Ovaal 302">
              <a:extLst>
                <a:ext uri="{FF2B5EF4-FFF2-40B4-BE49-F238E27FC236}">
                  <a16:creationId xmlns:a16="http://schemas.microsoft.com/office/drawing/2014/main" id="{9A91952D-3E68-4749-B120-80A4BAFFACDB}"/>
                </a:ext>
              </a:extLst>
            </p:cNvPr>
            <p:cNvSpPr/>
            <p:nvPr userDrawn="1"/>
          </p:nvSpPr>
          <p:spPr>
            <a:xfrm>
              <a:off x="-3425006" y="4922568"/>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304" name="Rechthoek 303">
              <a:extLst>
                <a:ext uri="{FF2B5EF4-FFF2-40B4-BE49-F238E27FC236}">
                  <a16:creationId xmlns:a16="http://schemas.microsoft.com/office/drawing/2014/main" id="{7266ABBD-99F4-4315-9AEA-3BD489AD5560}"/>
                </a:ext>
              </a:extLst>
            </p:cNvPr>
            <p:cNvSpPr/>
            <p:nvPr userDrawn="1"/>
          </p:nvSpPr>
          <p:spPr>
            <a:xfrm>
              <a:off x="-3059324" y="4922567"/>
              <a:ext cx="2823104" cy="255963"/>
            </a:xfrm>
            <a:prstGeom prst="rect">
              <a:avLst/>
            </a:prstGeom>
            <a:noFill/>
            <a:ln w="25400" cap="flat" cmpd="sng" algn="ctr">
              <a:noFill/>
              <a:prstDash val="solid"/>
            </a:ln>
            <a:effectLst/>
          </p:spPr>
          <p:txBody>
            <a:bodyPr lIns="0" tIns="0" rIns="0" bIns="0" rtlCol="0" anchor="ctr"/>
            <a:lstStyle/>
            <a:p>
              <a:pPr marL="198835" marR="0" lvl="6" indent="-198835" algn="l" defTabSz="685800" rtl="0" eaLnBrk="1" fontAlgn="auto" latinLnBrk="0" hangingPunct="1">
                <a:lnSpc>
                  <a:spcPct val="100000"/>
                </a:lnSpc>
                <a:spcBef>
                  <a:spcPts val="225"/>
                </a:spcBef>
                <a:spcAft>
                  <a:spcPts val="225"/>
                </a:spcAft>
                <a:buClr>
                  <a:schemeClr val="tx1"/>
                </a:buClr>
                <a:buSzPct val="85000"/>
                <a:buFont typeface="+mj-lt"/>
                <a:buAutoNum type="alphaLcPeriod"/>
                <a:tabLst/>
                <a:defRPr/>
              </a:pPr>
              <a:r>
                <a:rPr lang="nl-NL" sz="1125" kern="1200" noProof="0" dirty="0">
                  <a:solidFill>
                    <a:schemeClr val="tx1"/>
                  </a:solidFill>
                  <a:latin typeface="+mn-lt"/>
                  <a:ea typeface="+mn-ea"/>
                  <a:cs typeface="+mn-cs"/>
                </a:rPr>
                <a:t>Alfabetische </a:t>
              </a:r>
              <a:r>
                <a:rPr lang="nl-NL" sz="1125" kern="1200" noProof="0" dirty="0" err="1">
                  <a:solidFill>
                    <a:schemeClr val="tx1"/>
                  </a:solidFill>
                  <a:latin typeface="+mn-lt"/>
                  <a:ea typeface="+mn-ea"/>
                  <a:cs typeface="+mn-cs"/>
                </a:rPr>
                <a:t>bullet</a:t>
              </a:r>
              <a:r>
                <a:rPr lang="nl-NL" sz="1125" kern="1200" noProof="0" dirty="0">
                  <a:solidFill>
                    <a:schemeClr val="tx1"/>
                  </a:solidFill>
                  <a:latin typeface="+mn-lt"/>
                  <a:ea typeface="+mn-ea"/>
                  <a:cs typeface="+mn-cs"/>
                </a:rPr>
                <a:t> (15pt)</a:t>
              </a:r>
            </a:p>
          </p:txBody>
        </p:sp>
        <p:sp>
          <p:nvSpPr>
            <p:cNvPr id="305" name="Ovaal 304">
              <a:extLst>
                <a:ext uri="{FF2B5EF4-FFF2-40B4-BE49-F238E27FC236}">
                  <a16:creationId xmlns:a16="http://schemas.microsoft.com/office/drawing/2014/main" id="{14D6EA74-7BB4-4EE0-9BE8-BF3EBAE33486}"/>
                </a:ext>
              </a:extLst>
            </p:cNvPr>
            <p:cNvSpPr/>
            <p:nvPr userDrawn="1"/>
          </p:nvSpPr>
          <p:spPr>
            <a:xfrm>
              <a:off x="-3425006" y="5295213"/>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306" name="Rechthoek 305">
              <a:extLst>
                <a:ext uri="{FF2B5EF4-FFF2-40B4-BE49-F238E27FC236}">
                  <a16:creationId xmlns:a16="http://schemas.microsoft.com/office/drawing/2014/main" id="{E7DB094A-C66A-47DD-81CF-DA7A117F0743}"/>
                </a:ext>
              </a:extLst>
            </p:cNvPr>
            <p:cNvSpPr/>
            <p:nvPr userDrawn="1"/>
          </p:nvSpPr>
          <p:spPr>
            <a:xfrm>
              <a:off x="-3059324" y="5295212"/>
              <a:ext cx="2823104" cy="255963"/>
            </a:xfrm>
            <a:prstGeom prst="rect">
              <a:avLst/>
            </a:prstGeom>
            <a:noFill/>
            <a:ln w="25400" cap="flat" cmpd="sng" algn="ctr">
              <a:noFill/>
              <a:prstDash val="solid"/>
            </a:ln>
            <a:effectLst/>
          </p:spPr>
          <p:txBody>
            <a:bodyPr lIns="0" tIns="0" rIns="0" bIns="0" rtlCol="0" anchor="ctr"/>
            <a:lstStyle/>
            <a:p>
              <a:pPr marL="0" marR="0" lvl="7" indent="0" algn="l" defTabSz="685800" rtl="0" eaLnBrk="1" fontAlgn="auto" latinLnBrk="0" hangingPunct="1">
                <a:lnSpc>
                  <a:spcPct val="100000"/>
                </a:lnSpc>
                <a:spcBef>
                  <a:spcPts val="225"/>
                </a:spcBef>
                <a:spcAft>
                  <a:spcPts val="225"/>
                </a:spcAft>
                <a:buClr>
                  <a:schemeClr val="accent3"/>
                </a:buClr>
                <a:buSzTx/>
                <a:buFont typeface="Arial" panose="020B0604020202020204" pitchFamily="34" charset="0"/>
                <a:buNone/>
                <a:tabLst/>
                <a:defRPr/>
              </a:pPr>
              <a:r>
                <a:rPr lang="nl-NL" sz="750" i="1" kern="1200" noProof="0" dirty="0">
                  <a:solidFill>
                    <a:schemeClr val="tx1"/>
                  </a:solidFill>
                  <a:latin typeface="+mn-lt"/>
                  <a:ea typeface="+mn-ea"/>
                  <a:cs typeface="+mn-cs"/>
                </a:rPr>
                <a:t>Fotobeschrijving (10pt)</a:t>
              </a:r>
            </a:p>
          </p:txBody>
        </p:sp>
        <p:sp>
          <p:nvSpPr>
            <p:cNvPr id="307" name="Ovaal 306">
              <a:extLst>
                <a:ext uri="{FF2B5EF4-FFF2-40B4-BE49-F238E27FC236}">
                  <a16:creationId xmlns:a16="http://schemas.microsoft.com/office/drawing/2014/main" id="{A6EBD7CE-345E-442A-A357-9459DDB13B55}"/>
                </a:ext>
              </a:extLst>
            </p:cNvPr>
            <p:cNvSpPr/>
            <p:nvPr userDrawn="1"/>
          </p:nvSpPr>
          <p:spPr>
            <a:xfrm>
              <a:off x="-3425006" y="5668478"/>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308" name="Rechthoek 307">
              <a:extLst>
                <a:ext uri="{FF2B5EF4-FFF2-40B4-BE49-F238E27FC236}">
                  <a16:creationId xmlns:a16="http://schemas.microsoft.com/office/drawing/2014/main" id="{6A70AF6D-2195-4FEC-AE55-B58319D87CEB}"/>
                </a:ext>
              </a:extLst>
            </p:cNvPr>
            <p:cNvSpPr/>
            <p:nvPr userDrawn="1"/>
          </p:nvSpPr>
          <p:spPr>
            <a:xfrm>
              <a:off x="-3059324" y="5668477"/>
              <a:ext cx="2823104" cy="255963"/>
            </a:xfrm>
            <a:prstGeom prst="rect">
              <a:avLst/>
            </a:prstGeom>
            <a:noFill/>
            <a:ln w="25400" cap="flat" cmpd="sng" algn="ctr">
              <a:noFill/>
              <a:prstDash val="solid"/>
            </a:ln>
            <a:effectLst/>
          </p:spPr>
          <p:txBody>
            <a:bodyPr lIns="0" tIns="0" rIns="0" bIns="0" rtlCol="0" anchor="ctr"/>
            <a:lstStyle/>
            <a:p>
              <a:pPr marL="0" marR="0" lvl="8" indent="0" algn="l" defTabSz="685800" rtl="0" eaLnBrk="1" fontAlgn="auto" latinLnBrk="0" hangingPunct="1">
                <a:lnSpc>
                  <a:spcPct val="100000"/>
                </a:lnSpc>
                <a:spcBef>
                  <a:spcPts val="450"/>
                </a:spcBef>
                <a:spcAft>
                  <a:spcPts val="225"/>
                </a:spcAft>
                <a:buClrTx/>
                <a:buSzTx/>
                <a:buFont typeface="Arial" panose="020B0604020202020204" pitchFamily="34" charset="0"/>
                <a:buNone/>
                <a:tabLst/>
                <a:defRPr/>
              </a:pPr>
              <a:r>
                <a:rPr lang="nl-NL" sz="1500" i="1" kern="1200" noProof="0" dirty="0">
                  <a:solidFill>
                    <a:schemeClr val="tx1"/>
                  </a:solidFill>
                  <a:latin typeface="+mn-lt"/>
                  <a:ea typeface="+mn-ea"/>
                  <a:cs typeface="+mn-cs"/>
                </a:rPr>
                <a:t>Quote tekst (20pt)</a:t>
              </a:r>
            </a:p>
          </p:txBody>
        </p:sp>
        <p:sp>
          <p:nvSpPr>
            <p:cNvPr id="309" name="Rechthoek 308">
              <a:extLst>
                <a:ext uri="{FF2B5EF4-FFF2-40B4-BE49-F238E27FC236}">
                  <a16:creationId xmlns:a16="http://schemas.microsoft.com/office/drawing/2014/main" id="{FEDAE30A-E8BC-42D6-8883-FE1A87931DAF}"/>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80000"/>
                </a:lnSpc>
                <a:spcBef>
                  <a:spcPts val="0"/>
                </a:spcBef>
                <a:spcAft>
                  <a:spcPts val="0"/>
                </a:spcAft>
                <a:buClrTx/>
                <a:buSzTx/>
                <a:buFontTx/>
                <a:buNone/>
                <a:tabLst/>
                <a:defRPr/>
              </a:pPr>
              <a:r>
                <a:rPr kumimoji="0" lang="nl-NL" sz="1050" b="1" i="0" u="none" strike="noStrike" kern="0" cap="all" spc="0" normalizeH="0" baseline="0" noProof="0" dirty="0">
                  <a:ln>
                    <a:noFill/>
                  </a:ln>
                  <a:solidFill>
                    <a:schemeClr val="bg1">
                      <a:lumMod val="50000"/>
                    </a:schemeClr>
                  </a:solidFill>
                  <a:effectLst/>
                  <a:uLnTx/>
                  <a:uFillTx/>
                  <a:latin typeface="+mj-lt"/>
                  <a:cs typeface="Segoe UI Light" panose="020B0502040204020203" pitchFamily="34" charset="0"/>
                </a:rPr>
                <a:t>TEKST</a:t>
              </a:r>
              <a:r>
                <a:rPr kumimoji="0" lang="nl-NL" sz="1050" b="1" i="0" u="none" strike="noStrike" kern="0" cap="all" spc="0" normalizeH="0" noProof="0" dirty="0">
                  <a:ln>
                    <a:noFill/>
                  </a:ln>
                  <a:solidFill>
                    <a:schemeClr val="bg1">
                      <a:lumMod val="50000"/>
                    </a:schemeClr>
                  </a:solidFill>
                  <a:effectLst/>
                  <a:uLnTx/>
                  <a:uFillTx/>
                  <a:latin typeface="+mj-lt"/>
                  <a:cs typeface="Segoe UI Light" panose="020B0502040204020203" pitchFamily="34" charset="0"/>
                </a:rPr>
                <a:t> NIVEAUS kiezen</a:t>
              </a:r>
              <a:endParaRPr kumimoji="0" lang="nl-NL" sz="1050" b="1" i="0" u="none" strike="noStrike" kern="0" cap="all" spc="0" normalizeH="0" baseline="0" noProof="0" dirty="0">
                <a:ln>
                  <a:noFill/>
                </a:ln>
                <a:solidFill>
                  <a:schemeClr val="bg1">
                    <a:lumMod val="50000"/>
                  </a:schemeClr>
                </a:solidFill>
                <a:effectLst/>
                <a:uLnTx/>
                <a:uFillTx/>
                <a:latin typeface="+mj-lt"/>
                <a:cs typeface="Segoe UI Light" panose="020B0502040204020203" pitchFamily="34" charset="0"/>
              </a:endParaRPr>
            </a:p>
          </p:txBody>
        </p:sp>
        <p:sp>
          <p:nvSpPr>
            <p:cNvPr id="310" name="Ovaal 309">
              <a:extLst>
                <a:ext uri="{FF2B5EF4-FFF2-40B4-BE49-F238E27FC236}">
                  <a16:creationId xmlns:a16="http://schemas.microsoft.com/office/drawing/2014/main" id="{AA46C297-78C9-4817-9D11-213CCB9C9F64}"/>
                </a:ext>
              </a:extLst>
            </p:cNvPr>
            <p:cNvSpPr/>
            <p:nvPr userDrawn="1"/>
          </p:nvSpPr>
          <p:spPr>
            <a:xfrm>
              <a:off x="-3425006" y="2678716"/>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311" name="Rechte verbindingslijn 310">
              <a:extLst>
                <a:ext uri="{FF2B5EF4-FFF2-40B4-BE49-F238E27FC236}">
                  <a16:creationId xmlns:a16="http://schemas.microsoft.com/office/drawing/2014/main" id="{557EA977-0096-400F-A663-5BBD6036BFAF}"/>
                </a:ext>
              </a:extLst>
            </p:cNvPr>
            <p:cNvCxnSpPr>
              <a:cxnSpLocks/>
            </p:cNvCxnSpPr>
            <p:nvPr userDrawn="1"/>
          </p:nvCxnSpPr>
          <p:spPr>
            <a:xfrm>
              <a:off x="-3419346" y="243069"/>
              <a:ext cx="3176013" cy="0"/>
            </a:xfrm>
            <a:prstGeom prst="line">
              <a:avLst/>
            </a:prstGeom>
            <a:noFill/>
            <a:ln w="3175" cap="flat" cmpd="sng" algn="ctr">
              <a:solidFill>
                <a:schemeClr val="bg1">
                  <a:lumMod val="50000"/>
                </a:schemeClr>
              </a:solidFill>
              <a:prstDash val="solid"/>
            </a:ln>
            <a:effectLst/>
          </p:spPr>
        </p:cxnSp>
        <p:grpSp>
          <p:nvGrpSpPr>
            <p:cNvPr id="312" name="Groep 311">
              <a:extLst>
                <a:ext uri="{FF2B5EF4-FFF2-40B4-BE49-F238E27FC236}">
                  <a16:creationId xmlns:a16="http://schemas.microsoft.com/office/drawing/2014/main" id="{BC42600A-B3A3-4877-90D7-C07A82046FF3}"/>
                </a:ext>
              </a:extLst>
            </p:cNvPr>
            <p:cNvGrpSpPr/>
            <p:nvPr userDrawn="1"/>
          </p:nvGrpSpPr>
          <p:grpSpPr>
            <a:xfrm>
              <a:off x="-3437547" y="1295337"/>
              <a:ext cx="2933825" cy="558875"/>
              <a:chOff x="-3419346" y="368233"/>
              <a:chExt cx="3904920" cy="743862"/>
            </a:xfrm>
          </p:grpSpPr>
          <p:sp>
            <p:nvSpPr>
              <p:cNvPr id="329" name="Rechthoek 328">
                <a:extLst>
                  <a:ext uri="{FF2B5EF4-FFF2-40B4-BE49-F238E27FC236}">
                    <a16:creationId xmlns:a16="http://schemas.microsoft.com/office/drawing/2014/main" id="{F4C23DD8-1EEB-444F-97E8-7DB7F22E448E}"/>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600" b="0" noProof="0" dirty="0">
                    <a:solidFill>
                      <a:srgbClr val="C00000"/>
                    </a:solidFill>
                    <a:latin typeface="Arial" panose="020B0604020202020204" pitchFamily="34" charset="0"/>
                    <a:cs typeface="Arial" panose="020B0604020202020204" pitchFamily="34" charset="0"/>
                  </a:rPr>
                  <a:t>Start</a:t>
                </a:r>
              </a:p>
            </p:txBody>
          </p:sp>
          <p:cxnSp>
            <p:nvCxnSpPr>
              <p:cNvPr id="330" name="Rechte verbindingslijn 329">
                <a:extLst>
                  <a:ext uri="{FF2B5EF4-FFF2-40B4-BE49-F238E27FC236}">
                    <a16:creationId xmlns:a16="http://schemas.microsoft.com/office/drawing/2014/main" id="{EC276B65-801E-4FEF-8A36-2F62689B59D6}"/>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1" name="Rechte verbindingslijn 330">
                <a:extLst>
                  <a:ext uri="{FF2B5EF4-FFF2-40B4-BE49-F238E27FC236}">
                    <a16:creationId xmlns:a16="http://schemas.microsoft.com/office/drawing/2014/main" id="{4D85CD75-D75D-46B8-A00D-4CF81EE35312}"/>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2" name="Rechthoek 331">
                <a:extLst>
                  <a:ext uri="{FF2B5EF4-FFF2-40B4-BE49-F238E27FC236}">
                    <a16:creationId xmlns:a16="http://schemas.microsoft.com/office/drawing/2014/main" id="{36E1FA0F-31F3-49C8-8E80-258CED450A3B}"/>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nvGrpSpPr>
              <p:cNvPr id="333" name="Groep 332">
                <a:extLst>
                  <a:ext uri="{FF2B5EF4-FFF2-40B4-BE49-F238E27FC236}">
                    <a16:creationId xmlns:a16="http://schemas.microsoft.com/office/drawing/2014/main" id="{5A4795F5-37E6-4F38-850A-7A1A45F43652}"/>
                  </a:ext>
                </a:extLst>
              </p:cNvPr>
              <p:cNvGrpSpPr/>
              <p:nvPr userDrawn="1"/>
            </p:nvGrpSpPr>
            <p:grpSpPr>
              <a:xfrm>
                <a:off x="-3002834" y="720303"/>
                <a:ext cx="182598" cy="143759"/>
                <a:chOff x="-3310843" y="700986"/>
                <a:chExt cx="182598" cy="143759"/>
              </a:xfrm>
            </p:grpSpPr>
            <p:grpSp>
              <p:nvGrpSpPr>
                <p:cNvPr id="372" name="Groep 371">
                  <a:extLst>
                    <a:ext uri="{FF2B5EF4-FFF2-40B4-BE49-F238E27FC236}">
                      <a16:creationId xmlns:a16="http://schemas.microsoft.com/office/drawing/2014/main" id="{39185034-83E7-4FF4-B6FF-250310020996}"/>
                    </a:ext>
                  </a:extLst>
                </p:cNvPr>
                <p:cNvGrpSpPr/>
                <p:nvPr userDrawn="1"/>
              </p:nvGrpSpPr>
              <p:grpSpPr>
                <a:xfrm>
                  <a:off x="-3310843" y="700986"/>
                  <a:ext cx="182598" cy="143759"/>
                  <a:chOff x="-3310843" y="700986"/>
                  <a:chExt cx="182598" cy="143759"/>
                </a:xfrm>
              </p:grpSpPr>
              <p:cxnSp>
                <p:nvCxnSpPr>
                  <p:cNvPr id="376" name="Rechte verbindingslijn 375">
                    <a:extLst>
                      <a:ext uri="{FF2B5EF4-FFF2-40B4-BE49-F238E27FC236}">
                        <a16:creationId xmlns:a16="http://schemas.microsoft.com/office/drawing/2014/main" id="{29D344CD-C7EA-41BA-9DB2-2FDB70EEE871}"/>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377" name="Rechte verbindingslijn 376">
                    <a:extLst>
                      <a:ext uri="{FF2B5EF4-FFF2-40B4-BE49-F238E27FC236}">
                        <a16:creationId xmlns:a16="http://schemas.microsoft.com/office/drawing/2014/main" id="{72C08631-A23F-4142-943F-EEC71DA5C7EF}"/>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378" name="Rechte verbindingslijn 377">
                    <a:extLst>
                      <a:ext uri="{FF2B5EF4-FFF2-40B4-BE49-F238E27FC236}">
                        <a16:creationId xmlns:a16="http://schemas.microsoft.com/office/drawing/2014/main" id="{9219C585-A23C-4A03-9037-342255AD87C3}"/>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379" name="Rechte verbindingslijn 378">
                    <a:extLst>
                      <a:ext uri="{FF2B5EF4-FFF2-40B4-BE49-F238E27FC236}">
                        <a16:creationId xmlns:a16="http://schemas.microsoft.com/office/drawing/2014/main" id="{CD8B7624-9942-4448-9E55-63340A8A91E0}"/>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380" name="Rechte verbindingslijn 379">
                    <a:extLst>
                      <a:ext uri="{FF2B5EF4-FFF2-40B4-BE49-F238E27FC236}">
                        <a16:creationId xmlns:a16="http://schemas.microsoft.com/office/drawing/2014/main" id="{AEEE66E4-34BA-4B72-A925-B13B223568EB}"/>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373" name="Groep 372">
                  <a:extLst>
                    <a:ext uri="{FF2B5EF4-FFF2-40B4-BE49-F238E27FC236}">
                      <a16:creationId xmlns:a16="http://schemas.microsoft.com/office/drawing/2014/main" id="{60CBB292-C3B9-4B4E-9AA5-69061A999BAB}"/>
                    </a:ext>
                  </a:extLst>
                </p:cNvPr>
                <p:cNvGrpSpPr/>
                <p:nvPr userDrawn="1"/>
              </p:nvGrpSpPr>
              <p:grpSpPr>
                <a:xfrm flipH="1">
                  <a:off x="-3310774" y="735854"/>
                  <a:ext cx="88801" cy="72568"/>
                  <a:chOff x="-2091059" y="1395403"/>
                  <a:chExt cx="157316" cy="128558"/>
                </a:xfrm>
              </p:grpSpPr>
              <p:sp>
                <p:nvSpPr>
                  <p:cNvPr id="374" name="Rechthoek 373">
                    <a:extLst>
                      <a:ext uri="{FF2B5EF4-FFF2-40B4-BE49-F238E27FC236}">
                        <a16:creationId xmlns:a16="http://schemas.microsoft.com/office/drawing/2014/main" id="{2B7F2EEC-E9D2-4F6E-AE51-4C99AD380BA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375" name="Pijl: punthaak 374">
                    <a:extLst>
                      <a:ext uri="{FF2B5EF4-FFF2-40B4-BE49-F238E27FC236}">
                        <a16:creationId xmlns:a16="http://schemas.microsoft.com/office/drawing/2014/main" id="{01398107-1754-4322-97B3-3E90A2FACA2F}"/>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grpSp>
            <p:nvGrpSpPr>
              <p:cNvPr id="334" name="Groep 333">
                <a:extLst>
                  <a:ext uri="{FF2B5EF4-FFF2-40B4-BE49-F238E27FC236}">
                    <a16:creationId xmlns:a16="http://schemas.microsoft.com/office/drawing/2014/main" id="{939B2F05-4AF3-4F93-B952-01644D230EA6}"/>
                  </a:ext>
                </a:extLst>
              </p:cNvPr>
              <p:cNvGrpSpPr/>
              <p:nvPr userDrawn="1"/>
            </p:nvGrpSpPr>
            <p:grpSpPr>
              <a:xfrm>
                <a:off x="-3326107" y="720303"/>
                <a:ext cx="182598" cy="143759"/>
                <a:chOff x="-3634116" y="700986"/>
                <a:chExt cx="182598" cy="143759"/>
              </a:xfrm>
            </p:grpSpPr>
            <p:grpSp>
              <p:nvGrpSpPr>
                <p:cNvPr id="363" name="Groep 362">
                  <a:extLst>
                    <a:ext uri="{FF2B5EF4-FFF2-40B4-BE49-F238E27FC236}">
                      <a16:creationId xmlns:a16="http://schemas.microsoft.com/office/drawing/2014/main" id="{5A7A2DA7-68C5-4F04-9D8E-A53C0000F482}"/>
                    </a:ext>
                  </a:extLst>
                </p:cNvPr>
                <p:cNvGrpSpPr/>
                <p:nvPr userDrawn="1"/>
              </p:nvGrpSpPr>
              <p:grpSpPr>
                <a:xfrm>
                  <a:off x="-3634116" y="700986"/>
                  <a:ext cx="182598" cy="143759"/>
                  <a:chOff x="-3634116" y="700986"/>
                  <a:chExt cx="182598" cy="143759"/>
                </a:xfrm>
              </p:grpSpPr>
              <p:cxnSp>
                <p:nvCxnSpPr>
                  <p:cNvPr id="367" name="Rechte verbindingslijn 366">
                    <a:extLst>
                      <a:ext uri="{FF2B5EF4-FFF2-40B4-BE49-F238E27FC236}">
                        <a16:creationId xmlns:a16="http://schemas.microsoft.com/office/drawing/2014/main" id="{CE5F4043-BE09-40B9-B8D6-75A94C52DBD8}"/>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368" name="Rechte verbindingslijn 367">
                    <a:extLst>
                      <a:ext uri="{FF2B5EF4-FFF2-40B4-BE49-F238E27FC236}">
                        <a16:creationId xmlns:a16="http://schemas.microsoft.com/office/drawing/2014/main" id="{C1CE4101-E796-4DF8-80AB-10C6C40AC7C7}"/>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369" name="Rechte verbindingslijn 368">
                    <a:extLst>
                      <a:ext uri="{FF2B5EF4-FFF2-40B4-BE49-F238E27FC236}">
                        <a16:creationId xmlns:a16="http://schemas.microsoft.com/office/drawing/2014/main" id="{A0DE6505-25D1-4493-9581-736CD37443DE}"/>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370" name="Rechte verbindingslijn 369">
                    <a:extLst>
                      <a:ext uri="{FF2B5EF4-FFF2-40B4-BE49-F238E27FC236}">
                        <a16:creationId xmlns:a16="http://schemas.microsoft.com/office/drawing/2014/main" id="{C6998B58-E5C3-421B-AACA-8BB753F24ECD}"/>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371" name="Rechte verbindingslijn 370">
                    <a:extLst>
                      <a:ext uri="{FF2B5EF4-FFF2-40B4-BE49-F238E27FC236}">
                        <a16:creationId xmlns:a16="http://schemas.microsoft.com/office/drawing/2014/main" id="{1D574B4D-F40B-4471-9C90-2C6869B0E4EF}"/>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364" name="Groep 363">
                  <a:extLst>
                    <a:ext uri="{FF2B5EF4-FFF2-40B4-BE49-F238E27FC236}">
                      <a16:creationId xmlns:a16="http://schemas.microsoft.com/office/drawing/2014/main" id="{83070619-20BA-4B96-8DD6-7D52C2554D1B}"/>
                    </a:ext>
                  </a:extLst>
                </p:cNvPr>
                <p:cNvGrpSpPr/>
                <p:nvPr userDrawn="1"/>
              </p:nvGrpSpPr>
              <p:grpSpPr>
                <a:xfrm>
                  <a:off x="-3634047" y="735854"/>
                  <a:ext cx="88801" cy="72568"/>
                  <a:chOff x="-2091059" y="1395403"/>
                  <a:chExt cx="157316" cy="128558"/>
                </a:xfrm>
              </p:grpSpPr>
              <p:sp>
                <p:nvSpPr>
                  <p:cNvPr id="365" name="Rechthoek 364">
                    <a:extLst>
                      <a:ext uri="{FF2B5EF4-FFF2-40B4-BE49-F238E27FC236}">
                        <a16:creationId xmlns:a16="http://schemas.microsoft.com/office/drawing/2014/main" id="{A975F434-D9E8-4C86-9221-6ED95E807F9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366" name="Pijl: punthaak 365">
                    <a:extLst>
                      <a:ext uri="{FF2B5EF4-FFF2-40B4-BE49-F238E27FC236}">
                        <a16:creationId xmlns:a16="http://schemas.microsoft.com/office/drawing/2014/main" id="{2251D4A1-10CB-45B0-85A4-2E89DF680635}"/>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cxnSp>
            <p:nvCxnSpPr>
              <p:cNvPr id="335" name="Rechte verbindingslijn 334">
                <a:extLst>
                  <a:ext uri="{FF2B5EF4-FFF2-40B4-BE49-F238E27FC236}">
                    <a16:creationId xmlns:a16="http://schemas.microsoft.com/office/drawing/2014/main" id="{5E08EB10-7AC5-46CE-A3DB-AB248D1950D9}"/>
                  </a:ext>
                </a:extLst>
              </p:cNvPr>
              <p:cNvCxnSpPr>
                <a:cxnSpLocks/>
              </p:cNvCxnSpPr>
              <p:nvPr userDrawn="1"/>
            </p:nvCxnSpPr>
            <p:spPr>
              <a:xfrm flipV="1">
                <a:off x="-3136454" y="523622"/>
                <a:ext cx="720437" cy="188422"/>
              </a:xfrm>
              <a:prstGeom prst="line">
                <a:avLst/>
              </a:prstGeom>
              <a:noFill/>
              <a:ln w="19050" cap="rnd" cmpd="sng" algn="ctr">
                <a:solidFill>
                  <a:schemeClr val="tx1"/>
                </a:solidFill>
                <a:prstDash val="solid"/>
                <a:headEnd type="oval"/>
              </a:ln>
              <a:effectLst/>
            </p:spPr>
          </p:cxnSp>
          <p:cxnSp>
            <p:nvCxnSpPr>
              <p:cNvPr id="336" name="Rechte verbindingslijn 335">
                <a:extLst>
                  <a:ext uri="{FF2B5EF4-FFF2-40B4-BE49-F238E27FC236}">
                    <a16:creationId xmlns:a16="http://schemas.microsoft.com/office/drawing/2014/main" id="{2C5BD4E2-9DFB-4B2A-A283-D8E5CBA3F745}"/>
                  </a:ext>
                </a:extLst>
              </p:cNvPr>
              <p:cNvCxnSpPr>
                <a:cxnSpLocks/>
              </p:cNvCxnSpPr>
              <p:nvPr userDrawn="1"/>
            </p:nvCxnSpPr>
            <p:spPr>
              <a:xfrm>
                <a:off x="-2820570" y="712044"/>
                <a:ext cx="399011" cy="238298"/>
              </a:xfrm>
              <a:prstGeom prst="line">
                <a:avLst/>
              </a:prstGeom>
              <a:noFill/>
              <a:ln w="19050" cap="rnd" cmpd="sng" algn="ctr">
                <a:solidFill>
                  <a:schemeClr val="tx1"/>
                </a:solidFill>
                <a:prstDash val="solid"/>
                <a:headEnd type="oval"/>
              </a:ln>
              <a:effectLst/>
            </p:spPr>
          </p:cxnSp>
          <p:grpSp>
            <p:nvGrpSpPr>
              <p:cNvPr id="337" name="Groep 336">
                <a:extLst>
                  <a:ext uri="{FF2B5EF4-FFF2-40B4-BE49-F238E27FC236}">
                    <a16:creationId xmlns:a16="http://schemas.microsoft.com/office/drawing/2014/main" id="{BA99A363-56A8-4D34-948C-6052880AB635}"/>
                  </a:ext>
                </a:extLst>
              </p:cNvPr>
              <p:cNvGrpSpPr/>
              <p:nvPr userDrawn="1"/>
            </p:nvGrpSpPr>
            <p:grpSpPr>
              <a:xfrm>
                <a:off x="-2425037" y="370226"/>
                <a:ext cx="357690" cy="330595"/>
                <a:chOff x="-2721817" y="347336"/>
                <a:chExt cx="432805" cy="400021"/>
              </a:xfrm>
            </p:grpSpPr>
            <p:sp>
              <p:nvSpPr>
                <p:cNvPr id="352" name="Rechthoek 351">
                  <a:extLst>
                    <a:ext uri="{FF2B5EF4-FFF2-40B4-BE49-F238E27FC236}">
                      <a16:creationId xmlns:a16="http://schemas.microsoft.com/office/drawing/2014/main" id="{5CB1EEA1-175A-4B12-882E-7BAF5BF09D10}"/>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a:solidFill>
                      <a:srgbClr val="FF0000"/>
                    </a:solidFill>
                    <a:latin typeface="Arial" panose="020B0604020202020204" pitchFamily="34" charset="0"/>
                    <a:cs typeface="Arial" panose="020B0604020202020204" pitchFamily="34" charset="0"/>
                  </a:endParaRPr>
                </a:p>
              </p:txBody>
            </p:sp>
            <p:grpSp>
              <p:nvGrpSpPr>
                <p:cNvPr id="353" name="Groep 352">
                  <a:extLst>
                    <a:ext uri="{FF2B5EF4-FFF2-40B4-BE49-F238E27FC236}">
                      <a16:creationId xmlns:a16="http://schemas.microsoft.com/office/drawing/2014/main" id="{DC050AF5-6B3F-47F3-B296-94792B2F3ACB}"/>
                    </a:ext>
                  </a:extLst>
                </p:cNvPr>
                <p:cNvGrpSpPr/>
                <p:nvPr userDrawn="1"/>
              </p:nvGrpSpPr>
              <p:grpSpPr>
                <a:xfrm>
                  <a:off x="-2652453" y="431583"/>
                  <a:ext cx="294076" cy="231526"/>
                  <a:chOff x="-3634116" y="700986"/>
                  <a:chExt cx="182598" cy="143759"/>
                </a:xfrm>
              </p:grpSpPr>
              <p:grpSp>
                <p:nvGrpSpPr>
                  <p:cNvPr id="354" name="Groep 353">
                    <a:extLst>
                      <a:ext uri="{FF2B5EF4-FFF2-40B4-BE49-F238E27FC236}">
                        <a16:creationId xmlns:a16="http://schemas.microsoft.com/office/drawing/2014/main" id="{D3E174FE-8858-4CA9-A0FE-B0B8FA037AEA}"/>
                      </a:ext>
                    </a:extLst>
                  </p:cNvPr>
                  <p:cNvGrpSpPr/>
                  <p:nvPr userDrawn="1"/>
                </p:nvGrpSpPr>
                <p:grpSpPr>
                  <a:xfrm>
                    <a:off x="-3634116" y="700986"/>
                    <a:ext cx="182598" cy="143759"/>
                    <a:chOff x="-3634116" y="700986"/>
                    <a:chExt cx="182598" cy="143759"/>
                  </a:xfrm>
                </p:grpSpPr>
                <p:cxnSp>
                  <p:nvCxnSpPr>
                    <p:cNvPr id="358" name="Rechte verbindingslijn 357">
                      <a:extLst>
                        <a:ext uri="{FF2B5EF4-FFF2-40B4-BE49-F238E27FC236}">
                          <a16:creationId xmlns:a16="http://schemas.microsoft.com/office/drawing/2014/main" id="{B8638688-72B1-4349-9913-E34F7D244653}"/>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359" name="Rechte verbindingslijn 358">
                      <a:extLst>
                        <a:ext uri="{FF2B5EF4-FFF2-40B4-BE49-F238E27FC236}">
                          <a16:creationId xmlns:a16="http://schemas.microsoft.com/office/drawing/2014/main" id="{A449D089-8181-4AA2-BC24-86B165DD7F28}"/>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360" name="Rechte verbindingslijn 359">
                      <a:extLst>
                        <a:ext uri="{FF2B5EF4-FFF2-40B4-BE49-F238E27FC236}">
                          <a16:creationId xmlns:a16="http://schemas.microsoft.com/office/drawing/2014/main" id="{BF91E272-B113-4689-A46D-282D24B41938}"/>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361" name="Rechte verbindingslijn 360">
                      <a:extLst>
                        <a:ext uri="{FF2B5EF4-FFF2-40B4-BE49-F238E27FC236}">
                          <a16:creationId xmlns:a16="http://schemas.microsoft.com/office/drawing/2014/main" id="{EC1E3198-7FF6-4E26-9589-E37A5994293F}"/>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362" name="Rechte verbindingslijn 361">
                      <a:extLst>
                        <a:ext uri="{FF2B5EF4-FFF2-40B4-BE49-F238E27FC236}">
                          <a16:creationId xmlns:a16="http://schemas.microsoft.com/office/drawing/2014/main" id="{9418E550-56B2-4EF2-990D-906C6FB4CD20}"/>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355" name="Groep 354">
                    <a:extLst>
                      <a:ext uri="{FF2B5EF4-FFF2-40B4-BE49-F238E27FC236}">
                        <a16:creationId xmlns:a16="http://schemas.microsoft.com/office/drawing/2014/main" id="{A6862AB4-0AD2-4E76-A072-8505D2299792}"/>
                      </a:ext>
                    </a:extLst>
                  </p:cNvPr>
                  <p:cNvGrpSpPr/>
                  <p:nvPr userDrawn="1"/>
                </p:nvGrpSpPr>
                <p:grpSpPr>
                  <a:xfrm>
                    <a:off x="-3634047" y="735854"/>
                    <a:ext cx="88801" cy="72568"/>
                    <a:chOff x="-2091059" y="1395403"/>
                    <a:chExt cx="157316" cy="128558"/>
                  </a:xfrm>
                </p:grpSpPr>
                <p:sp>
                  <p:nvSpPr>
                    <p:cNvPr id="356" name="Rechthoek 355">
                      <a:extLst>
                        <a:ext uri="{FF2B5EF4-FFF2-40B4-BE49-F238E27FC236}">
                          <a16:creationId xmlns:a16="http://schemas.microsoft.com/office/drawing/2014/main" id="{A8AF7EA4-061F-4D9C-969E-BF974232023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357" name="Pijl: punthaak 356">
                      <a:extLst>
                        <a:ext uri="{FF2B5EF4-FFF2-40B4-BE49-F238E27FC236}">
                          <a16:creationId xmlns:a16="http://schemas.microsoft.com/office/drawing/2014/main" id="{ADCF9CE3-C663-4782-8C65-F80DAAC17CA5}"/>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grpSp>
          <p:grpSp>
            <p:nvGrpSpPr>
              <p:cNvPr id="338" name="Groep 337">
                <a:extLst>
                  <a:ext uri="{FF2B5EF4-FFF2-40B4-BE49-F238E27FC236}">
                    <a16:creationId xmlns:a16="http://schemas.microsoft.com/office/drawing/2014/main" id="{BCD8E005-759B-409C-A2FB-C8E93945FA2F}"/>
                  </a:ext>
                </a:extLst>
              </p:cNvPr>
              <p:cNvGrpSpPr/>
              <p:nvPr userDrawn="1"/>
            </p:nvGrpSpPr>
            <p:grpSpPr>
              <a:xfrm>
                <a:off x="-2425037" y="781500"/>
                <a:ext cx="357690" cy="330595"/>
                <a:chOff x="-2721817" y="782525"/>
                <a:chExt cx="432805" cy="400021"/>
              </a:xfrm>
            </p:grpSpPr>
            <p:sp>
              <p:nvSpPr>
                <p:cNvPr id="341" name="Rechthoek 340">
                  <a:extLst>
                    <a:ext uri="{FF2B5EF4-FFF2-40B4-BE49-F238E27FC236}">
                      <a16:creationId xmlns:a16="http://schemas.microsoft.com/office/drawing/2014/main" id="{906FEB8C-9C81-490A-9811-A49EC1BE3F0C}"/>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a:solidFill>
                      <a:srgbClr val="FF0000"/>
                    </a:solidFill>
                    <a:latin typeface="Arial" panose="020B0604020202020204" pitchFamily="34" charset="0"/>
                    <a:cs typeface="Arial" panose="020B0604020202020204" pitchFamily="34" charset="0"/>
                  </a:endParaRPr>
                </a:p>
              </p:txBody>
            </p:sp>
            <p:grpSp>
              <p:nvGrpSpPr>
                <p:cNvPr id="342" name="Groep 341">
                  <a:extLst>
                    <a:ext uri="{FF2B5EF4-FFF2-40B4-BE49-F238E27FC236}">
                      <a16:creationId xmlns:a16="http://schemas.microsoft.com/office/drawing/2014/main" id="{7CF4158C-C833-4504-BB3A-A11C01ADF087}"/>
                    </a:ext>
                  </a:extLst>
                </p:cNvPr>
                <p:cNvGrpSpPr/>
                <p:nvPr userDrawn="1"/>
              </p:nvGrpSpPr>
              <p:grpSpPr>
                <a:xfrm>
                  <a:off x="-2652453" y="866772"/>
                  <a:ext cx="294076" cy="231526"/>
                  <a:chOff x="-3310843" y="700986"/>
                  <a:chExt cx="182598" cy="143759"/>
                </a:xfrm>
              </p:grpSpPr>
              <p:grpSp>
                <p:nvGrpSpPr>
                  <p:cNvPr id="343" name="Groep 342">
                    <a:extLst>
                      <a:ext uri="{FF2B5EF4-FFF2-40B4-BE49-F238E27FC236}">
                        <a16:creationId xmlns:a16="http://schemas.microsoft.com/office/drawing/2014/main" id="{1582C828-B804-4BE8-B47D-FCDC7BBE5209}"/>
                      </a:ext>
                    </a:extLst>
                  </p:cNvPr>
                  <p:cNvGrpSpPr/>
                  <p:nvPr userDrawn="1"/>
                </p:nvGrpSpPr>
                <p:grpSpPr>
                  <a:xfrm>
                    <a:off x="-3310843" y="700986"/>
                    <a:ext cx="182598" cy="143759"/>
                    <a:chOff x="-3310843" y="700986"/>
                    <a:chExt cx="182598" cy="143759"/>
                  </a:xfrm>
                </p:grpSpPr>
                <p:cxnSp>
                  <p:nvCxnSpPr>
                    <p:cNvPr id="347" name="Rechte verbindingslijn 346">
                      <a:extLst>
                        <a:ext uri="{FF2B5EF4-FFF2-40B4-BE49-F238E27FC236}">
                          <a16:creationId xmlns:a16="http://schemas.microsoft.com/office/drawing/2014/main" id="{D668F080-4415-4CBB-9DD1-7688237BECB9}"/>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348" name="Rechte verbindingslijn 347">
                      <a:extLst>
                        <a:ext uri="{FF2B5EF4-FFF2-40B4-BE49-F238E27FC236}">
                          <a16:creationId xmlns:a16="http://schemas.microsoft.com/office/drawing/2014/main" id="{5ABAA773-AC19-4267-9599-F4690BB53C5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349" name="Rechte verbindingslijn 348">
                      <a:extLst>
                        <a:ext uri="{FF2B5EF4-FFF2-40B4-BE49-F238E27FC236}">
                          <a16:creationId xmlns:a16="http://schemas.microsoft.com/office/drawing/2014/main" id="{0708D3FA-9BAF-4C2F-81A3-1A2C110AD1E7}"/>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350" name="Rechte verbindingslijn 349">
                      <a:extLst>
                        <a:ext uri="{FF2B5EF4-FFF2-40B4-BE49-F238E27FC236}">
                          <a16:creationId xmlns:a16="http://schemas.microsoft.com/office/drawing/2014/main" id="{B030F541-824F-423E-8A89-2BD72A56BFFF}"/>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351" name="Rechte verbindingslijn 350">
                      <a:extLst>
                        <a:ext uri="{FF2B5EF4-FFF2-40B4-BE49-F238E27FC236}">
                          <a16:creationId xmlns:a16="http://schemas.microsoft.com/office/drawing/2014/main" id="{210C7F8F-3E1C-40C6-B700-51BEDE24B530}"/>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344" name="Groep 343">
                    <a:extLst>
                      <a:ext uri="{FF2B5EF4-FFF2-40B4-BE49-F238E27FC236}">
                        <a16:creationId xmlns:a16="http://schemas.microsoft.com/office/drawing/2014/main" id="{8F406B9C-D62A-476D-ACFD-FFFED04CF50A}"/>
                      </a:ext>
                    </a:extLst>
                  </p:cNvPr>
                  <p:cNvGrpSpPr/>
                  <p:nvPr userDrawn="1"/>
                </p:nvGrpSpPr>
                <p:grpSpPr>
                  <a:xfrm flipH="1">
                    <a:off x="-3310774" y="735854"/>
                    <a:ext cx="88801" cy="72568"/>
                    <a:chOff x="-2091059" y="1395403"/>
                    <a:chExt cx="157316" cy="128558"/>
                  </a:xfrm>
                </p:grpSpPr>
                <p:sp>
                  <p:nvSpPr>
                    <p:cNvPr id="345" name="Rechthoek 344">
                      <a:extLst>
                        <a:ext uri="{FF2B5EF4-FFF2-40B4-BE49-F238E27FC236}">
                          <a16:creationId xmlns:a16="http://schemas.microsoft.com/office/drawing/2014/main" id="{B56B302C-2B12-4206-846F-E8DD9867B65C}"/>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346" name="Pijl: punthaak 345">
                      <a:extLst>
                        <a:ext uri="{FF2B5EF4-FFF2-40B4-BE49-F238E27FC236}">
                          <a16:creationId xmlns:a16="http://schemas.microsoft.com/office/drawing/2014/main" id="{80D30022-39AA-4521-B6E3-A3C3BEFE5FE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grpSp>
          <p:sp>
            <p:nvSpPr>
              <p:cNvPr id="339" name="Rechthoek 338">
                <a:extLst>
                  <a:ext uri="{FF2B5EF4-FFF2-40B4-BE49-F238E27FC236}">
                    <a16:creationId xmlns:a16="http://schemas.microsoft.com/office/drawing/2014/main" id="{7D6AD4B8-8793-4756-B837-C5E0AAEF876F}"/>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340" name="Rechthoek 339">
                <a:extLst>
                  <a:ext uri="{FF2B5EF4-FFF2-40B4-BE49-F238E27FC236}">
                    <a16:creationId xmlns:a16="http://schemas.microsoft.com/office/drawing/2014/main" id="{96D89153-A0FD-4860-8753-8736481603D7}"/>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313" name="Rechte verbindingslijn 312">
              <a:extLst>
                <a:ext uri="{FF2B5EF4-FFF2-40B4-BE49-F238E27FC236}">
                  <a16:creationId xmlns:a16="http://schemas.microsoft.com/office/drawing/2014/main" id="{5F76A6E5-4858-4C23-AC19-8436E6602461}"/>
                </a:ext>
              </a:extLst>
            </p:cNvPr>
            <p:cNvCxnSpPr>
              <a:cxnSpLocks/>
            </p:cNvCxnSpPr>
            <p:nvPr userDrawn="1"/>
          </p:nvCxnSpPr>
          <p:spPr>
            <a:xfrm>
              <a:off x="-3419346" y="1980503"/>
              <a:ext cx="3176013" cy="0"/>
            </a:xfrm>
            <a:prstGeom prst="line">
              <a:avLst/>
            </a:prstGeom>
            <a:noFill/>
            <a:ln w="3175" cap="flat" cmpd="sng" algn="ctr">
              <a:solidFill>
                <a:schemeClr val="bg1">
                  <a:lumMod val="50000"/>
                </a:schemeClr>
              </a:solidFill>
              <a:prstDash val="solid"/>
            </a:ln>
            <a:effectLst/>
          </p:spPr>
        </p:cxnSp>
        <p:sp>
          <p:nvSpPr>
            <p:cNvPr id="314" name="Rechthoek 313">
              <a:extLst>
                <a:ext uri="{FF2B5EF4-FFF2-40B4-BE49-F238E27FC236}">
                  <a16:creationId xmlns:a16="http://schemas.microsoft.com/office/drawing/2014/main" id="{CF32BC31-02D3-42C8-8D1C-AA544468A86E}"/>
                </a:ext>
              </a:extLst>
            </p:cNvPr>
            <p:cNvSpPr/>
            <p:nvPr userDrawn="1"/>
          </p:nvSpPr>
          <p:spPr>
            <a:xfrm>
              <a:off x="-3059324" y="2678715"/>
              <a:ext cx="2823104" cy="255963"/>
            </a:xfrm>
            <a:prstGeom prst="rect">
              <a:avLst/>
            </a:prstGeom>
            <a:noFill/>
            <a:ln w="25400" cap="flat" cmpd="sng" algn="ctr">
              <a:noFill/>
              <a:prstDash val="solid"/>
            </a:ln>
            <a:effectLst/>
          </p:spPr>
          <p:txBody>
            <a:bodyPr lIns="0" tIns="0" rIns="0" bIns="0" rtlCol="0" anchor="ctr"/>
            <a:lstStyle/>
            <a:p>
              <a:pPr marL="133350" marR="0" lvl="0" indent="-133350" algn="l" defTabSz="685800" rtl="0" eaLnBrk="1" fontAlgn="auto" latinLnBrk="0" hangingPunct="1">
                <a:lnSpc>
                  <a:spcPct val="100000"/>
                </a:lnSpc>
                <a:spcBef>
                  <a:spcPts val="225"/>
                </a:spcBef>
                <a:spcAft>
                  <a:spcPts val="225"/>
                </a:spcAft>
                <a:buClr>
                  <a:schemeClr val="accent1"/>
                </a:buClr>
                <a:buSzTx/>
                <a:buFont typeface="Wingdings" panose="05000000000000000000" pitchFamily="2" charset="2"/>
                <a:buChar char="§"/>
                <a:tabLst/>
                <a:defRPr/>
              </a:pPr>
              <a:r>
                <a:rPr lang="nl-NL" sz="1125" kern="1200" noProof="0" dirty="0" err="1">
                  <a:solidFill>
                    <a:schemeClr val="tx1"/>
                  </a:solidFill>
                  <a:latin typeface="+mn-lt"/>
                  <a:ea typeface="+mn-ea"/>
                  <a:cs typeface="+mn-cs"/>
                </a:rPr>
                <a:t>Bullet</a:t>
              </a:r>
              <a:r>
                <a:rPr lang="nl-NL" sz="1125" kern="1200" noProof="0" dirty="0">
                  <a:solidFill>
                    <a:schemeClr val="tx1"/>
                  </a:solidFill>
                  <a:latin typeface="+mn-lt"/>
                  <a:ea typeface="+mn-ea"/>
                  <a:cs typeface="+mn-cs"/>
                </a:rPr>
                <a:t> (15pt)</a:t>
              </a:r>
            </a:p>
          </p:txBody>
        </p:sp>
        <p:sp>
          <p:nvSpPr>
            <p:cNvPr id="315" name="Ovaal 314">
              <a:extLst>
                <a:ext uri="{FF2B5EF4-FFF2-40B4-BE49-F238E27FC236}">
                  <a16:creationId xmlns:a16="http://schemas.microsoft.com/office/drawing/2014/main" id="{5180D60B-A16A-40AA-845F-D50838484E7B}"/>
                </a:ext>
              </a:extLst>
            </p:cNvPr>
            <p:cNvSpPr/>
            <p:nvPr userDrawn="1"/>
          </p:nvSpPr>
          <p:spPr>
            <a:xfrm>
              <a:off x="-3425006" y="3050637"/>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16" name="Rechthoek 315">
              <a:extLst>
                <a:ext uri="{FF2B5EF4-FFF2-40B4-BE49-F238E27FC236}">
                  <a16:creationId xmlns:a16="http://schemas.microsoft.com/office/drawing/2014/main" id="{6140E930-7A42-4182-AA95-7826F8599B38}"/>
                </a:ext>
              </a:extLst>
            </p:cNvPr>
            <p:cNvSpPr/>
            <p:nvPr userDrawn="1"/>
          </p:nvSpPr>
          <p:spPr>
            <a:xfrm>
              <a:off x="-3059324" y="3050636"/>
              <a:ext cx="2823104" cy="255963"/>
            </a:xfrm>
            <a:prstGeom prst="rect">
              <a:avLst/>
            </a:prstGeom>
            <a:noFill/>
            <a:ln w="25400" cap="flat" cmpd="sng" algn="ctr">
              <a:noFill/>
              <a:prstDash val="solid"/>
            </a:ln>
            <a:effectLst/>
          </p:spPr>
          <p:txBody>
            <a:bodyPr lIns="0" tIns="0" rIns="0" bIns="0" rtlCol="0" anchor="ctr"/>
            <a:lstStyle/>
            <a:p>
              <a:pPr marL="266700" marR="0" lvl="1" indent="-133350" algn="l" defTabSz="685800" rtl="0" eaLnBrk="1" fontAlgn="auto" latinLnBrk="0" hangingPunct="1">
                <a:lnSpc>
                  <a:spcPct val="100000"/>
                </a:lnSpc>
                <a:spcBef>
                  <a:spcPts val="225"/>
                </a:spcBef>
                <a:spcAft>
                  <a:spcPts val="225"/>
                </a:spcAft>
                <a:buClr>
                  <a:schemeClr val="accent1"/>
                </a:buClr>
                <a:buSzTx/>
                <a:buFont typeface="Wingdings" panose="05000000000000000000" pitchFamily="2" charset="2"/>
                <a:buChar char="§"/>
                <a:tabLst/>
                <a:defRPr/>
              </a:pPr>
              <a:r>
                <a:rPr lang="nl-NL" sz="1125" kern="1200" noProof="0" dirty="0">
                  <a:solidFill>
                    <a:schemeClr val="tx1"/>
                  </a:solidFill>
                  <a:latin typeface="+mn-lt"/>
                  <a:ea typeface="+mn-ea"/>
                  <a:cs typeface="+mn-cs"/>
                </a:rPr>
                <a:t>Sub-</a:t>
              </a:r>
              <a:r>
                <a:rPr lang="nl-NL" sz="1125" kern="1200" noProof="0" dirty="0" err="1">
                  <a:solidFill>
                    <a:schemeClr val="tx1"/>
                  </a:solidFill>
                  <a:latin typeface="+mn-lt"/>
                  <a:ea typeface="+mn-ea"/>
                  <a:cs typeface="+mn-cs"/>
                </a:rPr>
                <a:t>bullet</a:t>
              </a:r>
              <a:r>
                <a:rPr lang="nl-NL" sz="1125" kern="1200" noProof="0" dirty="0">
                  <a:solidFill>
                    <a:schemeClr val="tx1"/>
                  </a:solidFill>
                  <a:latin typeface="+mn-lt"/>
                  <a:ea typeface="+mn-ea"/>
                  <a:cs typeface="+mn-cs"/>
                </a:rPr>
                <a:t> #1 (15pt) </a:t>
              </a:r>
            </a:p>
          </p:txBody>
        </p:sp>
        <p:sp>
          <p:nvSpPr>
            <p:cNvPr id="317" name="Ovaal 316">
              <a:extLst>
                <a:ext uri="{FF2B5EF4-FFF2-40B4-BE49-F238E27FC236}">
                  <a16:creationId xmlns:a16="http://schemas.microsoft.com/office/drawing/2014/main" id="{9CAAB7AF-18F8-4831-9CAE-73C9A160DCA0}"/>
                </a:ext>
              </a:extLst>
            </p:cNvPr>
            <p:cNvSpPr/>
            <p:nvPr userDrawn="1"/>
          </p:nvSpPr>
          <p:spPr>
            <a:xfrm>
              <a:off x="-3425006" y="3424813"/>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318" name="Rechthoek 317">
              <a:extLst>
                <a:ext uri="{FF2B5EF4-FFF2-40B4-BE49-F238E27FC236}">
                  <a16:creationId xmlns:a16="http://schemas.microsoft.com/office/drawing/2014/main" id="{42F56C63-86E2-43D7-BC04-C02A6D571913}"/>
                </a:ext>
              </a:extLst>
            </p:cNvPr>
            <p:cNvSpPr/>
            <p:nvPr userDrawn="1"/>
          </p:nvSpPr>
          <p:spPr>
            <a:xfrm>
              <a:off x="-3059324" y="3424812"/>
              <a:ext cx="2823104" cy="255963"/>
            </a:xfrm>
            <a:prstGeom prst="rect">
              <a:avLst/>
            </a:prstGeom>
            <a:noFill/>
            <a:ln w="25400" cap="flat" cmpd="sng" algn="ctr">
              <a:noFill/>
              <a:prstDash val="solid"/>
            </a:ln>
            <a:effectLst/>
          </p:spPr>
          <p:txBody>
            <a:bodyPr lIns="0" tIns="0" rIns="0" bIns="0" rtlCol="0" anchor="ctr"/>
            <a:lstStyle/>
            <a:p>
              <a:pPr marL="398860" marR="0" lvl="2" indent="-132160" algn="l" defTabSz="685800" rtl="0" eaLnBrk="1" fontAlgn="auto" latinLnBrk="0" hangingPunct="1">
                <a:lnSpc>
                  <a:spcPct val="100000"/>
                </a:lnSpc>
                <a:spcBef>
                  <a:spcPts val="225"/>
                </a:spcBef>
                <a:spcAft>
                  <a:spcPts val="225"/>
                </a:spcAft>
                <a:buClr>
                  <a:schemeClr val="tx1"/>
                </a:buClr>
                <a:buSzTx/>
                <a:buFont typeface="Corbel" panose="020B0503020204020204" pitchFamily="34" charset="0"/>
                <a:buChar char="–"/>
                <a:tabLst/>
                <a:defRPr/>
              </a:pPr>
              <a:r>
                <a:rPr lang="nl-NL" sz="1125" kern="1200" noProof="0" dirty="0">
                  <a:solidFill>
                    <a:schemeClr val="tx1"/>
                  </a:solidFill>
                  <a:latin typeface="+mn-lt"/>
                  <a:ea typeface="+mn-ea"/>
                  <a:cs typeface="+mn-cs"/>
                </a:rPr>
                <a:t>Sub-</a:t>
              </a:r>
              <a:r>
                <a:rPr lang="nl-NL" sz="1125" kern="1200" noProof="0" dirty="0" err="1">
                  <a:solidFill>
                    <a:schemeClr val="tx1"/>
                  </a:solidFill>
                  <a:latin typeface="+mn-lt"/>
                  <a:ea typeface="+mn-ea"/>
                  <a:cs typeface="+mn-cs"/>
                </a:rPr>
                <a:t>bullet</a:t>
              </a:r>
              <a:r>
                <a:rPr lang="nl-NL" sz="1125" kern="1200" noProof="0" dirty="0">
                  <a:solidFill>
                    <a:schemeClr val="tx1"/>
                  </a:solidFill>
                  <a:latin typeface="+mn-lt"/>
                  <a:ea typeface="+mn-ea"/>
                  <a:cs typeface="+mn-cs"/>
                </a:rPr>
                <a:t> #2 (15pt)</a:t>
              </a:r>
            </a:p>
          </p:txBody>
        </p:sp>
        <p:sp>
          <p:nvSpPr>
            <p:cNvPr id="319" name="Ovaal 318">
              <a:extLst>
                <a:ext uri="{FF2B5EF4-FFF2-40B4-BE49-F238E27FC236}">
                  <a16:creationId xmlns:a16="http://schemas.microsoft.com/office/drawing/2014/main" id="{23C4633F-6A07-4822-B1F5-6B20C8D87E35}"/>
                </a:ext>
              </a:extLst>
            </p:cNvPr>
            <p:cNvSpPr/>
            <p:nvPr userDrawn="1"/>
          </p:nvSpPr>
          <p:spPr>
            <a:xfrm>
              <a:off x="-3425006" y="3797458"/>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320" name="Rechthoek 319">
              <a:extLst>
                <a:ext uri="{FF2B5EF4-FFF2-40B4-BE49-F238E27FC236}">
                  <a16:creationId xmlns:a16="http://schemas.microsoft.com/office/drawing/2014/main" id="{DEB0A086-1111-4AB4-9AD5-DD7775735DF8}"/>
                </a:ext>
              </a:extLst>
            </p:cNvPr>
            <p:cNvSpPr/>
            <p:nvPr userDrawn="1"/>
          </p:nvSpPr>
          <p:spPr>
            <a:xfrm>
              <a:off x="-3059324" y="3797457"/>
              <a:ext cx="2823104" cy="255963"/>
            </a:xfrm>
            <a:prstGeom prst="rect">
              <a:avLst/>
            </a:prstGeom>
            <a:noFill/>
            <a:ln w="25400" cap="flat" cmpd="sng" algn="ctr">
              <a:noFill/>
              <a:prstDash val="solid"/>
            </a:ln>
            <a:effectLst/>
          </p:spPr>
          <p:txBody>
            <a:bodyPr lIns="0" tIns="0" rIns="0" bIns="0" rtlCol="0" anchor="ctr"/>
            <a:lstStyle/>
            <a:p>
              <a:pPr marL="0" marR="0" lvl="3" indent="0" algn="l" defTabSz="685800" rtl="0" eaLnBrk="1" fontAlgn="auto" latinLnBrk="0" hangingPunct="1">
                <a:lnSpc>
                  <a:spcPct val="100000"/>
                </a:lnSpc>
                <a:spcBef>
                  <a:spcPts val="225"/>
                </a:spcBef>
                <a:spcAft>
                  <a:spcPts val="225"/>
                </a:spcAft>
                <a:buClrTx/>
                <a:buSzTx/>
                <a:buFont typeface="Arial" panose="020B0604020202020204" pitchFamily="34" charset="0"/>
                <a:buNone/>
                <a:tabLst/>
                <a:defRPr/>
              </a:pPr>
              <a:r>
                <a:rPr lang="nl-NL" sz="1125" kern="1200" noProof="0" dirty="0">
                  <a:solidFill>
                    <a:schemeClr val="tx1"/>
                  </a:solidFill>
                  <a:latin typeface="+mn-lt"/>
                  <a:ea typeface="+mn-ea"/>
                  <a:cs typeface="+mn-cs"/>
                </a:rPr>
                <a:t>Leestekst (15pt)</a:t>
              </a:r>
            </a:p>
          </p:txBody>
        </p:sp>
        <p:sp>
          <p:nvSpPr>
            <p:cNvPr id="321" name="Ovaal 320">
              <a:extLst>
                <a:ext uri="{FF2B5EF4-FFF2-40B4-BE49-F238E27FC236}">
                  <a16:creationId xmlns:a16="http://schemas.microsoft.com/office/drawing/2014/main" id="{F2789F1D-4A82-4DA2-B9D7-616E885A6F88}"/>
                </a:ext>
              </a:extLst>
            </p:cNvPr>
            <p:cNvSpPr/>
            <p:nvPr userDrawn="1"/>
          </p:nvSpPr>
          <p:spPr>
            <a:xfrm>
              <a:off x="-3425006" y="4181064"/>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322" name="Rechthoek 321">
              <a:extLst>
                <a:ext uri="{FF2B5EF4-FFF2-40B4-BE49-F238E27FC236}">
                  <a16:creationId xmlns:a16="http://schemas.microsoft.com/office/drawing/2014/main" id="{CD5BBC9B-3BD9-4CA3-8B0A-CEEED7165B83}"/>
                </a:ext>
              </a:extLst>
            </p:cNvPr>
            <p:cNvSpPr/>
            <p:nvPr userDrawn="1"/>
          </p:nvSpPr>
          <p:spPr>
            <a:xfrm>
              <a:off x="-3059324" y="4181063"/>
              <a:ext cx="2823104" cy="255963"/>
            </a:xfrm>
            <a:prstGeom prst="rect">
              <a:avLst/>
            </a:prstGeom>
            <a:noFill/>
            <a:ln w="25400" cap="flat" cmpd="sng" algn="ctr">
              <a:noFill/>
              <a:prstDash val="solid"/>
            </a:ln>
            <a:effectLst/>
          </p:spPr>
          <p:txBody>
            <a:bodyPr lIns="0" tIns="0" rIns="0" bIns="0" rtlCol="0" anchor="ctr"/>
            <a:lstStyle/>
            <a:p>
              <a:pPr marL="0" marR="0" lvl="4" indent="0" fontAlgn="auto">
                <a:lnSpc>
                  <a:spcPct val="100000"/>
                </a:lnSpc>
                <a:spcBef>
                  <a:spcPts val="450"/>
                </a:spcBef>
                <a:spcAft>
                  <a:spcPts val="225"/>
                </a:spcAft>
                <a:buClrTx/>
                <a:buSzTx/>
                <a:buFont typeface="Arial" panose="020B0604020202020204" pitchFamily="34" charset="0"/>
                <a:buNone/>
                <a:tabLst/>
              </a:pPr>
              <a:r>
                <a:rPr lang="nl-NL" sz="1200" b="1" cap="none" baseline="0" noProof="0" dirty="0">
                  <a:solidFill>
                    <a:schemeClr val="accent1"/>
                  </a:solidFill>
                  <a:latin typeface="+mj-lt"/>
                </a:rPr>
                <a:t>Tussenkop (16pt)</a:t>
              </a:r>
            </a:p>
          </p:txBody>
        </p:sp>
        <p:sp>
          <p:nvSpPr>
            <p:cNvPr id="323" name="Rechthoek 322">
              <a:extLst>
                <a:ext uri="{FF2B5EF4-FFF2-40B4-BE49-F238E27FC236}">
                  <a16:creationId xmlns:a16="http://schemas.microsoft.com/office/drawing/2014/main" id="{DB6A35F0-813D-4860-89AC-BEE9DA357E81}"/>
                </a:ext>
              </a:extLst>
            </p:cNvPr>
            <p:cNvSpPr/>
            <p:nvPr userDrawn="1"/>
          </p:nvSpPr>
          <p:spPr>
            <a:xfrm>
              <a:off x="-3420798" y="2099231"/>
              <a:ext cx="3178016" cy="467013"/>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cxnSp>
          <p:nvCxnSpPr>
            <p:cNvPr id="324" name="Rechte verbindingslijn 323">
              <a:extLst>
                <a:ext uri="{FF2B5EF4-FFF2-40B4-BE49-F238E27FC236}">
                  <a16:creationId xmlns:a16="http://schemas.microsoft.com/office/drawing/2014/main" id="{A58D0377-EA26-4D0E-A18D-45DB404DB7AF}"/>
                </a:ext>
              </a:extLst>
            </p:cNvPr>
            <p:cNvCxnSpPr>
              <a:cxnSpLocks/>
            </p:cNvCxnSpPr>
            <p:nvPr userDrawn="1"/>
          </p:nvCxnSpPr>
          <p:spPr>
            <a:xfrm>
              <a:off x="-3419346" y="1161637"/>
              <a:ext cx="3176013" cy="0"/>
            </a:xfrm>
            <a:prstGeom prst="line">
              <a:avLst/>
            </a:prstGeom>
            <a:noFill/>
            <a:ln w="3175" cap="flat" cmpd="sng" algn="ctr">
              <a:solidFill>
                <a:schemeClr val="bg1">
                  <a:lumMod val="50000"/>
                </a:schemeClr>
              </a:solidFill>
              <a:prstDash val="solid"/>
            </a:ln>
            <a:effectLst/>
          </p:spPr>
        </p:cxnSp>
        <p:sp>
          <p:nvSpPr>
            <p:cNvPr id="325" name="Ovaal 324">
              <a:extLst>
                <a:ext uri="{FF2B5EF4-FFF2-40B4-BE49-F238E27FC236}">
                  <a16:creationId xmlns:a16="http://schemas.microsoft.com/office/drawing/2014/main" id="{2E0C2D67-0BC2-41D7-9DF5-3E03E433292C}"/>
                </a:ext>
              </a:extLst>
            </p:cNvPr>
            <p:cNvSpPr/>
            <p:nvPr userDrawn="1"/>
          </p:nvSpPr>
          <p:spPr>
            <a:xfrm>
              <a:off x="-3425006" y="385248"/>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326" name="Rechthoek 325">
              <a:extLst>
                <a:ext uri="{FF2B5EF4-FFF2-40B4-BE49-F238E27FC236}">
                  <a16:creationId xmlns:a16="http://schemas.microsoft.com/office/drawing/2014/main" id="{992CBF55-359F-4DEB-B150-894282698C3E}"/>
                </a:ext>
              </a:extLst>
            </p:cNvPr>
            <p:cNvSpPr/>
            <p:nvPr userDrawn="1"/>
          </p:nvSpPr>
          <p:spPr>
            <a:xfrm>
              <a:off x="-3059324" y="385247"/>
              <a:ext cx="2823104" cy="255963"/>
            </a:xfrm>
            <a:prstGeom prst="rect">
              <a:avLst/>
            </a:prstGeom>
            <a:noFill/>
            <a:ln w="25400" cap="flat" cmpd="sng" algn="ctr">
              <a:noFill/>
              <a:prstDash val="solid"/>
            </a:ln>
            <a:effectLst/>
          </p:spPr>
          <p:txBody>
            <a:bodyPr lIns="0" tIns="0" rIns="0" bIns="0" rtlCol="0" anchor="ctr"/>
            <a:lstStyle/>
            <a:p>
              <a:pPr marL="0" marR="0" lvl="0" indent="0" algn="l" defTabSz="685800" rtl="0" eaLnBrk="1" fontAlgn="auto" latinLnBrk="0" hangingPunct="1">
                <a:lnSpc>
                  <a:spcPct val="80000"/>
                </a:lnSpc>
                <a:spcBef>
                  <a:spcPct val="0"/>
                </a:spcBef>
                <a:spcAft>
                  <a:spcPts val="225"/>
                </a:spcAft>
                <a:buClr>
                  <a:schemeClr val="accent1"/>
                </a:buClr>
                <a:buSzTx/>
                <a:buFont typeface="Wingdings" panose="05000000000000000000" pitchFamily="2" charset="2"/>
                <a:buNone/>
                <a:tabLst/>
                <a:defRPr/>
              </a:pPr>
              <a:r>
                <a:rPr lang="nl-NL" sz="1950" b="0" kern="1200" noProof="0" dirty="0">
                  <a:solidFill>
                    <a:schemeClr val="tx1"/>
                  </a:solidFill>
                  <a:latin typeface="+mn-lt"/>
                  <a:ea typeface="+mj-ea"/>
                  <a:cs typeface="+mj-cs"/>
                </a:rPr>
                <a:t>Titel (26pt)</a:t>
              </a:r>
            </a:p>
          </p:txBody>
        </p:sp>
        <p:sp>
          <p:nvSpPr>
            <p:cNvPr id="327" name="Ovaal 326">
              <a:extLst>
                <a:ext uri="{FF2B5EF4-FFF2-40B4-BE49-F238E27FC236}">
                  <a16:creationId xmlns:a16="http://schemas.microsoft.com/office/drawing/2014/main" id="{BA5694DC-83A2-4635-8D3C-4E5F8B00A33A}"/>
                </a:ext>
              </a:extLst>
            </p:cNvPr>
            <p:cNvSpPr/>
            <p:nvPr userDrawn="1"/>
          </p:nvSpPr>
          <p:spPr>
            <a:xfrm>
              <a:off x="-3425006" y="757169"/>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28" name="Rechthoek 327">
              <a:extLst>
                <a:ext uri="{FF2B5EF4-FFF2-40B4-BE49-F238E27FC236}">
                  <a16:creationId xmlns:a16="http://schemas.microsoft.com/office/drawing/2014/main" id="{B1F18ECE-4948-4A0D-AB74-3CF7D3C2040A}"/>
                </a:ext>
              </a:extLst>
            </p:cNvPr>
            <p:cNvSpPr/>
            <p:nvPr userDrawn="1"/>
          </p:nvSpPr>
          <p:spPr>
            <a:xfrm>
              <a:off x="-3059324" y="757168"/>
              <a:ext cx="2823104" cy="255963"/>
            </a:xfrm>
            <a:prstGeom prst="rect">
              <a:avLst/>
            </a:prstGeom>
            <a:noFill/>
            <a:ln w="25400" cap="flat" cmpd="sng" algn="ctr">
              <a:noFill/>
              <a:prstDash val="solid"/>
            </a:ln>
            <a:effectLst/>
          </p:spPr>
          <p:txBody>
            <a:bodyPr lIns="0" tIns="0" rIns="0" bIns="0" rtlCol="0" anchor="ctr"/>
            <a:lstStyle/>
            <a:p>
              <a:pPr marL="0" marR="0" lvl="0" indent="0" algn="l" defTabSz="685800" rtl="0" eaLnBrk="1" fontAlgn="auto" latinLnBrk="0" hangingPunct="1">
                <a:lnSpc>
                  <a:spcPct val="100000"/>
                </a:lnSpc>
                <a:spcBef>
                  <a:spcPts val="225"/>
                </a:spcBef>
                <a:spcAft>
                  <a:spcPts val="225"/>
                </a:spcAft>
                <a:buClr>
                  <a:schemeClr val="accent1"/>
                </a:buClr>
                <a:buSzTx/>
                <a:buFont typeface="Wingdings" panose="05000000000000000000" pitchFamily="2" charset="2"/>
                <a:buNone/>
                <a:tabLst/>
                <a:defRPr/>
              </a:pPr>
              <a:r>
                <a:rPr lang="nl-NL" sz="1500" b="0" kern="1200" noProof="0" dirty="0">
                  <a:solidFill>
                    <a:schemeClr val="accent1"/>
                  </a:solidFill>
                  <a:latin typeface="+mn-lt"/>
                  <a:ea typeface="+mn-ea"/>
                  <a:cs typeface="+mn-cs"/>
                </a:rPr>
                <a:t>Subtitel (20pt)</a:t>
              </a:r>
            </a:p>
          </p:txBody>
        </p:sp>
      </p:grpSp>
      <p:grpSp>
        <p:nvGrpSpPr>
          <p:cNvPr id="177" name="Groep 176">
            <a:extLst>
              <a:ext uri="{FF2B5EF4-FFF2-40B4-BE49-F238E27FC236}">
                <a16:creationId xmlns:a16="http://schemas.microsoft.com/office/drawing/2014/main" id="{78C6F4E0-5D60-45C8-9FAE-E6FFE355A4C5}"/>
              </a:ext>
            </a:extLst>
          </p:cNvPr>
          <p:cNvGrpSpPr/>
          <p:nvPr userDrawn="1"/>
        </p:nvGrpSpPr>
        <p:grpSpPr>
          <a:xfrm>
            <a:off x="9293701" y="1"/>
            <a:ext cx="2387759" cy="3211937"/>
            <a:chOff x="12391601" y="0"/>
            <a:chExt cx="3183678" cy="4278621"/>
          </a:xfrm>
        </p:grpSpPr>
        <p:sp>
          <p:nvSpPr>
            <p:cNvPr id="178" name="Rechthoek 177">
              <a:extLst>
                <a:ext uri="{FF2B5EF4-FFF2-40B4-BE49-F238E27FC236}">
                  <a16:creationId xmlns:a16="http://schemas.microsoft.com/office/drawing/2014/main" id="{0C22893C-BA40-4F30-B310-FF8144B6CFF0}"/>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80000"/>
                </a:lnSpc>
                <a:spcBef>
                  <a:spcPts val="0"/>
                </a:spcBef>
                <a:spcAft>
                  <a:spcPts val="0"/>
                </a:spcAft>
                <a:buClrTx/>
                <a:buSzTx/>
                <a:buFontTx/>
                <a:buNone/>
                <a:tabLst/>
                <a:defRPr/>
              </a:pPr>
              <a:r>
                <a:rPr kumimoji="0" lang="nl-NL" sz="1050" b="1" i="0" u="none" strike="noStrike" kern="0" cap="all" spc="0" normalizeH="0" baseline="0" noProof="0" dirty="0">
                  <a:ln>
                    <a:noFill/>
                  </a:ln>
                  <a:solidFill>
                    <a:schemeClr val="bg1">
                      <a:lumMod val="50000"/>
                    </a:schemeClr>
                  </a:solidFill>
                  <a:effectLst/>
                  <a:uLnTx/>
                  <a:uFillTx/>
                  <a:latin typeface="+mj-lt"/>
                  <a:cs typeface="Segoe UI Light" panose="020B0502040204020203" pitchFamily="34" charset="0"/>
                </a:rPr>
                <a:t>Afbeelding invoegen/veranderen</a:t>
              </a:r>
            </a:p>
          </p:txBody>
        </p:sp>
        <p:sp>
          <p:nvSpPr>
            <p:cNvPr id="179" name="Ovaal 178">
              <a:extLst>
                <a:ext uri="{FF2B5EF4-FFF2-40B4-BE49-F238E27FC236}">
                  <a16:creationId xmlns:a16="http://schemas.microsoft.com/office/drawing/2014/main" id="{79CAE5B3-89CD-4DC8-A8BF-08FB15BE0D33}"/>
                </a:ext>
              </a:extLst>
            </p:cNvPr>
            <p:cNvSpPr/>
            <p:nvPr userDrawn="1"/>
          </p:nvSpPr>
          <p:spPr>
            <a:xfrm>
              <a:off x="12391601" y="366490"/>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80" name="Rechte verbindingslijn 179">
              <a:extLst>
                <a:ext uri="{FF2B5EF4-FFF2-40B4-BE49-F238E27FC236}">
                  <a16:creationId xmlns:a16="http://schemas.microsoft.com/office/drawing/2014/main" id="{D40955E8-D7A3-465A-9964-568A9EFC6B93}"/>
                </a:ext>
              </a:extLst>
            </p:cNvPr>
            <p:cNvCxnSpPr>
              <a:cxnSpLocks/>
            </p:cNvCxnSpPr>
            <p:nvPr userDrawn="1"/>
          </p:nvCxnSpPr>
          <p:spPr>
            <a:xfrm>
              <a:off x="12397261" y="241635"/>
              <a:ext cx="3178017" cy="0"/>
            </a:xfrm>
            <a:prstGeom prst="line">
              <a:avLst/>
            </a:prstGeom>
            <a:noFill/>
            <a:ln w="3175" cap="flat" cmpd="sng" algn="ctr">
              <a:solidFill>
                <a:schemeClr val="bg1">
                  <a:lumMod val="50000"/>
                </a:schemeClr>
              </a:solidFill>
              <a:prstDash val="solid"/>
            </a:ln>
            <a:effectLst/>
          </p:spPr>
        </p:cxnSp>
        <p:cxnSp>
          <p:nvCxnSpPr>
            <p:cNvPr id="181" name="Rechte verbindingslijn 180">
              <a:extLst>
                <a:ext uri="{FF2B5EF4-FFF2-40B4-BE49-F238E27FC236}">
                  <a16:creationId xmlns:a16="http://schemas.microsoft.com/office/drawing/2014/main" id="{2FAF3A56-9A51-4CBE-8098-8F9571346DE9}"/>
                </a:ext>
              </a:extLst>
            </p:cNvPr>
            <p:cNvCxnSpPr>
              <a:cxnSpLocks/>
            </p:cNvCxnSpPr>
            <p:nvPr userDrawn="1"/>
          </p:nvCxnSpPr>
          <p:spPr>
            <a:xfrm>
              <a:off x="12397261" y="1577933"/>
              <a:ext cx="3178017" cy="0"/>
            </a:xfrm>
            <a:prstGeom prst="line">
              <a:avLst/>
            </a:prstGeom>
            <a:noFill/>
            <a:ln w="3175" cap="flat" cmpd="sng" algn="ctr">
              <a:solidFill>
                <a:schemeClr val="bg1">
                  <a:lumMod val="50000"/>
                </a:schemeClr>
              </a:solidFill>
              <a:prstDash val="solid"/>
            </a:ln>
            <a:effectLst/>
          </p:spPr>
        </p:cxnSp>
        <p:sp>
          <p:nvSpPr>
            <p:cNvPr id="182" name="Rechthoek 181">
              <a:extLst>
                <a:ext uri="{FF2B5EF4-FFF2-40B4-BE49-F238E27FC236}">
                  <a16:creationId xmlns:a16="http://schemas.microsoft.com/office/drawing/2014/main" id="{F0BF308B-466D-4584-BC8E-FBC1CEEB93EA}"/>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
                  <a:schemeClr val="accent1"/>
                </a:buClr>
                <a:buSzTx/>
                <a:buFont typeface="Arial" panose="020B0604020202020204" pitchFamily="34" charset="0"/>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825"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83" name="Rechte verbindingslijn 182">
              <a:extLst>
                <a:ext uri="{FF2B5EF4-FFF2-40B4-BE49-F238E27FC236}">
                  <a16:creationId xmlns:a16="http://schemas.microsoft.com/office/drawing/2014/main" id="{85046990-5994-4AEF-B547-B5D72417368B}"/>
                </a:ext>
              </a:extLst>
            </p:cNvPr>
            <p:cNvCxnSpPr>
              <a:cxnSpLocks/>
            </p:cNvCxnSpPr>
            <p:nvPr userDrawn="1"/>
          </p:nvCxnSpPr>
          <p:spPr>
            <a:xfrm>
              <a:off x="12397261" y="4278621"/>
              <a:ext cx="3178017" cy="0"/>
            </a:xfrm>
            <a:prstGeom prst="line">
              <a:avLst/>
            </a:prstGeom>
            <a:noFill/>
            <a:ln w="3175" cap="flat" cmpd="sng" algn="ctr">
              <a:solidFill>
                <a:schemeClr val="bg1">
                  <a:lumMod val="50000"/>
                </a:schemeClr>
              </a:solidFill>
              <a:prstDash val="solid"/>
            </a:ln>
            <a:effectLst/>
          </p:spPr>
        </p:cxnSp>
        <p:sp>
          <p:nvSpPr>
            <p:cNvPr id="184" name="Ovaal 183">
              <a:extLst>
                <a:ext uri="{FF2B5EF4-FFF2-40B4-BE49-F238E27FC236}">
                  <a16:creationId xmlns:a16="http://schemas.microsoft.com/office/drawing/2014/main" id="{6DBF0669-0C69-46DB-9428-DB7E44A6A3BC}"/>
                </a:ext>
              </a:extLst>
            </p:cNvPr>
            <p:cNvSpPr/>
            <p:nvPr userDrawn="1"/>
          </p:nvSpPr>
          <p:spPr>
            <a:xfrm>
              <a:off x="12391601" y="1706398"/>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85" name="Rechthoek 184">
              <a:extLst>
                <a:ext uri="{FF2B5EF4-FFF2-40B4-BE49-F238E27FC236}">
                  <a16:creationId xmlns:a16="http://schemas.microsoft.com/office/drawing/2014/main" id="{0B02E7B6-F96B-4E75-8C7C-ADE41BD6F34A}"/>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
                  <a:schemeClr val="accent1"/>
                </a:buClr>
                <a:buSzTx/>
                <a:buFont typeface="Arial" panose="020B0604020202020204" pitchFamily="34" charset="0"/>
                <a:buNone/>
                <a:tabLst/>
                <a:defRPr/>
              </a:pPr>
              <a:r>
                <a:rPr kumimoji="0" lang="nl-NL" sz="825"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825"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825"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86" name="Groep 185">
              <a:extLst>
                <a:ext uri="{FF2B5EF4-FFF2-40B4-BE49-F238E27FC236}">
                  <a16:creationId xmlns:a16="http://schemas.microsoft.com/office/drawing/2014/main" id="{E5FEA21E-BCB2-4A26-811D-05A0C0A904AC}"/>
                </a:ext>
              </a:extLst>
            </p:cNvPr>
            <p:cNvGrpSpPr/>
            <p:nvPr userDrawn="1"/>
          </p:nvGrpSpPr>
          <p:grpSpPr>
            <a:xfrm>
              <a:off x="12757282" y="2184550"/>
              <a:ext cx="825500" cy="209550"/>
              <a:chOff x="13504624" y="2482850"/>
              <a:chExt cx="825500" cy="209550"/>
            </a:xfrm>
          </p:grpSpPr>
          <p:sp>
            <p:nvSpPr>
              <p:cNvPr id="217" name="Rechthoek 216">
                <a:extLst>
                  <a:ext uri="{FF2B5EF4-FFF2-40B4-BE49-F238E27FC236}">
                    <a16:creationId xmlns:a16="http://schemas.microsoft.com/office/drawing/2014/main" id="{26335F41-3D56-42FE-898F-07B7FDA75DCB}"/>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00" b="0" noProof="0">
                    <a:solidFill>
                      <a:schemeClr val="tx1"/>
                    </a:solidFill>
                    <a:latin typeface="Arial" panose="020B0604020202020204" pitchFamily="34" charset="0"/>
                    <a:cs typeface="Arial" panose="020B0604020202020204" pitchFamily="34" charset="0"/>
                  </a:rPr>
                  <a:t>Invoegen</a:t>
                </a:r>
              </a:p>
            </p:txBody>
          </p:sp>
          <p:cxnSp>
            <p:nvCxnSpPr>
              <p:cNvPr id="218" name="Rechte verbindingslijn 217">
                <a:extLst>
                  <a:ext uri="{FF2B5EF4-FFF2-40B4-BE49-F238E27FC236}">
                    <a16:creationId xmlns:a16="http://schemas.microsoft.com/office/drawing/2014/main" id="{C440C38C-20D8-4DED-8D3D-6F5ABD4C3C98}"/>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19" name="Gelijkbenige driehoek 218">
                <a:extLst>
                  <a:ext uri="{FF2B5EF4-FFF2-40B4-BE49-F238E27FC236}">
                    <a16:creationId xmlns:a16="http://schemas.microsoft.com/office/drawing/2014/main" id="{A350DD35-2561-4602-A3EF-FE6A7E9F12B5}"/>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nvGrpSpPr>
            <p:cNvPr id="187" name="Groep 186">
              <a:extLst>
                <a:ext uri="{FF2B5EF4-FFF2-40B4-BE49-F238E27FC236}">
                  <a16:creationId xmlns:a16="http://schemas.microsoft.com/office/drawing/2014/main" id="{C0B2A3FC-E4A4-44DE-B669-20ADDC625114}"/>
                </a:ext>
              </a:extLst>
            </p:cNvPr>
            <p:cNvGrpSpPr/>
            <p:nvPr userDrawn="1"/>
          </p:nvGrpSpPr>
          <p:grpSpPr>
            <a:xfrm>
              <a:off x="12757282" y="1141626"/>
              <a:ext cx="294789" cy="318834"/>
              <a:chOff x="14466489" y="1001522"/>
              <a:chExt cx="290627" cy="314333"/>
            </a:xfrm>
          </p:grpSpPr>
          <p:sp>
            <p:nvSpPr>
              <p:cNvPr id="211" name="Rechthoek 210">
                <a:extLst>
                  <a:ext uri="{FF2B5EF4-FFF2-40B4-BE49-F238E27FC236}">
                    <a16:creationId xmlns:a16="http://schemas.microsoft.com/office/drawing/2014/main" id="{EBC83DBF-8E4B-46C1-9008-55DC25F2DEA7}"/>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212" name="Ovaal 211">
                <a:extLst>
                  <a:ext uri="{FF2B5EF4-FFF2-40B4-BE49-F238E27FC236}">
                    <a16:creationId xmlns:a16="http://schemas.microsoft.com/office/drawing/2014/main" id="{A3A43F3B-3700-4B89-9793-7D3036DECC4A}"/>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213" name="Vrije vorm: vorm 212">
                <a:extLst>
                  <a:ext uri="{FF2B5EF4-FFF2-40B4-BE49-F238E27FC236}">
                    <a16:creationId xmlns:a16="http://schemas.microsoft.com/office/drawing/2014/main" id="{7D990796-41AD-4004-9980-E2DF175C36AD}"/>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214" name="Rechthoek: afgeronde hoeken 213">
                <a:extLst>
                  <a:ext uri="{FF2B5EF4-FFF2-40B4-BE49-F238E27FC236}">
                    <a16:creationId xmlns:a16="http://schemas.microsoft.com/office/drawing/2014/main" id="{0825E50A-14F4-4E0B-9361-E3D92A7FCCCF}"/>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Arial" panose="020B0604020202020204" pitchFamily="34" charset="0"/>
                  <a:cs typeface="Arial" panose="020B0604020202020204" pitchFamily="34" charset="0"/>
                </a:endParaRPr>
              </a:p>
            </p:txBody>
          </p:sp>
          <p:cxnSp>
            <p:nvCxnSpPr>
              <p:cNvPr id="215" name="Rechte verbindingslijn 214">
                <a:extLst>
                  <a:ext uri="{FF2B5EF4-FFF2-40B4-BE49-F238E27FC236}">
                    <a16:creationId xmlns:a16="http://schemas.microsoft.com/office/drawing/2014/main" id="{326055B3-01A6-4D15-9109-D66B3E25A20F}"/>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16" name="Rechte verbindingslijn 215">
                <a:extLst>
                  <a:ext uri="{FF2B5EF4-FFF2-40B4-BE49-F238E27FC236}">
                    <a16:creationId xmlns:a16="http://schemas.microsoft.com/office/drawing/2014/main" id="{ED193875-86D2-4159-BDCD-C7F71AF80FC1}"/>
                  </a:ext>
                </a:extLst>
              </p:cNvPr>
              <p:cNvCxnSpPr>
                <a:cxnSpLocks/>
                <a:stCxn id="21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88" name="Ovaal 187">
              <a:extLst>
                <a:ext uri="{FF2B5EF4-FFF2-40B4-BE49-F238E27FC236}">
                  <a16:creationId xmlns:a16="http://schemas.microsoft.com/office/drawing/2014/main" id="{3A41CEB9-2038-4A12-AE9B-9F1119133632}"/>
                </a:ext>
              </a:extLst>
            </p:cNvPr>
            <p:cNvSpPr/>
            <p:nvPr userDrawn="1"/>
          </p:nvSpPr>
          <p:spPr>
            <a:xfrm>
              <a:off x="12391601" y="2617951"/>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89" name="Rechthoek 188">
              <a:extLst>
                <a:ext uri="{FF2B5EF4-FFF2-40B4-BE49-F238E27FC236}">
                  <a16:creationId xmlns:a16="http://schemas.microsoft.com/office/drawing/2014/main" id="{0FD90EC1-BC0C-4BE7-AC91-6B70F63783D2}"/>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
                  <a:schemeClr val="accent1"/>
                </a:buClr>
                <a:buSzTx/>
                <a:buFont typeface="Arial" panose="020B0604020202020204" pitchFamily="34" charset="0"/>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afbeeldingen - Opmaak’</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90" name="Rechte verbindingslijn 189">
              <a:extLst>
                <a:ext uri="{FF2B5EF4-FFF2-40B4-BE49-F238E27FC236}">
                  <a16:creationId xmlns:a16="http://schemas.microsoft.com/office/drawing/2014/main" id="{175003E0-947F-493D-87F2-8723C6A8C12C}"/>
                </a:ext>
              </a:extLst>
            </p:cNvPr>
            <p:cNvCxnSpPr>
              <a:cxnSpLocks/>
            </p:cNvCxnSpPr>
            <p:nvPr userDrawn="1"/>
          </p:nvCxnSpPr>
          <p:spPr>
            <a:xfrm>
              <a:off x="12397261" y="2499789"/>
              <a:ext cx="3178017" cy="0"/>
            </a:xfrm>
            <a:prstGeom prst="line">
              <a:avLst/>
            </a:prstGeom>
            <a:noFill/>
            <a:ln w="3175" cap="flat" cmpd="sng" algn="ctr">
              <a:solidFill>
                <a:schemeClr val="bg1">
                  <a:lumMod val="50000"/>
                </a:schemeClr>
              </a:solidFill>
              <a:prstDash val="solid"/>
            </a:ln>
            <a:effectLst/>
          </p:spPr>
        </p:cxnSp>
        <p:grpSp>
          <p:nvGrpSpPr>
            <p:cNvPr id="191" name="Groep 190">
              <a:extLst>
                <a:ext uri="{FF2B5EF4-FFF2-40B4-BE49-F238E27FC236}">
                  <a16:creationId xmlns:a16="http://schemas.microsoft.com/office/drawing/2014/main" id="{1598CEBC-2D1A-4008-A56D-EDBF216EE1C0}"/>
                </a:ext>
              </a:extLst>
            </p:cNvPr>
            <p:cNvGrpSpPr/>
            <p:nvPr userDrawn="1"/>
          </p:nvGrpSpPr>
          <p:grpSpPr>
            <a:xfrm>
              <a:off x="12696514" y="3540678"/>
              <a:ext cx="514284" cy="612918"/>
              <a:chOff x="12682980" y="3403241"/>
              <a:chExt cx="622284" cy="741632"/>
            </a:xfrm>
          </p:grpSpPr>
          <p:grpSp>
            <p:nvGrpSpPr>
              <p:cNvPr id="195" name="Groep 194">
                <a:extLst>
                  <a:ext uri="{FF2B5EF4-FFF2-40B4-BE49-F238E27FC236}">
                    <a16:creationId xmlns:a16="http://schemas.microsoft.com/office/drawing/2014/main" id="{F182831D-3676-401A-974B-FAB465349B92}"/>
                  </a:ext>
                </a:extLst>
              </p:cNvPr>
              <p:cNvGrpSpPr/>
              <p:nvPr userDrawn="1"/>
            </p:nvGrpSpPr>
            <p:grpSpPr>
              <a:xfrm>
                <a:off x="12771568" y="3403241"/>
                <a:ext cx="467138" cy="448489"/>
                <a:chOff x="12782195" y="3403241"/>
                <a:chExt cx="467138" cy="448489"/>
              </a:xfrm>
            </p:grpSpPr>
            <p:grpSp>
              <p:nvGrpSpPr>
                <p:cNvPr id="198" name="Groep 197">
                  <a:extLst>
                    <a:ext uri="{FF2B5EF4-FFF2-40B4-BE49-F238E27FC236}">
                      <a16:creationId xmlns:a16="http://schemas.microsoft.com/office/drawing/2014/main" id="{0665E7BB-8ABA-4736-993F-5FECA7203C4E}"/>
                    </a:ext>
                  </a:extLst>
                </p:cNvPr>
                <p:cNvGrpSpPr/>
                <p:nvPr userDrawn="1"/>
              </p:nvGrpSpPr>
              <p:grpSpPr>
                <a:xfrm>
                  <a:off x="12782195" y="3403241"/>
                  <a:ext cx="412967" cy="393907"/>
                  <a:chOff x="13554906" y="3320109"/>
                  <a:chExt cx="443906" cy="423419"/>
                </a:xfrm>
              </p:grpSpPr>
              <p:grpSp>
                <p:nvGrpSpPr>
                  <p:cNvPr id="205" name="Groep 204">
                    <a:extLst>
                      <a:ext uri="{FF2B5EF4-FFF2-40B4-BE49-F238E27FC236}">
                        <a16:creationId xmlns:a16="http://schemas.microsoft.com/office/drawing/2014/main" id="{F70C4021-3530-4634-96F9-21ED1F2E8908}"/>
                      </a:ext>
                    </a:extLst>
                  </p:cNvPr>
                  <p:cNvGrpSpPr/>
                  <p:nvPr userDrawn="1"/>
                </p:nvGrpSpPr>
                <p:grpSpPr>
                  <a:xfrm>
                    <a:off x="13554906" y="3320109"/>
                    <a:ext cx="443906" cy="423419"/>
                    <a:chOff x="12909684" y="1276143"/>
                    <a:chExt cx="443906" cy="423419"/>
                  </a:xfrm>
                </p:grpSpPr>
                <p:sp>
                  <p:nvSpPr>
                    <p:cNvPr id="208" name="Rechthoek 207">
                      <a:extLst>
                        <a:ext uri="{FF2B5EF4-FFF2-40B4-BE49-F238E27FC236}">
                          <a16:creationId xmlns:a16="http://schemas.microsoft.com/office/drawing/2014/main" id="{D5C1438D-A735-4167-A249-AA61399B404C}"/>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209" name="Rechthoek 208">
                      <a:extLst>
                        <a:ext uri="{FF2B5EF4-FFF2-40B4-BE49-F238E27FC236}">
                          <a16:creationId xmlns:a16="http://schemas.microsoft.com/office/drawing/2014/main" id="{F21FF678-A67F-4BAB-84A6-A8FEB9A213AD}"/>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210" name="Ovaal 209">
                      <a:extLst>
                        <a:ext uri="{FF2B5EF4-FFF2-40B4-BE49-F238E27FC236}">
                          <a16:creationId xmlns:a16="http://schemas.microsoft.com/office/drawing/2014/main" id="{29BC043A-5D61-4FFF-AA22-9693944D309A}"/>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pic>
                <p:nvPicPr>
                  <p:cNvPr id="206" name="Afbeelding 205">
                    <a:extLst>
                      <a:ext uri="{FF2B5EF4-FFF2-40B4-BE49-F238E27FC236}">
                        <a16:creationId xmlns:a16="http://schemas.microsoft.com/office/drawing/2014/main" id="{079F8545-AB46-4034-A22C-6B991D102EDA}"/>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207" name="Afbeelding 206">
                    <a:extLst>
                      <a:ext uri="{FF2B5EF4-FFF2-40B4-BE49-F238E27FC236}">
                        <a16:creationId xmlns:a16="http://schemas.microsoft.com/office/drawing/2014/main" id="{9DEE9B1E-4595-4571-AB13-AD348943704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199" name="Groep 198">
                  <a:extLst>
                    <a:ext uri="{FF2B5EF4-FFF2-40B4-BE49-F238E27FC236}">
                      <a16:creationId xmlns:a16="http://schemas.microsoft.com/office/drawing/2014/main" id="{798D5E4C-42BE-41E8-9B27-B327CD424938}"/>
                    </a:ext>
                  </a:extLst>
                </p:cNvPr>
                <p:cNvGrpSpPr/>
                <p:nvPr userDrawn="1"/>
              </p:nvGrpSpPr>
              <p:grpSpPr>
                <a:xfrm>
                  <a:off x="13103513" y="3705268"/>
                  <a:ext cx="145820" cy="146462"/>
                  <a:chOff x="13096169" y="3602278"/>
                  <a:chExt cx="145820" cy="146462"/>
                </a:xfrm>
              </p:grpSpPr>
              <p:sp>
                <p:nvSpPr>
                  <p:cNvPr id="203" name="Rechthoek 202">
                    <a:extLst>
                      <a:ext uri="{FF2B5EF4-FFF2-40B4-BE49-F238E27FC236}">
                        <a16:creationId xmlns:a16="http://schemas.microsoft.com/office/drawing/2014/main" id="{9426A64A-A40A-4E0A-BE4B-4F4A5B08C324}"/>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204" name="Rechthoek 203">
                    <a:extLst>
                      <a:ext uri="{FF2B5EF4-FFF2-40B4-BE49-F238E27FC236}">
                        <a16:creationId xmlns:a16="http://schemas.microsoft.com/office/drawing/2014/main" id="{232A4A1C-3722-4DEA-8F45-097FDB8D88B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nvGrpSpPr>
                <p:cNvPr id="200" name="Groep 199">
                  <a:extLst>
                    <a:ext uri="{FF2B5EF4-FFF2-40B4-BE49-F238E27FC236}">
                      <a16:creationId xmlns:a16="http://schemas.microsoft.com/office/drawing/2014/main" id="{A963ED44-16C6-43CE-BB5E-4F3D30829AD7}"/>
                    </a:ext>
                  </a:extLst>
                </p:cNvPr>
                <p:cNvGrpSpPr/>
                <p:nvPr userDrawn="1"/>
              </p:nvGrpSpPr>
              <p:grpSpPr>
                <a:xfrm rot="10800000">
                  <a:off x="13061402" y="3665637"/>
                  <a:ext cx="145820" cy="146462"/>
                  <a:chOff x="13096169" y="3602278"/>
                  <a:chExt cx="145820" cy="146462"/>
                </a:xfrm>
              </p:grpSpPr>
              <p:sp>
                <p:nvSpPr>
                  <p:cNvPr id="201" name="Rechthoek 200">
                    <a:extLst>
                      <a:ext uri="{FF2B5EF4-FFF2-40B4-BE49-F238E27FC236}">
                        <a16:creationId xmlns:a16="http://schemas.microsoft.com/office/drawing/2014/main" id="{70CEB185-DB8C-4786-B066-24AE0D25D994}"/>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202" name="Rechthoek 201">
                    <a:extLst>
                      <a:ext uri="{FF2B5EF4-FFF2-40B4-BE49-F238E27FC236}">
                        <a16:creationId xmlns:a16="http://schemas.microsoft.com/office/drawing/2014/main" id="{C7A02C0C-4BD5-430B-AA90-54B9D5A21046}"/>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sp>
            <p:nvSpPr>
              <p:cNvPr id="196" name="Rechthoek 195">
                <a:extLst>
                  <a:ext uri="{FF2B5EF4-FFF2-40B4-BE49-F238E27FC236}">
                    <a16:creationId xmlns:a16="http://schemas.microsoft.com/office/drawing/2014/main" id="{088F75E5-3279-4406-ADED-7193A27BBF7C}"/>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nl-NL" sz="675" b="0" noProof="0" dirty="0">
                    <a:solidFill>
                      <a:schemeClr val="tx1"/>
                    </a:solidFill>
                    <a:latin typeface="Arial" panose="020B0604020202020204" pitchFamily="34" charset="0"/>
                    <a:cs typeface="Arial" panose="020B0604020202020204" pitchFamily="34" charset="0"/>
                  </a:rPr>
                  <a:t>Bijsnijden</a:t>
                </a:r>
              </a:p>
            </p:txBody>
          </p:sp>
          <p:sp>
            <p:nvSpPr>
              <p:cNvPr id="197" name="Gelijkbenige driehoek 196">
                <a:extLst>
                  <a:ext uri="{FF2B5EF4-FFF2-40B4-BE49-F238E27FC236}">
                    <a16:creationId xmlns:a16="http://schemas.microsoft.com/office/drawing/2014/main" id="{4910FB32-4732-40BB-A8B7-3A645ED0E431}"/>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spTree>
    <p:extLst>
      <p:ext uri="{BB962C8B-B14F-4D97-AF65-F5344CB8AC3E}">
        <p14:creationId xmlns:p14="http://schemas.microsoft.com/office/powerpoint/2010/main" val="3959828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 Narrow Column 01">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671E7C-72D2-ED61-9B32-7DF9D64B175B}"/>
              </a:ext>
            </a:extLst>
          </p:cNvPr>
          <p:cNvSpPr>
            <a:spLocks noGrp="1"/>
          </p:cNvSpPr>
          <p:nvPr>
            <p:ph type="title"/>
          </p:nvPr>
        </p:nvSpPr>
        <p:spPr>
          <a:xfrm>
            <a:off x="285751" y="294952"/>
            <a:ext cx="8286750" cy="554154"/>
          </a:xfrm>
        </p:spPr>
        <p:txBody>
          <a:bodyPr/>
          <a:lstStyle/>
          <a:p>
            <a:r>
              <a:rPr lang="en-US"/>
              <a:t>Click to edit Master title style</a:t>
            </a:r>
          </a:p>
        </p:txBody>
      </p:sp>
      <p:sp>
        <p:nvSpPr>
          <p:cNvPr id="18" name="Content Placeholder 17">
            <a:extLst>
              <a:ext uri="{FF2B5EF4-FFF2-40B4-BE49-F238E27FC236}">
                <a16:creationId xmlns:a16="http://schemas.microsoft.com/office/drawing/2014/main" id="{4B4C8919-33A0-8ACC-46EC-7B491C1B6BF6}"/>
              </a:ext>
            </a:extLst>
          </p:cNvPr>
          <p:cNvSpPr>
            <a:spLocks noGrp="1"/>
          </p:cNvSpPr>
          <p:nvPr>
            <p:ph sz="quarter" idx="14"/>
          </p:nvPr>
        </p:nvSpPr>
        <p:spPr>
          <a:xfrm>
            <a:off x="285751" y="1144058"/>
            <a:ext cx="2000250" cy="3146161"/>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9C414A22-FC37-9F85-5A52-42B68EB3B9F1}"/>
              </a:ext>
            </a:extLst>
          </p:cNvPr>
          <p:cNvSpPr>
            <a:spLocks noGrp="1"/>
          </p:cNvSpPr>
          <p:nvPr>
            <p:ph type="body" sz="quarter" idx="15" hasCustomPrompt="1"/>
          </p:nvPr>
        </p:nvSpPr>
        <p:spPr>
          <a:xfrm>
            <a:off x="285751" y="4576234"/>
            <a:ext cx="6572249" cy="286015"/>
          </a:xfrm>
        </p:spPr>
        <p:txBody>
          <a:bodyPr bIns="72000" anchor="b"/>
          <a:lstStyle>
            <a:lvl1pPr marL="0" indent="0">
              <a:lnSpc>
                <a:spcPct val="100000"/>
              </a:lnSpc>
              <a:spcBef>
                <a:spcPts val="0"/>
              </a:spcBef>
              <a:spcAft>
                <a:spcPts val="0"/>
              </a:spcAft>
              <a:buClr>
                <a:schemeClr val="accent1"/>
              </a:buClr>
              <a:buNone/>
              <a:defRPr sz="450" b="1">
                <a:solidFill>
                  <a:schemeClr val="accent1"/>
                </a:solidFill>
                <a:latin typeface="+mj-lt"/>
              </a:defRPr>
            </a:lvl1pPr>
            <a:lvl2pPr>
              <a:lnSpc>
                <a:spcPct val="100000"/>
              </a:lnSpc>
              <a:spcBef>
                <a:spcPts val="150"/>
              </a:spcBef>
              <a:spcAft>
                <a:spcPts val="0"/>
              </a:spcAft>
              <a:buClr>
                <a:schemeClr val="accent1"/>
              </a:buClr>
              <a:defRPr sz="450">
                <a:latin typeface="+mj-lt"/>
              </a:defRPr>
            </a:lvl2pPr>
            <a:lvl3pPr>
              <a:lnSpc>
                <a:spcPct val="100000"/>
              </a:lnSpc>
              <a:spcBef>
                <a:spcPts val="150"/>
              </a:spcBef>
              <a:spcAft>
                <a:spcPts val="0"/>
              </a:spcAft>
              <a:buClr>
                <a:schemeClr val="accent1"/>
              </a:buClr>
              <a:defRPr sz="450"/>
            </a:lvl3pPr>
            <a:lvl4pPr marL="67866" indent="-67866">
              <a:lnSpc>
                <a:spcPct val="100000"/>
              </a:lnSpc>
              <a:spcBef>
                <a:spcPts val="150"/>
              </a:spcBef>
              <a:spcAft>
                <a:spcPts val="0"/>
              </a:spcAft>
              <a:buClr>
                <a:schemeClr val="accent1"/>
              </a:buClr>
              <a:defRPr sz="450"/>
            </a:lvl4pPr>
            <a:lvl5pPr marL="67866" indent="-67866">
              <a:lnSpc>
                <a:spcPct val="100000"/>
              </a:lnSpc>
              <a:spcBef>
                <a:spcPts val="0"/>
              </a:spcBef>
              <a:spcAft>
                <a:spcPts val="0"/>
              </a:spcAft>
              <a:buClr>
                <a:schemeClr val="accent1"/>
              </a:buClr>
              <a:buFont typeface="+mj-lt"/>
              <a:buAutoNum type="arabicPeriod"/>
              <a:defRPr sz="450"/>
            </a:lvl5pPr>
          </a:lstStyle>
          <a:p>
            <a:pPr lvl="0"/>
            <a:r>
              <a:rPr lang="en-US"/>
              <a:t>Source: </a:t>
            </a:r>
          </a:p>
          <a:p>
            <a:pPr lvl="1"/>
            <a:r>
              <a:rPr lang="en-US"/>
              <a:t>Second level</a:t>
            </a:r>
          </a:p>
          <a:p>
            <a:pPr lvl="2"/>
            <a:r>
              <a:rPr lang="en-US"/>
              <a:t>Third level</a:t>
            </a:r>
          </a:p>
          <a:p>
            <a:pPr lvl="3"/>
            <a:r>
              <a:rPr lang="en-US"/>
              <a:t>Fourth level</a:t>
            </a:r>
          </a:p>
          <a:p>
            <a:pPr lvl="4"/>
            <a:r>
              <a:rPr lang="en-US"/>
              <a:t>Fifth level</a:t>
            </a:r>
            <a:endParaRPr lang="en-GB"/>
          </a:p>
        </p:txBody>
      </p:sp>
      <p:sp>
        <p:nvSpPr>
          <p:cNvPr id="2" name="Slide Number Placeholder 13">
            <a:extLst>
              <a:ext uri="{FF2B5EF4-FFF2-40B4-BE49-F238E27FC236}">
                <a16:creationId xmlns:a16="http://schemas.microsoft.com/office/drawing/2014/main" id="{850818A3-C90B-F447-048E-EAC9CA349639}"/>
              </a:ext>
            </a:extLst>
          </p:cNvPr>
          <p:cNvSpPr>
            <a:spLocks noGrp="1"/>
          </p:cNvSpPr>
          <p:nvPr>
            <p:ph type="sldNum" sz="quarter" idx="4"/>
          </p:nvPr>
        </p:nvSpPr>
        <p:spPr>
          <a:xfrm>
            <a:off x="8788186" y="4939894"/>
            <a:ext cx="285750" cy="80866"/>
          </a:xfrm>
          <a:prstGeom prst="rect">
            <a:avLst/>
          </a:prstGeom>
        </p:spPr>
        <p:txBody>
          <a:bodyPr vert="horz" lIns="0" tIns="0" rIns="0" bIns="0" rtlCol="0" anchor="ctr"/>
          <a:lstStyle>
            <a:lvl1pPr algn="r">
              <a:defRPr sz="525">
                <a:solidFill>
                  <a:schemeClr val="tx1"/>
                </a:solidFill>
                <a:latin typeface="+mj-lt"/>
              </a:defRPr>
            </a:lvl1pPr>
          </a:lstStyle>
          <a:p>
            <a:fld id="{70F63544-3858-4327-B6B2-E49B7EA9EE60}" type="slidenum">
              <a:rPr lang="en-GB" smtClean="0"/>
              <a:pPr/>
              <a:t>‹#›</a:t>
            </a:fld>
            <a:endParaRPr lang="en-GB"/>
          </a:p>
        </p:txBody>
      </p:sp>
    </p:spTree>
    <p:extLst>
      <p:ext uri="{BB962C8B-B14F-4D97-AF65-F5344CB8AC3E}">
        <p14:creationId xmlns:p14="http://schemas.microsoft.com/office/powerpoint/2010/main" val="17659348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 Narrow Column 02">
    <p:bg>
      <p:bgPr>
        <a:solidFill>
          <a:schemeClr val="accent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671E7C-72D2-ED61-9B32-7DF9D64B175B}"/>
              </a:ext>
            </a:extLst>
          </p:cNvPr>
          <p:cNvSpPr>
            <a:spLocks noGrp="1"/>
          </p:cNvSpPr>
          <p:nvPr>
            <p:ph type="title"/>
          </p:nvPr>
        </p:nvSpPr>
        <p:spPr>
          <a:xfrm>
            <a:off x="285751" y="294952"/>
            <a:ext cx="8286750" cy="554154"/>
          </a:xfrm>
        </p:spPr>
        <p:txBody>
          <a:bodyPr/>
          <a:lstStyle>
            <a:lvl1pPr>
              <a:defRPr>
                <a:solidFill>
                  <a:schemeClr val="bg1"/>
                </a:solidFill>
              </a:defRPr>
            </a:lvl1pPr>
          </a:lstStyle>
          <a:p>
            <a:r>
              <a:rPr lang="en-US"/>
              <a:t>Click to edit Master title style</a:t>
            </a:r>
          </a:p>
        </p:txBody>
      </p:sp>
      <p:sp>
        <p:nvSpPr>
          <p:cNvPr id="18" name="Content Placeholder 17">
            <a:extLst>
              <a:ext uri="{FF2B5EF4-FFF2-40B4-BE49-F238E27FC236}">
                <a16:creationId xmlns:a16="http://schemas.microsoft.com/office/drawing/2014/main" id="{4B4C8919-33A0-8ACC-46EC-7B491C1B6BF6}"/>
              </a:ext>
            </a:extLst>
          </p:cNvPr>
          <p:cNvSpPr>
            <a:spLocks noGrp="1"/>
          </p:cNvSpPr>
          <p:nvPr>
            <p:ph sz="quarter" idx="14"/>
          </p:nvPr>
        </p:nvSpPr>
        <p:spPr>
          <a:xfrm>
            <a:off x="285751" y="1144059"/>
            <a:ext cx="2000249" cy="3271690"/>
          </a:xfrm>
        </p:spPr>
        <p:txBody>
          <a:bodyPr/>
          <a:lstStyle>
            <a:lvl1pPr>
              <a:buClr>
                <a:schemeClr val="bg1"/>
              </a:buClr>
              <a:defRPr>
                <a:solidFill>
                  <a:schemeClr val="bg1"/>
                </a:solidFill>
              </a:defRPr>
            </a:lvl1pPr>
            <a:lvl2pPr>
              <a:buClr>
                <a:schemeClr val="bg2"/>
              </a:buClr>
              <a:defRPr>
                <a:solidFill>
                  <a:schemeClr val="bg1"/>
                </a:solidFill>
              </a:defRPr>
            </a:lvl2pPr>
            <a:lvl3pPr>
              <a:defRPr>
                <a:solidFill>
                  <a:schemeClr val="bg1"/>
                </a:solidFill>
              </a:defRPr>
            </a:lvl3pPr>
            <a:lvl4pPr>
              <a:buClr>
                <a:schemeClr val="bg1"/>
              </a:buClr>
              <a:defRPr>
                <a:solidFill>
                  <a:schemeClr val="bg1"/>
                </a:solidFill>
              </a:defRPr>
            </a:lvl4pPr>
            <a:lvl5pPr>
              <a:buClr>
                <a:schemeClr val="bg2"/>
              </a:buClr>
              <a:defRPr>
                <a:solidFill>
                  <a:schemeClr val="bg1"/>
                </a:solidFill>
              </a:defRPr>
            </a:lvl5pPr>
            <a:lvl6pPr>
              <a:defRPr>
                <a:solidFill>
                  <a:schemeClr val="bg1"/>
                </a:solidFill>
              </a:defRPr>
            </a:lvl6pPr>
            <a:lvl7pPr>
              <a:defRPr>
                <a:solidFill>
                  <a:schemeClr val="bg1"/>
                </a:solidFill>
              </a:defRPr>
            </a:lvl7pPr>
            <a:lvl8pPr>
              <a:buClr>
                <a:schemeClr val="bg1"/>
              </a:buCl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1516A3FC-5470-EF38-6DC0-B280B4AA8B1F}"/>
              </a:ext>
            </a:extLst>
          </p:cNvPr>
          <p:cNvSpPr txBox="1"/>
          <p:nvPr userDrawn="1">
            <p:extLst>
              <p:ext uri="{1162E1C5-73C7-4A58-AE30-91384D911F3F}">
                <p184:classification xmlns:p184="http://schemas.microsoft.com/office/powerpoint/2018/4/main" val="ftr"/>
              </p:ext>
            </p:extLst>
          </p:nvPr>
        </p:nvSpPr>
        <p:spPr>
          <a:xfrm>
            <a:off x="7583091" y="4937949"/>
            <a:ext cx="1275160" cy="80791"/>
          </a:xfrm>
          <a:prstGeom prst="rect">
            <a:avLst/>
          </a:prstGeom>
        </p:spPr>
        <p:txBody>
          <a:bodyPr horzOverflow="overflow" lIns="0" tIns="0" rIns="0" bIns="0">
            <a:spAutoFit/>
          </a:bodyPr>
          <a:lstStyle/>
          <a:p>
            <a:pPr algn="r"/>
            <a:r>
              <a:rPr lang="en-GB" sz="525">
                <a:solidFill>
                  <a:schemeClr val="bg1"/>
                </a:solidFill>
                <a:latin typeface="+mj-lt"/>
                <a:cs typeface="Inter" panose="02000503000000020004" pitchFamily="2" charset="0"/>
              </a:rPr>
              <a:t>Information Classification: GENERAL</a:t>
            </a:r>
          </a:p>
        </p:txBody>
      </p:sp>
      <p:sp>
        <p:nvSpPr>
          <p:cNvPr id="11" name="Text Placeholder 5">
            <a:extLst>
              <a:ext uri="{FF2B5EF4-FFF2-40B4-BE49-F238E27FC236}">
                <a16:creationId xmlns:a16="http://schemas.microsoft.com/office/drawing/2014/main" id="{67B7E039-DD3A-F4B3-928B-91E30B43E93D}"/>
              </a:ext>
            </a:extLst>
          </p:cNvPr>
          <p:cNvSpPr>
            <a:spLocks noGrp="1"/>
          </p:cNvSpPr>
          <p:nvPr>
            <p:ph type="body" sz="quarter" idx="15" hasCustomPrompt="1"/>
          </p:nvPr>
        </p:nvSpPr>
        <p:spPr>
          <a:xfrm>
            <a:off x="285751" y="4576234"/>
            <a:ext cx="6572249" cy="286015"/>
          </a:xfrm>
        </p:spPr>
        <p:txBody>
          <a:bodyPr bIns="72000" anchor="b"/>
          <a:lstStyle>
            <a:lvl1pPr marL="0" indent="0">
              <a:lnSpc>
                <a:spcPct val="100000"/>
              </a:lnSpc>
              <a:spcBef>
                <a:spcPts val="0"/>
              </a:spcBef>
              <a:spcAft>
                <a:spcPts val="0"/>
              </a:spcAft>
              <a:buNone/>
              <a:defRPr sz="450" b="1">
                <a:solidFill>
                  <a:schemeClr val="bg1"/>
                </a:solidFill>
                <a:latin typeface="+mj-lt"/>
              </a:defRPr>
            </a:lvl1pPr>
            <a:lvl2pPr>
              <a:lnSpc>
                <a:spcPct val="100000"/>
              </a:lnSpc>
              <a:spcBef>
                <a:spcPts val="150"/>
              </a:spcBef>
              <a:spcAft>
                <a:spcPts val="0"/>
              </a:spcAft>
              <a:defRPr sz="450">
                <a:solidFill>
                  <a:schemeClr val="bg1"/>
                </a:solidFill>
                <a:latin typeface="+mj-lt"/>
              </a:defRPr>
            </a:lvl2pPr>
            <a:lvl3pPr>
              <a:lnSpc>
                <a:spcPct val="100000"/>
              </a:lnSpc>
              <a:spcBef>
                <a:spcPts val="150"/>
              </a:spcBef>
              <a:spcAft>
                <a:spcPts val="0"/>
              </a:spcAft>
              <a:defRPr sz="450">
                <a:solidFill>
                  <a:schemeClr val="bg1"/>
                </a:solidFill>
              </a:defRPr>
            </a:lvl3pPr>
            <a:lvl4pPr marL="67866" indent="-67866">
              <a:lnSpc>
                <a:spcPct val="100000"/>
              </a:lnSpc>
              <a:spcBef>
                <a:spcPts val="150"/>
              </a:spcBef>
              <a:spcAft>
                <a:spcPts val="0"/>
              </a:spcAft>
              <a:buClr>
                <a:schemeClr val="bg1"/>
              </a:buClr>
              <a:defRPr sz="450">
                <a:solidFill>
                  <a:schemeClr val="bg1"/>
                </a:solidFill>
              </a:defRPr>
            </a:lvl4pPr>
            <a:lvl5pPr marL="67866" indent="-67866">
              <a:lnSpc>
                <a:spcPct val="100000"/>
              </a:lnSpc>
              <a:spcBef>
                <a:spcPts val="0"/>
              </a:spcBef>
              <a:spcAft>
                <a:spcPts val="0"/>
              </a:spcAft>
              <a:buClr>
                <a:schemeClr val="bg1"/>
              </a:buClr>
              <a:buFont typeface="+mj-lt"/>
              <a:buAutoNum type="arabicPeriod"/>
              <a:defRPr sz="450">
                <a:solidFill>
                  <a:schemeClr val="bg1"/>
                </a:solidFill>
              </a:defRPr>
            </a:lvl5pPr>
          </a:lstStyle>
          <a:p>
            <a:pPr lvl="0"/>
            <a:r>
              <a:rPr lang="en-US"/>
              <a:t>Source: </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2" name="Graphic 11">
            <a:extLst>
              <a:ext uri="{FF2B5EF4-FFF2-40B4-BE49-F238E27FC236}">
                <a16:creationId xmlns:a16="http://schemas.microsoft.com/office/drawing/2014/main" id="{D93B6374-D739-F4C6-6C43-D8B6ADECF4F2}"/>
              </a:ext>
            </a:extLst>
          </p:cNvPr>
          <p:cNvGrpSpPr>
            <a:grpSpLocks noChangeAspect="1"/>
          </p:cNvGrpSpPr>
          <p:nvPr userDrawn="1"/>
        </p:nvGrpSpPr>
        <p:grpSpPr>
          <a:xfrm>
            <a:off x="287338" y="4904233"/>
            <a:ext cx="569912" cy="152189"/>
            <a:chOff x="5925389" y="-67473"/>
            <a:chExt cx="1453278" cy="387715"/>
          </a:xfrm>
          <a:solidFill>
            <a:schemeClr val="bg1"/>
          </a:solidFill>
        </p:grpSpPr>
        <p:sp>
          <p:nvSpPr>
            <p:cNvPr id="13" name="Freeform 8">
              <a:extLst>
                <a:ext uri="{FF2B5EF4-FFF2-40B4-BE49-F238E27FC236}">
                  <a16:creationId xmlns:a16="http://schemas.microsoft.com/office/drawing/2014/main" id="{1E99C410-B3C7-7B42-B537-C13EA5D5DE7D}"/>
                </a:ext>
              </a:extLst>
            </p:cNvPr>
            <p:cNvSpPr/>
            <p:nvPr/>
          </p:nvSpPr>
          <p:spPr>
            <a:xfrm>
              <a:off x="5925389" y="-9659"/>
              <a:ext cx="252065" cy="270029"/>
            </a:xfrm>
            <a:custGeom>
              <a:avLst/>
              <a:gdLst>
                <a:gd name="connsiteX0" fmla="*/ 249346 w 252065"/>
                <a:gd name="connsiteY0" fmla="*/ 1 h 270029"/>
                <a:gd name="connsiteX1" fmla="*/ 204548 w 252065"/>
                <a:gd name="connsiteY1" fmla="*/ 1 h 270029"/>
                <a:gd name="connsiteX2" fmla="*/ 202138 w 252065"/>
                <a:gd name="connsiteY2" fmla="*/ 1443 h 270029"/>
                <a:gd name="connsiteX3" fmla="*/ 126398 w 252065"/>
                <a:gd name="connsiteY3" fmla="*/ 142007 h 270029"/>
                <a:gd name="connsiteX4" fmla="*/ 49928 w 252065"/>
                <a:gd name="connsiteY4" fmla="*/ 1443 h 270029"/>
                <a:gd name="connsiteX5" fmla="*/ 47463 w 252065"/>
                <a:gd name="connsiteY5" fmla="*/ 1 h 270029"/>
                <a:gd name="connsiteX6" fmla="*/ 2738 w 252065"/>
                <a:gd name="connsiteY6" fmla="*/ 1 h 270029"/>
                <a:gd name="connsiteX7" fmla="*/ 0 w 252065"/>
                <a:gd name="connsiteY7" fmla="*/ 2739 h 270029"/>
                <a:gd name="connsiteX8" fmla="*/ 0 w 252065"/>
                <a:gd name="connsiteY8" fmla="*/ 267291 h 270029"/>
                <a:gd name="connsiteX9" fmla="*/ 2738 w 252065"/>
                <a:gd name="connsiteY9" fmla="*/ 270029 h 270029"/>
                <a:gd name="connsiteX10" fmla="*/ 45638 w 252065"/>
                <a:gd name="connsiteY10" fmla="*/ 270029 h 270029"/>
                <a:gd name="connsiteX11" fmla="*/ 48376 w 252065"/>
                <a:gd name="connsiteY11" fmla="*/ 267291 h 270029"/>
                <a:gd name="connsiteX12" fmla="*/ 48376 w 252065"/>
                <a:gd name="connsiteY12" fmla="*/ 94690 h 270029"/>
                <a:gd name="connsiteX13" fmla="*/ 115792 w 252065"/>
                <a:gd name="connsiteY13" fmla="*/ 212234 h 270029"/>
                <a:gd name="connsiteX14" fmla="*/ 118165 w 252065"/>
                <a:gd name="connsiteY14" fmla="*/ 213603 h 270029"/>
                <a:gd name="connsiteX15" fmla="*/ 133864 w 252065"/>
                <a:gd name="connsiteY15" fmla="*/ 213603 h 270029"/>
                <a:gd name="connsiteX16" fmla="*/ 136238 w 252065"/>
                <a:gd name="connsiteY16" fmla="*/ 212216 h 270029"/>
                <a:gd name="connsiteX17" fmla="*/ 203307 w 252065"/>
                <a:gd name="connsiteY17" fmla="*/ 94379 h 270029"/>
                <a:gd name="connsiteX18" fmla="*/ 203307 w 252065"/>
                <a:gd name="connsiteY18" fmla="*/ 267291 h 270029"/>
                <a:gd name="connsiteX19" fmla="*/ 206045 w 252065"/>
                <a:gd name="connsiteY19" fmla="*/ 270029 h 270029"/>
                <a:gd name="connsiteX20" fmla="*/ 249328 w 252065"/>
                <a:gd name="connsiteY20" fmla="*/ 270029 h 270029"/>
                <a:gd name="connsiteX21" fmla="*/ 252066 w 252065"/>
                <a:gd name="connsiteY21" fmla="*/ 267291 h 270029"/>
                <a:gd name="connsiteX22" fmla="*/ 252066 w 252065"/>
                <a:gd name="connsiteY22" fmla="*/ 2739 h 270029"/>
                <a:gd name="connsiteX23" fmla="*/ 249346 w 252065"/>
                <a:gd name="connsiteY23" fmla="*/ 1 h 27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065" h="270029">
                  <a:moveTo>
                    <a:pt x="249346" y="1"/>
                  </a:moveTo>
                  <a:lnTo>
                    <a:pt x="204548" y="1"/>
                  </a:lnTo>
                  <a:cubicBezTo>
                    <a:pt x="203540" y="-2"/>
                    <a:pt x="202612" y="553"/>
                    <a:pt x="202138" y="1443"/>
                  </a:cubicBezTo>
                  <a:lnTo>
                    <a:pt x="126398" y="142007"/>
                  </a:lnTo>
                  <a:lnTo>
                    <a:pt x="49928" y="1443"/>
                  </a:lnTo>
                  <a:cubicBezTo>
                    <a:pt x="49445" y="535"/>
                    <a:pt x="48491" y="-23"/>
                    <a:pt x="47463" y="1"/>
                  </a:cubicBezTo>
                  <a:lnTo>
                    <a:pt x="2738" y="1"/>
                  </a:lnTo>
                  <a:cubicBezTo>
                    <a:pt x="1226" y="1"/>
                    <a:pt x="0" y="1227"/>
                    <a:pt x="0" y="2739"/>
                  </a:cubicBezTo>
                  <a:lnTo>
                    <a:pt x="0" y="267291"/>
                  </a:lnTo>
                  <a:cubicBezTo>
                    <a:pt x="0" y="268803"/>
                    <a:pt x="1226" y="270029"/>
                    <a:pt x="2738" y="270029"/>
                  </a:cubicBezTo>
                  <a:lnTo>
                    <a:pt x="45638" y="270029"/>
                  </a:lnTo>
                  <a:cubicBezTo>
                    <a:pt x="47150" y="270029"/>
                    <a:pt x="48376" y="268803"/>
                    <a:pt x="48376" y="267291"/>
                  </a:cubicBezTo>
                  <a:lnTo>
                    <a:pt x="48376" y="94690"/>
                  </a:lnTo>
                  <a:lnTo>
                    <a:pt x="115792" y="212234"/>
                  </a:lnTo>
                  <a:cubicBezTo>
                    <a:pt x="116287" y="213076"/>
                    <a:pt x="117188" y="213596"/>
                    <a:pt x="118165" y="213603"/>
                  </a:cubicBezTo>
                  <a:lnTo>
                    <a:pt x="133864" y="213603"/>
                  </a:lnTo>
                  <a:cubicBezTo>
                    <a:pt x="134849" y="213608"/>
                    <a:pt x="135758" y="213076"/>
                    <a:pt x="136238" y="212216"/>
                  </a:cubicBezTo>
                  <a:lnTo>
                    <a:pt x="203307" y="94379"/>
                  </a:lnTo>
                  <a:lnTo>
                    <a:pt x="203307" y="267291"/>
                  </a:lnTo>
                  <a:cubicBezTo>
                    <a:pt x="203307" y="268803"/>
                    <a:pt x="204533" y="270029"/>
                    <a:pt x="206045" y="270029"/>
                  </a:cubicBezTo>
                  <a:lnTo>
                    <a:pt x="249328" y="270029"/>
                  </a:lnTo>
                  <a:cubicBezTo>
                    <a:pt x="250840" y="270029"/>
                    <a:pt x="252066" y="268803"/>
                    <a:pt x="252066" y="267291"/>
                  </a:cubicBezTo>
                  <a:lnTo>
                    <a:pt x="252066" y="2739"/>
                  </a:lnTo>
                  <a:cubicBezTo>
                    <a:pt x="252066" y="1234"/>
                    <a:pt x="250851" y="11"/>
                    <a:pt x="249346" y="1"/>
                  </a:cubicBezTo>
                  <a:close/>
                </a:path>
              </a:pathLst>
            </a:custGeom>
            <a:grpFill/>
            <a:ln w="1819" cap="flat">
              <a:noFill/>
              <a:prstDash val="solid"/>
              <a:miter/>
            </a:ln>
          </p:spPr>
          <p:txBody>
            <a:bodyPr rtlCol="0" anchor="ctr"/>
            <a:lstStyle/>
            <a:p>
              <a:endParaRPr lang="en-US" sz="1800"/>
            </a:p>
          </p:txBody>
        </p:sp>
        <p:sp>
          <p:nvSpPr>
            <p:cNvPr id="14" name="Freeform 9">
              <a:extLst>
                <a:ext uri="{FF2B5EF4-FFF2-40B4-BE49-F238E27FC236}">
                  <a16:creationId xmlns:a16="http://schemas.microsoft.com/office/drawing/2014/main" id="{FC175607-667D-75DD-3967-61AEFC54321C}"/>
                </a:ext>
              </a:extLst>
            </p:cNvPr>
            <p:cNvSpPr/>
            <p:nvPr/>
          </p:nvSpPr>
          <p:spPr>
            <a:xfrm>
              <a:off x="6804662" y="-10352"/>
              <a:ext cx="45820" cy="271434"/>
            </a:xfrm>
            <a:custGeom>
              <a:avLst/>
              <a:gdLst>
                <a:gd name="connsiteX0" fmla="*/ 43082 w 45820"/>
                <a:gd name="connsiteY0" fmla="*/ 0 h 271434"/>
                <a:gd name="connsiteX1" fmla="*/ 45820 w 45820"/>
                <a:gd name="connsiteY1" fmla="*/ 0 h 271434"/>
                <a:gd name="connsiteX2" fmla="*/ 45820 w 45820"/>
                <a:gd name="connsiteY2" fmla="*/ 271434 h 271434"/>
                <a:gd name="connsiteX3" fmla="*/ 43082 w 45820"/>
                <a:gd name="connsiteY3" fmla="*/ 271434 h 271434"/>
                <a:gd name="connsiteX4" fmla="*/ 2738 w 45820"/>
                <a:gd name="connsiteY4" fmla="*/ 271434 h 271434"/>
                <a:gd name="connsiteX5" fmla="*/ 0 w 45820"/>
                <a:gd name="connsiteY5" fmla="*/ 271434 h 271434"/>
                <a:gd name="connsiteX6" fmla="*/ 0 w 45820"/>
                <a:gd name="connsiteY6" fmla="*/ 0 h 271434"/>
                <a:gd name="connsiteX7" fmla="*/ 2738 w 45820"/>
                <a:gd name="connsiteY7" fmla="*/ 0 h 27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20" h="271434">
                  <a:moveTo>
                    <a:pt x="43082" y="0"/>
                  </a:moveTo>
                  <a:cubicBezTo>
                    <a:pt x="44594" y="0"/>
                    <a:pt x="45820" y="0"/>
                    <a:pt x="45820" y="0"/>
                  </a:cubicBezTo>
                  <a:lnTo>
                    <a:pt x="45820" y="271434"/>
                  </a:lnTo>
                  <a:cubicBezTo>
                    <a:pt x="45820" y="271434"/>
                    <a:pt x="44594" y="271434"/>
                    <a:pt x="43082" y="271434"/>
                  </a:cubicBezTo>
                  <a:lnTo>
                    <a:pt x="2738" y="271434"/>
                  </a:lnTo>
                  <a:cubicBezTo>
                    <a:pt x="1226" y="271434"/>
                    <a:pt x="0" y="271434"/>
                    <a:pt x="0" y="271434"/>
                  </a:cubicBezTo>
                  <a:lnTo>
                    <a:pt x="0" y="0"/>
                  </a:lnTo>
                  <a:cubicBezTo>
                    <a:pt x="0" y="0"/>
                    <a:pt x="1226" y="0"/>
                    <a:pt x="2738" y="0"/>
                  </a:cubicBezTo>
                  <a:close/>
                </a:path>
              </a:pathLst>
            </a:custGeom>
            <a:grpFill/>
            <a:ln w="1819" cap="flat">
              <a:noFill/>
              <a:prstDash val="solid"/>
              <a:miter/>
            </a:ln>
          </p:spPr>
          <p:txBody>
            <a:bodyPr rtlCol="0" anchor="ctr"/>
            <a:lstStyle/>
            <a:p>
              <a:endParaRPr lang="en-US" sz="1800"/>
            </a:p>
          </p:txBody>
        </p:sp>
        <p:sp>
          <p:nvSpPr>
            <p:cNvPr id="15" name="Freeform 10">
              <a:extLst>
                <a:ext uri="{FF2B5EF4-FFF2-40B4-BE49-F238E27FC236}">
                  <a16:creationId xmlns:a16="http://schemas.microsoft.com/office/drawing/2014/main" id="{3BCA03E4-D34C-A13E-A97F-576AB77FB207}"/>
                </a:ext>
              </a:extLst>
            </p:cNvPr>
            <p:cNvSpPr/>
            <p:nvPr/>
          </p:nvSpPr>
          <p:spPr>
            <a:xfrm>
              <a:off x="6495677" y="-11302"/>
              <a:ext cx="242050" cy="273132"/>
            </a:xfrm>
            <a:custGeom>
              <a:avLst/>
              <a:gdLst>
                <a:gd name="connsiteX0" fmla="*/ 241222 w 242050"/>
                <a:gd name="connsiteY0" fmla="*/ 222639 h 273132"/>
                <a:gd name="connsiteX1" fmla="*/ 212014 w 242050"/>
                <a:gd name="connsiteY1" fmla="*/ 193047 h 273132"/>
                <a:gd name="connsiteX2" fmla="*/ 208199 w 242050"/>
                <a:gd name="connsiteY2" fmla="*/ 193047 h 273132"/>
                <a:gd name="connsiteX3" fmla="*/ 135781 w 242050"/>
                <a:gd name="connsiteY3" fmla="*/ 225578 h 273132"/>
                <a:gd name="connsiteX4" fmla="*/ 53122 w 242050"/>
                <a:gd name="connsiteY4" fmla="*/ 136639 h 273132"/>
                <a:gd name="connsiteX5" fmla="*/ 53122 w 242050"/>
                <a:gd name="connsiteY5" fmla="*/ 135891 h 273132"/>
                <a:gd name="connsiteX6" fmla="*/ 76653 w 242050"/>
                <a:gd name="connsiteY6" fmla="*/ 73093 h 273132"/>
                <a:gd name="connsiteX7" fmla="*/ 135781 w 242050"/>
                <a:gd name="connsiteY7" fmla="*/ 47317 h 273132"/>
                <a:gd name="connsiteX8" fmla="*/ 206355 w 242050"/>
                <a:gd name="connsiteY8" fmla="*/ 78752 h 273132"/>
                <a:gd name="connsiteX9" fmla="*/ 210225 w 242050"/>
                <a:gd name="connsiteY9" fmla="*/ 78615 h 273132"/>
                <a:gd name="connsiteX10" fmla="*/ 210298 w 242050"/>
                <a:gd name="connsiteY10" fmla="*/ 78533 h 273132"/>
                <a:gd name="connsiteX11" fmla="*/ 239506 w 242050"/>
                <a:gd name="connsiteY11" fmla="*/ 44889 h 273132"/>
                <a:gd name="connsiteX12" fmla="*/ 239324 w 242050"/>
                <a:gd name="connsiteY12" fmla="*/ 41129 h 273132"/>
                <a:gd name="connsiteX13" fmla="*/ 136183 w 242050"/>
                <a:gd name="connsiteY13" fmla="*/ 0 h 273132"/>
                <a:gd name="connsiteX14" fmla="*/ 0 w 242050"/>
                <a:gd name="connsiteY14" fmla="*/ 136566 h 273132"/>
                <a:gd name="connsiteX15" fmla="*/ 0 w 242050"/>
                <a:gd name="connsiteY15" fmla="*/ 137296 h 273132"/>
                <a:gd name="connsiteX16" fmla="*/ 38336 w 242050"/>
                <a:gd name="connsiteY16" fmla="*/ 233628 h 273132"/>
                <a:gd name="connsiteX17" fmla="*/ 134357 w 242050"/>
                <a:gd name="connsiteY17" fmla="*/ 273132 h 273132"/>
                <a:gd name="connsiteX18" fmla="*/ 241314 w 242050"/>
                <a:gd name="connsiteY18" fmla="*/ 226454 h 273132"/>
                <a:gd name="connsiteX19" fmla="*/ 241222 w 242050"/>
                <a:gd name="connsiteY19" fmla="*/ 222639 h 273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2050" h="273132">
                  <a:moveTo>
                    <a:pt x="241222" y="222639"/>
                  </a:moveTo>
                  <a:lnTo>
                    <a:pt x="212014" y="193047"/>
                  </a:lnTo>
                  <a:cubicBezTo>
                    <a:pt x="210948" y="192025"/>
                    <a:pt x="209265" y="192025"/>
                    <a:pt x="208199" y="193047"/>
                  </a:cubicBezTo>
                  <a:cubicBezTo>
                    <a:pt x="186695" y="213128"/>
                    <a:pt x="167070" y="225578"/>
                    <a:pt x="135781" y="225578"/>
                  </a:cubicBezTo>
                  <a:cubicBezTo>
                    <a:pt x="88665" y="225578"/>
                    <a:pt x="53122" y="187352"/>
                    <a:pt x="53122" y="136639"/>
                  </a:cubicBezTo>
                  <a:lnTo>
                    <a:pt x="53122" y="135891"/>
                  </a:lnTo>
                  <a:cubicBezTo>
                    <a:pt x="53122" y="111867"/>
                    <a:pt x="61483" y="89578"/>
                    <a:pt x="76653" y="73093"/>
                  </a:cubicBezTo>
                  <a:cubicBezTo>
                    <a:pt x="91840" y="56540"/>
                    <a:pt x="113317" y="47178"/>
                    <a:pt x="135781" y="47317"/>
                  </a:cubicBezTo>
                  <a:cubicBezTo>
                    <a:pt x="161192" y="47317"/>
                    <a:pt x="182971" y="57011"/>
                    <a:pt x="206355" y="78752"/>
                  </a:cubicBezTo>
                  <a:cubicBezTo>
                    <a:pt x="207462" y="79783"/>
                    <a:pt x="209195" y="79721"/>
                    <a:pt x="210225" y="78615"/>
                  </a:cubicBezTo>
                  <a:cubicBezTo>
                    <a:pt x="210250" y="78588"/>
                    <a:pt x="210275" y="78561"/>
                    <a:pt x="210298" y="78533"/>
                  </a:cubicBezTo>
                  <a:lnTo>
                    <a:pt x="239506" y="44889"/>
                  </a:lnTo>
                  <a:cubicBezTo>
                    <a:pt x="240463" y="43789"/>
                    <a:pt x="240383" y="42131"/>
                    <a:pt x="239324" y="41129"/>
                  </a:cubicBezTo>
                  <a:cubicBezTo>
                    <a:pt x="218057" y="20756"/>
                    <a:pt x="189122" y="0"/>
                    <a:pt x="136183" y="0"/>
                  </a:cubicBezTo>
                  <a:cubicBezTo>
                    <a:pt x="58544" y="0"/>
                    <a:pt x="0" y="58708"/>
                    <a:pt x="0" y="136566"/>
                  </a:cubicBezTo>
                  <a:lnTo>
                    <a:pt x="0" y="137296"/>
                  </a:lnTo>
                  <a:cubicBezTo>
                    <a:pt x="0" y="174190"/>
                    <a:pt x="13600" y="208491"/>
                    <a:pt x="38336" y="233628"/>
                  </a:cubicBezTo>
                  <a:cubicBezTo>
                    <a:pt x="63071" y="258765"/>
                    <a:pt x="97373" y="273132"/>
                    <a:pt x="134357" y="273132"/>
                  </a:cubicBezTo>
                  <a:cubicBezTo>
                    <a:pt x="165081" y="273132"/>
                    <a:pt x="201901" y="267656"/>
                    <a:pt x="241314" y="226454"/>
                  </a:cubicBezTo>
                  <a:cubicBezTo>
                    <a:pt x="242330" y="225371"/>
                    <a:pt x="242290" y="223672"/>
                    <a:pt x="241222" y="222639"/>
                  </a:cubicBezTo>
                  <a:close/>
                </a:path>
              </a:pathLst>
            </a:custGeom>
            <a:grpFill/>
            <a:ln w="1819" cap="flat">
              <a:noFill/>
              <a:prstDash val="solid"/>
              <a:miter/>
            </a:ln>
          </p:spPr>
          <p:txBody>
            <a:bodyPr rtlCol="0" anchor="ctr"/>
            <a:lstStyle/>
            <a:p>
              <a:endParaRPr lang="en-US" sz="1800"/>
            </a:p>
          </p:txBody>
        </p:sp>
        <p:sp>
          <p:nvSpPr>
            <p:cNvPr id="16" name="Freeform 11">
              <a:extLst>
                <a:ext uri="{FF2B5EF4-FFF2-40B4-BE49-F238E27FC236}">
                  <a16:creationId xmlns:a16="http://schemas.microsoft.com/office/drawing/2014/main" id="{656FB296-50AC-295B-5AF6-B1CA056133BC}"/>
                </a:ext>
              </a:extLst>
            </p:cNvPr>
            <p:cNvSpPr/>
            <p:nvPr/>
          </p:nvSpPr>
          <p:spPr>
            <a:xfrm>
              <a:off x="6242625" y="-11393"/>
              <a:ext cx="200403" cy="273533"/>
            </a:xfrm>
            <a:custGeom>
              <a:avLst/>
              <a:gdLst>
                <a:gd name="connsiteX0" fmla="*/ 175376 w 200403"/>
                <a:gd name="connsiteY0" fmla="*/ 136822 h 273533"/>
                <a:gd name="connsiteX1" fmla="*/ 122710 w 200403"/>
                <a:gd name="connsiteY1" fmla="*/ 115518 h 273533"/>
                <a:gd name="connsiteX2" fmla="*/ 121396 w 200403"/>
                <a:gd name="connsiteY2" fmla="*/ 115244 h 273533"/>
                <a:gd name="connsiteX3" fmla="*/ 120374 w 200403"/>
                <a:gd name="connsiteY3" fmla="*/ 115043 h 273533"/>
                <a:gd name="connsiteX4" fmla="*/ 107248 w 200403"/>
                <a:gd name="connsiteY4" fmla="*/ 112360 h 273533"/>
                <a:gd name="connsiteX5" fmla="*/ 93374 w 200403"/>
                <a:gd name="connsiteY5" fmla="*/ 109494 h 273533"/>
                <a:gd name="connsiteX6" fmla="*/ 65243 w 200403"/>
                <a:gd name="connsiteY6" fmla="*/ 96715 h 273533"/>
                <a:gd name="connsiteX7" fmla="*/ 57576 w 200403"/>
                <a:gd name="connsiteY7" fmla="*/ 78259 h 273533"/>
                <a:gd name="connsiteX8" fmla="*/ 57576 w 200403"/>
                <a:gd name="connsiteY8" fmla="*/ 77547 h 273533"/>
                <a:gd name="connsiteX9" fmla="*/ 57576 w 200403"/>
                <a:gd name="connsiteY9" fmla="*/ 75357 h 273533"/>
                <a:gd name="connsiteX10" fmla="*/ 91987 w 200403"/>
                <a:gd name="connsiteY10" fmla="*/ 44104 h 273533"/>
                <a:gd name="connsiteX11" fmla="*/ 106938 w 200403"/>
                <a:gd name="connsiteY11" fmla="*/ 43666 h 273533"/>
                <a:gd name="connsiteX12" fmla="*/ 161484 w 200403"/>
                <a:gd name="connsiteY12" fmla="*/ 65262 h 273533"/>
                <a:gd name="connsiteX13" fmla="*/ 164514 w 200403"/>
                <a:gd name="connsiteY13" fmla="*/ 65882 h 273533"/>
                <a:gd name="connsiteX14" fmla="*/ 164697 w 200403"/>
                <a:gd name="connsiteY14" fmla="*/ 65882 h 273533"/>
                <a:gd name="connsiteX15" fmla="*/ 166650 w 200403"/>
                <a:gd name="connsiteY15" fmla="*/ 64915 h 273533"/>
                <a:gd name="connsiteX16" fmla="*/ 191149 w 200403"/>
                <a:gd name="connsiteY16" fmla="*/ 35853 h 273533"/>
                <a:gd name="connsiteX17" fmla="*/ 190838 w 200403"/>
                <a:gd name="connsiteY17" fmla="*/ 32019 h 273533"/>
                <a:gd name="connsiteX18" fmla="*/ 100932 w 200403"/>
                <a:gd name="connsiteY18" fmla="*/ 0 h 273533"/>
                <a:gd name="connsiteX19" fmla="*/ 9657 w 200403"/>
                <a:gd name="connsiteY19" fmla="*/ 79209 h 273533"/>
                <a:gd name="connsiteX20" fmla="*/ 9657 w 200403"/>
                <a:gd name="connsiteY20" fmla="*/ 80030 h 273533"/>
                <a:gd name="connsiteX21" fmla="*/ 29409 w 200403"/>
                <a:gd name="connsiteY21" fmla="*/ 130962 h 273533"/>
                <a:gd name="connsiteX22" fmla="*/ 82239 w 200403"/>
                <a:gd name="connsiteY22" fmla="*/ 154931 h 273533"/>
                <a:gd name="connsiteX23" fmla="*/ 90928 w 200403"/>
                <a:gd name="connsiteY23" fmla="*/ 156756 h 273533"/>
                <a:gd name="connsiteX24" fmla="*/ 96952 w 200403"/>
                <a:gd name="connsiteY24" fmla="*/ 157943 h 273533"/>
                <a:gd name="connsiteX25" fmla="*/ 105697 w 200403"/>
                <a:gd name="connsiteY25" fmla="*/ 159659 h 273533"/>
                <a:gd name="connsiteX26" fmla="*/ 113437 w 200403"/>
                <a:gd name="connsiteY26" fmla="*/ 161192 h 273533"/>
                <a:gd name="connsiteX27" fmla="*/ 141586 w 200403"/>
                <a:gd name="connsiteY27" fmla="*/ 172145 h 273533"/>
                <a:gd name="connsiteX28" fmla="*/ 152174 w 200403"/>
                <a:gd name="connsiteY28" fmla="*/ 195274 h 273533"/>
                <a:gd name="connsiteX29" fmla="*/ 152174 w 200403"/>
                <a:gd name="connsiteY29" fmla="*/ 195986 h 273533"/>
                <a:gd name="connsiteX30" fmla="*/ 112725 w 200403"/>
                <a:gd name="connsiteY30" fmla="*/ 229192 h 273533"/>
                <a:gd name="connsiteX31" fmla="*/ 104218 w 200403"/>
                <a:gd name="connsiteY31" fmla="*/ 229521 h 273533"/>
                <a:gd name="connsiteX32" fmla="*/ 104218 w 200403"/>
                <a:gd name="connsiteY32" fmla="*/ 229521 h 273533"/>
                <a:gd name="connsiteX33" fmla="*/ 96478 w 200403"/>
                <a:gd name="connsiteY33" fmla="*/ 229265 h 273533"/>
                <a:gd name="connsiteX34" fmla="*/ 32202 w 200403"/>
                <a:gd name="connsiteY34" fmla="*/ 201572 h 273533"/>
                <a:gd name="connsiteX35" fmla="*/ 29609 w 200403"/>
                <a:gd name="connsiteY35" fmla="*/ 200787 h 273533"/>
                <a:gd name="connsiteX36" fmla="*/ 29390 w 200403"/>
                <a:gd name="connsiteY36" fmla="*/ 200787 h 273533"/>
                <a:gd name="connsiteX37" fmla="*/ 27455 w 200403"/>
                <a:gd name="connsiteY37" fmla="*/ 201664 h 273533"/>
                <a:gd name="connsiteX38" fmla="*/ 730 w 200403"/>
                <a:gd name="connsiteY38" fmla="*/ 230726 h 273533"/>
                <a:gd name="connsiteX39" fmla="*/ 858 w 200403"/>
                <a:gd name="connsiteY39" fmla="*/ 234577 h 273533"/>
                <a:gd name="connsiteX40" fmla="*/ 103652 w 200403"/>
                <a:gd name="connsiteY40" fmla="*/ 273534 h 273533"/>
                <a:gd name="connsiteX41" fmla="*/ 200404 w 200403"/>
                <a:gd name="connsiteY41" fmla="*/ 193211 h 273533"/>
                <a:gd name="connsiteX42" fmla="*/ 200404 w 200403"/>
                <a:gd name="connsiteY42" fmla="*/ 192426 h 273533"/>
                <a:gd name="connsiteX43" fmla="*/ 175376 w 200403"/>
                <a:gd name="connsiteY43" fmla="*/ 136822 h 27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0403" h="273533">
                  <a:moveTo>
                    <a:pt x="175376" y="136822"/>
                  </a:moveTo>
                  <a:cubicBezTo>
                    <a:pt x="162707" y="126818"/>
                    <a:pt x="146442" y="120228"/>
                    <a:pt x="122710" y="115518"/>
                  </a:cubicBezTo>
                  <a:lnTo>
                    <a:pt x="121396" y="115244"/>
                  </a:lnTo>
                  <a:lnTo>
                    <a:pt x="120374" y="115043"/>
                  </a:lnTo>
                  <a:cubicBezTo>
                    <a:pt x="117946" y="114459"/>
                    <a:pt x="112761" y="113437"/>
                    <a:pt x="107248" y="112360"/>
                  </a:cubicBezTo>
                  <a:cubicBezTo>
                    <a:pt x="101334" y="111191"/>
                    <a:pt x="95200" y="110005"/>
                    <a:pt x="93374" y="109494"/>
                  </a:cubicBezTo>
                  <a:cubicBezTo>
                    <a:pt x="79044" y="105514"/>
                    <a:pt x="70355" y="101589"/>
                    <a:pt x="65243" y="96715"/>
                  </a:cubicBezTo>
                  <a:cubicBezTo>
                    <a:pt x="60132" y="91841"/>
                    <a:pt x="57941" y="86200"/>
                    <a:pt x="57576" y="78259"/>
                  </a:cubicBezTo>
                  <a:lnTo>
                    <a:pt x="57576" y="77547"/>
                  </a:lnTo>
                  <a:cubicBezTo>
                    <a:pt x="57576" y="76817"/>
                    <a:pt x="57576" y="76087"/>
                    <a:pt x="57576" y="75357"/>
                  </a:cubicBezTo>
                  <a:cubicBezTo>
                    <a:pt x="58270" y="58635"/>
                    <a:pt x="71468" y="46660"/>
                    <a:pt x="91987" y="44104"/>
                  </a:cubicBezTo>
                  <a:cubicBezTo>
                    <a:pt x="96946" y="43487"/>
                    <a:pt x="101952" y="43341"/>
                    <a:pt x="106938" y="43666"/>
                  </a:cubicBezTo>
                  <a:cubicBezTo>
                    <a:pt x="126963" y="44839"/>
                    <a:pt x="146083" y="52409"/>
                    <a:pt x="161484" y="65262"/>
                  </a:cubicBezTo>
                  <a:cubicBezTo>
                    <a:pt x="162338" y="65938"/>
                    <a:pt x="163463" y="66168"/>
                    <a:pt x="164514" y="65882"/>
                  </a:cubicBezTo>
                  <a:lnTo>
                    <a:pt x="164697" y="65882"/>
                  </a:lnTo>
                  <a:cubicBezTo>
                    <a:pt x="165454" y="65844"/>
                    <a:pt x="166161" y="65494"/>
                    <a:pt x="166650" y="64915"/>
                  </a:cubicBezTo>
                  <a:lnTo>
                    <a:pt x="191149" y="35853"/>
                  </a:lnTo>
                  <a:cubicBezTo>
                    <a:pt x="192121" y="34709"/>
                    <a:pt x="191982" y="32992"/>
                    <a:pt x="190838" y="32019"/>
                  </a:cubicBezTo>
                  <a:cubicBezTo>
                    <a:pt x="165281" y="9876"/>
                    <a:pt x="137479" y="0"/>
                    <a:pt x="100932" y="0"/>
                  </a:cubicBezTo>
                  <a:cubicBezTo>
                    <a:pt x="46349" y="0"/>
                    <a:pt x="9657" y="31837"/>
                    <a:pt x="9657" y="79209"/>
                  </a:cubicBezTo>
                  <a:lnTo>
                    <a:pt x="9657" y="80030"/>
                  </a:lnTo>
                  <a:cubicBezTo>
                    <a:pt x="9657" y="101936"/>
                    <a:pt x="16192" y="118512"/>
                    <a:pt x="29409" y="130962"/>
                  </a:cubicBezTo>
                  <a:cubicBezTo>
                    <a:pt x="41293" y="142116"/>
                    <a:pt x="58617" y="149965"/>
                    <a:pt x="82239" y="154931"/>
                  </a:cubicBezTo>
                  <a:cubicBezTo>
                    <a:pt x="83663" y="155332"/>
                    <a:pt x="87350" y="156026"/>
                    <a:pt x="90928" y="156756"/>
                  </a:cubicBezTo>
                  <a:cubicBezTo>
                    <a:pt x="93484" y="157231"/>
                    <a:pt x="95912" y="157687"/>
                    <a:pt x="96952" y="157943"/>
                  </a:cubicBezTo>
                  <a:cubicBezTo>
                    <a:pt x="98541" y="158308"/>
                    <a:pt x="102173" y="159001"/>
                    <a:pt x="105697" y="159659"/>
                  </a:cubicBezTo>
                  <a:cubicBezTo>
                    <a:pt x="108946" y="160279"/>
                    <a:pt x="112305" y="160918"/>
                    <a:pt x="113437" y="161192"/>
                  </a:cubicBezTo>
                  <a:cubicBezTo>
                    <a:pt x="126672" y="164405"/>
                    <a:pt x="135069" y="167107"/>
                    <a:pt x="141586" y="172145"/>
                  </a:cubicBezTo>
                  <a:cubicBezTo>
                    <a:pt x="148888" y="177749"/>
                    <a:pt x="152083" y="184924"/>
                    <a:pt x="152174" y="195274"/>
                  </a:cubicBezTo>
                  <a:lnTo>
                    <a:pt x="152174" y="195986"/>
                  </a:lnTo>
                  <a:cubicBezTo>
                    <a:pt x="152174" y="214807"/>
                    <a:pt x="137424" y="227221"/>
                    <a:pt x="112725" y="229192"/>
                  </a:cubicBezTo>
                  <a:cubicBezTo>
                    <a:pt x="109950" y="229411"/>
                    <a:pt x="107084" y="229521"/>
                    <a:pt x="104218" y="229521"/>
                  </a:cubicBezTo>
                  <a:lnTo>
                    <a:pt x="104218" y="229521"/>
                  </a:lnTo>
                  <a:cubicBezTo>
                    <a:pt x="101699" y="229521"/>
                    <a:pt x="99088" y="229429"/>
                    <a:pt x="96478" y="229265"/>
                  </a:cubicBezTo>
                  <a:cubicBezTo>
                    <a:pt x="70921" y="227440"/>
                    <a:pt x="51059" y="218933"/>
                    <a:pt x="32202" y="201572"/>
                  </a:cubicBezTo>
                  <a:cubicBezTo>
                    <a:pt x="31488" y="200954"/>
                    <a:pt x="30546" y="200669"/>
                    <a:pt x="29609" y="200787"/>
                  </a:cubicBezTo>
                  <a:lnTo>
                    <a:pt x="29390" y="200787"/>
                  </a:lnTo>
                  <a:cubicBezTo>
                    <a:pt x="28654" y="200807"/>
                    <a:pt x="27956" y="201123"/>
                    <a:pt x="27455" y="201664"/>
                  </a:cubicBezTo>
                  <a:lnTo>
                    <a:pt x="730" y="230726"/>
                  </a:lnTo>
                  <a:cubicBezTo>
                    <a:pt x="-291" y="231827"/>
                    <a:pt x="-234" y="233546"/>
                    <a:pt x="858" y="234577"/>
                  </a:cubicBezTo>
                  <a:cubicBezTo>
                    <a:pt x="28514" y="260792"/>
                    <a:pt x="62140" y="273534"/>
                    <a:pt x="103652" y="273534"/>
                  </a:cubicBezTo>
                  <a:cubicBezTo>
                    <a:pt x="162360" y="273534"/>
                    <a:pt x="200404" y="242007"/>
                    <a:pt x="200404" y="193211"/>
                  </a:cubicBezTo>
                  <a:lnTo>
                    <a:pt x="200404" y="192426"/>
                  </a:lnTo>
                  <a:cubicBezTo>
                    <a:pt x="200313" y="168585"/>
                    <a:pt x="191897" y="149892"/>
                    <a:pt x="175376" y="136822"/>
                  </a:cubicBezTo>
                  <a:close/>
                </a:path>
              </a:pathLst>
            </a:custGeom>
            <a:grpFill/>
            <a:ln w="1819" cap="flat">
              <a:noFill/>
              <a:prstDash val="solid"/>
              <a:miter/>
            </a:ln>
          </p:spPr>
          <p:txBody>
            <a:bodyPr rtlCol="0" anchor="ctr"/>
            <a:lstStyle/>
            <a:p>
              <a:endParaRPr lang="en-US" sz="1800"/>
            </a:p>
          </p:txBody>
        </p:sp>
        <p:sp>
          <p:nvSpPr>
            <p:cNvPr id="17" name="Freeform 12">
              <a:extLst>
                <a:ext uri="{FF2B5EF4-FFF2-40B4-BE49-F238E27FC236}">
                  <a16:creationId xmlns:a16="http://schemas.microsoft.com/office/drawing/2014/main" id="{9F3416B9-CECD-0980-3089-178AD2B1429F}"/>
                </a:ext>
              </a:extLst>
            </p:cNvPr>
            <p:cNvSpPr/>
            <p:nvPr/>
          </p:nvSpPr>
          <p:spPr>
            <a:xfrm>
              <a:off x="6990662" y="-67473"/>
              <a:ext cx="388004" cy="387715"/>
            </a:xfrm>
            <a:custGeom>
              <a:avLst/>
              <a:gdLst>
                <a:gd name="connsiteX0" fmla="*/ 353145 w 388004"/>
                <a:gd name="connsiteY0" fmla="*/ 283556 h 387715"/>
                <a:gd name="connsiteX1" fmla="*/ 378026 w 388004"/>
                <a:gd name="connsiteY1" fmla="*/ 200897 h 387715"/>
                <a:gd name="connsiteX2" fmla="*/ 387875 w 388004"/>
                <a:gd name="connsiteY2" fmla="*/ 187599 h 387715"/>
                <a:gd name="connsiteX3" fmla="*/ 378026 w 388004"/>
                <a:gd name="connsiteY3" fmla="*/ 177750 h 387715"/>
                <a:gd name="connsiteX4" fmla="*/ 358621 w 388004"/>
                <a:gd name="connsiteY4" fmla="*/ 104912 h 387715"/>
                <a:gd name="connsiteX5" fmla="*/ 359835 w 388004"/>
                <a:gd name="connsiteY5" fmla="*/ 88382 h 387715"/>
                <a:gd name="connsiteX6" fmla="*/ 350972 w 388004"/>
                <a:gd name="connsiteY6" fmla="*/ 84320 h 387715"/>
                <a:gd name="connsiteX7" fmla="*/ 347084 w 388004"/>
                <a:gd name="connsiteY7" fmla="*/ 84977 h 387715"/>
                <a:gd name="connsiteX8" fmla="*/ 323608 w 388004"/>
                <a:gd name="connsiteY8" fmla="*/ 56116 h 387715"/>
                <a:gd name="connsiteX9" fmla="*/ 323334 w 388004"/>
                <a:gd name="connsiteY9" fmla="*/ 55715 h 387715"/>
                <a:gd name="connsiteX10" fmla="*/ 322987 w 388004"/>
                <a:gd name="connsiteY10" fmla="*/ 55477 h 387715"/>
                <a:gd name="connsiteX11" fmla="*/ 297594 w 388004"/>
                <a:gd name="connsiteY11" fmla="*/ 34174 h 387715"/>
                <a:gd name="connsiteX12" fmla="*/ 298854 w 388004"/>
                <a:gd name="connsiteY12" fmla="*/ 28003 h 387715"/>
                <a:gd name="connsiteX13" fmla="*/ 283029 w 388004"/>
                <a:gd name="connsiteY13" fmla="*/ 12174 h 387715"/>
                <a:gd name="connsiteX14" fmla="*/ 270486 w 388004"/>
                <a:gd name="connsiteY14" fmla="*/ 18346 h 387715"/>
                <a:gd name="connsiteX15" fmla="*/ 189817 w 388004"/>
                <a:gd name="connsiteY15" fmla="*/ 0 h 387715"/>
                <a:gd name="connsiteX16" fmla="*/ 189251 w 388004"/>
                <a:gd name="connsiteY16" fmla="*/ 0 h 387715"/>
                <a:gd name="connsiteX17" fmla="*/ 104876 w 388004"/>
                <a:gd name="connsiteY17" fmla="*/ 19898 h 387715"/>
                <a:gd name="connsiteX18" fmla="*/ 96424 w 388004"/>
                <a:gd name="connsiteY18" fmla="*/ 16247 h 387715"/>
                <a:gd name="connsiteX19" fmla="*/ 84686 w 388004"/>
                <a:gd name="connsiteY19" fmla="*/ 27985 h 387715"/>
                <a:gd name="connsiteX20" fmla="*/ 85160 w 388004"/>
                <a:gd name="connsiteY20" fmla="*/ 31271 h 387715"/>
                <a:gd name="connsiteX21" fmla="*/ 63911 w 388004"/>
                <a:gd name="connsiteY21" fmla="*/ 47591 h 387715"/>
                <a:gd name="connsiteX22" fmla="*/ 47653 w 388004"/>
                <a:gd name="connsiteY22" fmla="*/ 50813 h 387715"/>
                <a:gd name="connsiteX23" fmla="*/ 47646 w 388004"/>
                <a:gd name="connsiteY23" fmla="*/ 63838 h 387715"/>
                <a:gd name="connsiteX24" fmla="*/ 33498 w 388004"/>
                <a:gd name="connsiteY24" fmla="*/ 81892 h 387715"/>
                <a:gd name="connsiteX25" fmla="*/ 26890 w 388004"/>
                <a:gd name="connsiteY25" fmla="*/ 80450 h 387715"/>
                <a:gd name="connsiteX26" fmla="*/ 11045 w 388004"/>
                <a:gd name="connsiteY26" fmla="*/ 96259 h 387715"/>
                <a:gd name="connsiteX27" fmla="*/ 17763 w 388004"/>
                <a:gd name="connsiteY27" fmla="*/ 109220 h 387715"/>
                <a:gd name="connsiteX28" fmla="*/ 19752 w 388004"/>
                <a:gd name="connsiteY28" fmla="*/ 273296 h 387715"/>
                <a:gd name="connsiteX29" fmla="*/ 17788 w 388004"/>
                <a:gd name="connsiteY29" fmla="*/ 289754 h 387715"/>
                <a:gd name="connsiteX30" fmla="*/ 31381 w 388004"/>
                <a:gd name="connsiteY30" fmla="*/ 293377 h 387715"/>
                <a:gd name="connsiteX31" fmla="*/ 55587 w 388004"/>
                <a:gd name="connsiteY31" fmla="*/ 323114 h 387715"/>
                <a:gd name="connsiteX32" fmla="*/ 55733 w 388004"/>
                <a:gd name="connsiteY32" fmla="*/ 323333 h 387715"/>
                <a:gd name="connsiteX33" fmla="*/ 55989 w 388004"/>
                <a:gd name="connsiteY33" fmla="*/ 323498 h 387715"/>
                <a:gd name="connsiteX34" fmla="*/ 178170 w 388004"/>
                <a:gd name="connsiteY34" fmla="*/ 378153 h 387715"/>
                <a:gd name="connsiteX35" fmla="*/ 191849 w 388004"/>
                <a:gd name="connsiteY35" fmla="*/ 387512 h 387715"/>
                <a:gd name="connsiteX36" fmla="*/ 201208 w 388004"/>
                <a:gd name="connsiteY36" fmla="*/ 378153 h 387715"/>
                <a:gd name="connsiteX37" fmla="*/ 270467 w 388004"/>
                <a:gd name="connsiteY37" fmla="*/ 360190 h 387715"/>
                <a:gd name="connsiteX38" fmla="*/ 292668 w 388004"/>
                <a:gd name="connsiteY38" fmla="*/ 363044 h 387715"/>
                <a:gd name="connsiteX39" fmla="*/ 297576 w 388004"/>
                <a:gd name="connsiteY39" fmla="*/ 344363 h 387715"/>
                <a:gd name="connsiteX40" fmla="*/ 322659 w 388004"/>
                <a:gd name="connsiteY40" fmla="*/ 323352 h 387715"/>
                <a:gd name="connsiteX41" fmla="*/ 323006 w 388004"/>
                <a:gd name="connsiteY41" fmla="*/ 323114 h 387715"/>
                <a:gd name="connsiteX42" fmla="*/ 323243 w 388004"/>
                <a:gd name="connsiteY42" fmla="*/ 322786 h 387715"/>
                <a:gd name="connsiteX43" fmla="*/ 352707 w 388004"/>
                <a:gd name="connsiteY43" fmla="*/ 284450 h 387715"/>
                <a:gd name="connsiteX44" fmla="*/ 353145 w 388004"/>
                <a:gd name="connsiteY44" fmla="*/ 283556 h 387715"/>
                <a:gd name="connsiteX45" fmla="*/ 320961 w 388004"/>
                <a:gd name="connsiteY45" fmla="*/ 317109 h 387715"/>
                <a:gd name="connsiteX46" fmla="*/ 289252 w 388004"/>
                <a:gd name="connsiteY46" fmla="*/ 285345 h 387715"/>
                <a:gd name="connsiteX47" fmla="*/ 345843 w 388004"/>
                <a:gd name="connsiteY47" fmla="*/ 285345 h 387715"/>
                <a:gd name="connsiteX48" fmla="*/ 321034 w 388004"/>
                <a:gd name="connsiteY48" fmla="*/ 317109 h 387715"/>
                <a:gd name="connsiteX49" fmla="*/ 35835 w 388004"/>
                <a:gd name="connsiteY49" fmla="*/ 290255 h 387715"/>
                <a:gd name="connsiteX50" fmla="*/ 38299 w 388004"/>
                <a:gd name="connsiteY50" fmla="*/ 285400 h 387715"/>
                <a:gd name="connsiteX51" fmla="*/ 80834 w 388004"/>
                <a:gd name="connsiteY51" fmla="*/ 285400 h 387715"/>
                <a:gd name="connsiteX52" fmla="*/ 83463 w 388004"/>
                <a:gd name="connsiteY52" fmla="*/ 291752 h 387715"/>
                <a:gd name="connsiteX53" fmla="*/ 57759 w 388004"/>
                <a:gd name="connsiteY53" fmla="*/ 317455 h 387715"/>
                <a:gd name="connsiteX54" fmla="*/ 35835 w 388004"/>
                <a:gd name="connsiteY54" fmla="*/ 290255 h 387715"/>
                <a:gd name="connsiteX55" fmla="*/ 321326 w 388004"/>
                <a:gd name="connsiteY55" fmla="*/ 61611 h 387715"/>
                <a:gd name="connsiteX56" fmla="*/ 342484 w 388004"/>
                <a:gd name="connsiteY56" fmla="*/ 87953 h 387715"/>
                <a:gd name="connsiteX57" fmla="*/ 339563 w 388004"/>
                <a:gd name="connsiteY57" fmla="*/ 93302 h 387715"/>
                <a:gd name="connsiteX58" fmla="*/ 289617 w 388004"/>
                <a:gd name="connsiteY58" fmla="*/ 93302 h 387715"/>
                <a:gd name="connsiteX59" fmla="*/ 201116 w 388004"/>
                <a:gd name="connsiteY59" fmla="*/ 279868 h 387715"/>
                <a:gd name="connsiteX60" fmla="*/ 192464 w 388004"/>
                <a:gd name="connsiteY60" fmla="*/ 271215 h 387715"/>
                <a:gd name="connsiteX61" fmla="*/ 192464 w 388004"/>
                <a:gd name="connsiteY61" fmla="*/ 204749 h 387715"/>
                <a:gd name="connsiteX62" fmla="*/ 198451 w 388004"/>
                <a:gd name="connsiteY62" fmla="*/ 202284 h 387715"/>
                <a:gd name="connsiteX63" fmla="*/ 276054 w 388004"/>
                <a:gd name="connsiteY63" fmla="*/ 279868 h 387715"/>
                <a:gd name="connsiteX64" fmla="*/ 109385 w 388004"/>
                <a:gd name="connsiteY64" fmla="*/ 291716 h 387715"/>
                <a:gd name="connsiteX65" fmla="*/ 112013 w 388004"/>
                <a:gd name="connsiteY65" fmla="*/ 285345 h 387715"/>
                <a:gd name="connsiteX66" fmla="*/ 178334 w 388004"/>
                <a:gd name="connsiteY66" fmla="*/ 285345 h 387715"/>
                <a:gd name="connsiteX67" fmla="*/ 186987 w 388004"/>
                <a:gd name="connsiteY67" fmla="*/ 294016 h 387715"/>
                <a:gd name="connsiteX68" fmla="*/ 186987 w 388004"/>
                <a:gd name="connsiteY68" fmla="*/ 364517 h 387715"/>
                <a:gd name="connsiteX69" fmla="*/ 183610 w 388004"/>
                <a:gd name="connsiteY69" fmla="*/ 365923 h 387715"/>
                <a:gd name="connsiteX70" fmla="*/ 187024 w 388004"/>
                <a:gd name="connsiteY70" fmla="*/ 98778 h 387715"/>
                <a:gd name="connsiteX71" fmla="*/ 187024 w 388004"/>
                <a:gd name="connsiteY71" fmla="*/ 173624 h 387715"/>
                <a:gd name="connsiteX72" fmla="*/ 180324 w 388004"/>
                <a:gd name="connsiteY72" fmla="*/ 176399 h 387715"/>
                <a:gd name="connsiteX73" fmla="*/ 106281 w 388004"/>
                <a:gd name="connsiteY73" fmla="*/ 102374 h 387715"/>
                <a:gd name="connsiteX74" fmla="*/ 107815 w 388004"/>
                <a:gd name="connsiteY74" fmla="*/ 98723 h 387715"/>
                <a:gd name="connsiteX75" fmla="*/ 112050 w 388004"/>
                <a:gd name="connsiteY75" fmla="*/ 279868 h 387715"/>
                <a:gd name="connsiteX76" fmla="*/ 109421 w 388004"/>
                <a:gd name="connsiteY76" fmla="*/ 273534 h 387715"/>
                <a:gd name="connsiteX77" fmla="*/ 180616 w 388004"/>
                <a:gd name="connsiteY77" fmla="*/ 202339 h 387715"/>
                <a:gd name="connsiteX78" fmla="*/ 186969 w 388004"/>
                <a:gd name="connsiteY78" fmla="*/ 204858 h 387715"/>
                <a:gd name="connsiteX79" fmla="*/ 186969 w 388004"/>
                <a:gd name="connsiteY79" fmla="*/ 271270 h 387715"/>
                <a:gd name="connsiteX80" fmla="*/ 178316 w 388004"/>
                <a:gd name="connsiteY80" fmla="*/ 279923 h 387715"/>
                <a:gd name="connsiteX81" fmla="*/ 205151 w 388004"/>
                <a:gd name="connsiteY81" fmla="*/ 192061 h 387715"/>
                <a:gd name="connsiteX82" fmla="*/ 271618 w 388004"/>
                <a:gd name="connsiteY82" fmla="*/ 192061 h 387715"/>
                <a:gd name="connsiteX83" fmla="*/ 280325 w 388004"/>
                <a:gd name="connsiteY83" fmla="*/ 200897 h 387715"/>
                <a:gd name="connsiteX84" fmla="*/ 280325 w 388004"/>
                <a:gd name="connsiteY84" fmla="*/ 276382 h 387715"/>
                <a:gd name="connsiteX85" fmla="*/ 202413 w 388004"/>
                <a:gd name="connsiteY85" fmla="*/ 198451 h 387715"/>
                <a:gd name="connsiteX86" fmla="*/ 205114 w 388004"/>
                <a:gd name="connsiteY86" fmla="*/ 192061 h 387715"/>
                <a:gd name="connsiteX87" fmla="*/ 280325 w 388004"/>
                <a:gd name="connsiteY87" fmla="*/ 178096 h 387715"/>
                <a:gd name="connsiteX88" fmla="*/ 271709 w 388004"/>
                <a:gd name="connsiteY88" fmla="*/ 186585 h 387715"/>
                <a:gd name="connsiteX89" fmla="*/ 205151 w 388004"/>
                <a:gd name="connsiteY89" fmla="*/ 186585 h 387715"/>
                <a:gd name="connsiteX90" fmla="*/ 202632 w 388004"/>
                <a:gd name="connsiteY90" fmla="*/ 180287 h 387715"/>
                <a:gd name="connsiteX91" fmla="*/ 280289 w 388004"/>
                <a:gd name="connsiteY91" fmla="*/ 102630 h 387715"/>
                <a:gd name="connsiteX92" fmla="*/ 198835 w 388004"/>
                <a:gd name="connsiteY92" fmla="*/ 176380 h 387715"/>
                <a:gd name="connsiteX93" fmla="*/ 192500 w 388004"/>
                <a:gd name="connsiteY93" fmla="*/ 173660 h 387715"/>
                <a:gd name="connsiteX94" fmla="*/ 192500 w 388004"/>
                <a:gd name="connsiteY94" fmla="*/ 98815 h 387715"/>
                <a:gd name="connsiteX95" fmla="*/ 276473 w 388004"/>
                <a:gd name="connsiteY95" fmla="*/ 98815 h 387715"/>
                <a:gd name="connsiteX96" fmla="*/ 99180 w 388004"/>
                <a:gd name="connsiteY96" fmla="*/ 107413 h 387715"/>
                <a:gd name="connsiteX97" fmla="*/ 102320 w 388004"/>
                <a:gd name="connsiteY97" fmla="*/ 106153 h 387715"/>
                <a:gd name="connsiteX98" fmla="*/ 176454 w 388004"/>
                <a:gd name="connsiteY98" fmla="*/ 180287 h 387715"/>
                <a:gd name="connsiteX99" fmla="*/ 173935 w 388004"/>
                <a:gd name="connsiteY99" fmla="*/ 186585 h 387715"/>
                <a:gd name="connsiteX100" fmla="*/ 99089 w 388004"/>
                <a:gd name="connsiteY100" fmla="*/ 186585 h 387715"/>
                <a:gd name="connsiteX101" fmla="*/ 174026 w 388004"/>
                <a:gd name="connsiteY101" fmla="*/ 192061 h 387715"/>
                <a:gd name="connsiteX102" fmla="*/ 176764 w 388004"/>
                <a:gd name="connsiteY102" fmla="*/ 198451 h 387715"/>
                <a:gd name="connsiteX103" fmla="*/ 105569 w 388004"/>
                <a:gd name="connsiteY103" fmla="*/ 269645 h 387715"/>
                <a:gd name="connsiteX104" fmla="*/ 99253 w 388004"/>
                <a:gd name="connsiteY104" fmla="*/ 267035 h 387715"/>
                <a:gd name="connsiteX105" fmla="*/ 99253 w 388004"/>
                <a:gd name="connsiteY105" fmla="*/ 192061 h 387715"/>
                <a:gd name="connsiteX106" fmla="*/ 285820 w 388004"/>
                <a:gd name="connsiteY106" fmla="*/ 200897 h 387715"/>
                <a:gd name="connsiteX107" fmla="*/ 294509 w 388004"/>
                <a:gd name="connsiteY107" fmla="*/ 192061 h 387715"/>
                <a:gd name="connsiteX108" fmla="*/ 364974 w 388004"/>
                <a:gd name="connsiteY108" fmla="*/ 192061 h 387715"/>
                <a:gd name="connsiteX109" fmla="*/ 366380 w 388004"/>
                <a:gd name="connsiteY109" fmla="*/ 195439 h 387715"/>
                <a:gd name="connsiteX110" fmla="*/ 285820 w 388004"/>
                <a:gd name="connsiteY110" fmla="*/ 275998 h 387715"/>
                <a:gd name="connsiteX111" fmla="*/ 364974 w 388004"/>
                <a:gd name="connsiteY111" fmla="*/ 186585 h 387715"/>
                <a:gd name="connsiteX112" fmla="*/ 294363 w 388004"/>
                <a:gd name="connsiteY112" fmla="*/ 186585 h 387715"/>
                <a:gd name="connsiteX113" fmla="*/ 285765 w 388004"/>
                <a:gd name="connsiteY113" fmla="*/ 178115 h 387715"/>
                <a:gd name="connsiteX114" fmla="*/ 285765 w 388004"/>
                <a:gd name="connsiteY114" fmla="*/ 102648 h 387715"/>
                <a:gd name="connsiteX115" fmla="*/ 366325 w 388004"/>
                <a:gd name="connsiteY115" fmla="*/ 183208 h 387715"/>
                <a:gd name="connsiteX116" fmla="*/ 364919 w 388004"/>
                <a:gd name="connsiteY116" fmla="*/ 186585 h 387715"/>
                <a:gd name="connsiteX117" fmla="*/ 192500 w 388004"/>
                <a:gd name="connsiteY117" fmla="*/ 93302 h 387715"/>
                <a:gd name="connsiteX118" fmla="*/ 192500 w 388004"/>
                <a:gd name="connsiteY118" fmla="*/ 9328 h 387715"/>
                <a:gd name="connsiteX119" fmla="*/ 276473 w 388004"/>
                <a:gd name="connsiteY119" fmla="*/ 93302 h 387715"/>
                <a:gd name="connsiteX120" fmla="*/ 187024 w 388004"/>
                <a:gd name="connsiteY120" fmla="*/ 93302 h 387715"/>
                <a:gd name="connsiteX121" fmla="*/ 107815 w 388004"/>
                <a:gd name="connsiteY121" fmla="*/ 93302 h 387715"/>
                <a:gd name="connsiteX122" fmla="*/ 106409 w 388004"/>
                <a:gd name="connsiteY122" fmla="*/ 89924 h 387715"/>
                <a:gd name="connsiteX123" fmla="*/ 187024 w 388004"/>
                <a:gd name="connsiteY123" fmla="*/ 9347 h 387715"/>
                <a:gd name="connsiteX124" fmla="*/ 90272 w 388004"/>
                <a:gd name="connsiteY124" fmla="*/ 106080 h 387715"/>
                <a:gd name="connsiteX125" fmla="*/ 93667 w 388004"/>
                <a:gd name="connsiteY125" fmla="*/ 107486 h 387715"/>
                <a:gd name="connsiteX126" fmla="*/ 93667 w 388004"/>
                <a:gd name="connsiteY126" fmla="*/ 186640 h 387715"/>
                <a:gd name="connsiteX127" fmla="*/ 9694 w 388004"/>
                <a:gd name="connsiteY127" fmla="*/ 186640 h 387715"/>
                <a:gd name="connsiteX128" fmla="*/ 93667 w 388004"/>
                <a:gd name="connsiteY128" fmla="*/ 192116 h 387715"/>
                <a:gd name="connsiteX129" fmla="*/ 93667 w 388004"/>
                <a:gd name="connsiteY129" fmla="*/ 267108 h 387715"/>
                <a:gd name="connsiteX130" fmla="*/ 87314 w 388004"/>
                <a:gd name="connsiteY130" fmla="*/ 269718 h 387715"/>
                <a:gd name="connsiteX131" fmla="*/ 9712 w 388004"/>
                <a:gd name="connsiteY131" fmla="*/ 192116 h 387715"/>
                <a:gd name="connsiteX132" fmla="*/ 87296 w 388004"/>
                <a:gd name="connsiteY132" fmla="*/ 295641 h 387715"/>
                <a:gd name="connsiteX133" fmla="*/ 93667 w 388004"/>
                <a:gd name="connsiteY133" fmla="*/ 298269 h 387715"/>
                <a:gd name="connsiteX134" fmla="*/ 93667 w 388004"/>
                <a:gd name="connsiteY134" fmla="*/ 346152 h 387715"/>
                <a:gd name="connsiteX135" fmla="*/ 61648 w 388004"/>
                <a:gd name="connsiteY135" fmla="*/ 321289 h 387715"/>
                <a:gd name="connsiteX136" fmla="*/ 99144 w 388004"/>
                <a:gd name="connsiteY136" fmla="*/ 298269 h 387715"/>
                <a:gd name="connsiteX137" fmla="*/ 105478 w 388004"/>
                <a:gd name="connsiteY137" fmla="*/ 295641 h 387715"/>
                <a:gd name="connsiteX138" fmla="*/ 179722 w 388004"/>
                <a:gd name="connsiteY138" fmla="*/ 369793 h 387715"/>
                <a:gd name="connsiteX139" fmla="*/ 178462 w 388004"/>
                <a:gd name="connsiteY139" fmla="*/ 372622 h 387715"/>
                <a:gd name="connsiteX140" fmla="*/ 99180 w 388004"/>
                <a:gd name="connsiteY140" fmla="*/ 349292 h 387715"/>
                <a:gd name="connsiteX141" fmla="*/ 195895 w 388004"/>
                <a:gd name="connsiteY141" fmla="*/ 365977 h 387715"/>
                <a:gd name="connsiteX142" fmla="*/ 192518 w 388004"/>
                <a:gd name="connsiteY142" fmla="*/ 364572 h 387715"/>
                <a:gd name="connsiteX143" fmla="*/ 192518 w 388004"/>
                <a:gd name="connsiteY143" fmla="*/ 294016 h 387715"/>
                <a:gd name="connsiteX144" fmla="*/ 201171 w 388004"/>
                <a:gd name="connsiteY144" fmla="*/ 285345 h 387715"/>
                <a:gd name="connsiteX145" fmla="*/ 276473 w 388004"/>
                <a:gd name="connsiteY145" fmla="*/ 285345 h 387715"/>
                <a:gd name="connsiteX146" fmla="*/ 289690 w 388004"/>
                <a:gd name="connsiteY146" fmla="*/ 279923 h 387715"/>
                <a:gd name="connsiteX147" fmla="*/ 370250 w 388004"/>
                <a:gd name="connsiteY147" fmla="*/ 199363 h 387715"/>
                <a:gd name="connsiteX148" fmla="*/ 372696 w 388004"/>
                <a:gd name="connsiteY148" fmla="*/ 200514 h 387715"/>
                <a:gd name="connsiteX149" fmla="*/ 349074 w 388004"/>
                <a:gd name="connsiteY149" fmla="*/ 279923 h 387715"/>
                <a:gd name="connsiteX150" fmla="*/ 372714 w 388004"/>
                <a:gd name="connsiteY150" fmla="*/ 178242 h 387715"/>
                <a:gd name="connsiteX151" fmla="*/ 370250 w 388004"/>
                <a:gd name="connsiteY151" fmla="*/ 179392 h 387715"/>
                <a:gd name="connsiteX152" fmla="*/ 289635 w 388004"/>
                <a:gd name="connsiteY152" fmla="*/ 98778 h 387715"/>
                <a:gd name="connsiteX153" fmla="*/ 339581 w 388004"/>
                <a:gd name="connsiteY153" fmla="*/ 98778 h 387715"/>
                <a:gd name="connsiteX154" fmla="*/ 353583 w 388004"/>
                <a:gd name="connsiteY154" fmla="*/ 107453 h 387715"/>
                <a:gd name="connsiteX155" fmla="*/ 353747 w 388004"/>
                <a:gd name="connsiteY155" fmla="*/ 107413 h 387715"/>
                <a:gd name="connsiteX156" fmla="*/ 372659 w 388004"/>
                <a:gd name="connsiteY156" fmla="*/ 178188 h 387715"/>
                <a:gd name="connsiteX157" fmla="*/ 317511 w 388004"/>
                <a:gd name="connsiteY157" fmla="*/ 57759 h 387715"/>
                <a:gd name="connsiteX158" fmla="*/ 285765 w 388004"/>
                <a:gd name="connsiteY158" fmla="*/ 89450 h 387715"/>
                <a:gd name="connsiteX159" fmla="*/ 285765 w 388004"/>
                <a:gd name="connsiteY159" fmla="*/ 43575 h 387715"/>
                <a:gd name="connsiteX160" fmla="*/ 294601 w 388004"/>
                <a:gd name="connsiteY160" fmla="*/ 38774 h 387715"/>
                <a:gd name="connsiteX161" fmla="*/ 317456 w 388004"/>
                <a:gd name="connsiteY161" fmla="*/ 57723 h 387715"/>
                <a:gd name="connsiteX162" fmla="*/ 280343 w 388004"/>
                <a:gd name="connsiteY162" fmla="*/ 43611 h 387715"/>
                <a:gd name="connsiteX163" fmla="*/ 280343 w 388004"/>
                <a:gd name="connsiteY163" fmla="*/ 89450 h 387715"/>
                <a:gd name="connsiteX164" fmla="*/ 196553 w 388004"/>
                <a:gd name="connsiteY164" fmla="*/ 5659 h 387715"/>
                <a:gd name="connsiteX165" fmla="*/ 267985 w 388004"/>
                <a:gd name="connsiteY165" fmla="*/ 23221 h 387715"/>
                <a:gd name="connsiteX166" fmla="*/ 267236 w 388004"/>
                <a:gd name="connsiteY166" fmla="*/ 28022 h 387715"/>
                <a:gd name="connsiteX167" fmla="*/ 280289 w 388004"/>
                <a:gd name="connsiteY167" fmla="*/ 43575 h 387715"/>
                <a:gd name="connsiteX168" fmla="*/ 183044 w 388004"/>
                <a:gd name="connsiteY168" fmla="*/ 5641 h 387715"/>
                <a:gd name="connsiteX169" fmla="*/ 102539 w 388004"/>
                <a:gd name="connsiteY169" fmla="*/ 86036 h 387715"/>
                <a:gd name="connsiteX170" fmla="*/ 99180 w 388004"/>
                <a:gd name="connsiteY170" fmla="*/ 84631 h 387715"/>
                <a:gd name="connsiteX171" fmla="*/ 99180 w 388004"/>
                <a:gd name="connsiteY171" fmla="*/ 39376 h 387715"/>
                <a:gd name="connsiteX172" fmla="*/ 108143 w 388004"/>
                <a:gd name="connsiteY172" fmla="*/ 28003 h 387715"/>
                <a:gd name="connsiteX173" fmla="*/ 107650 w 388004"/>
                <a:gd name="connsiteY173" fmla="*/ 24626 h 387715"/>
                <a:gd name="connsiteX174" fmla="*/ 182989 w 388004"/>
                <a:gd name="connsiteY174" fmla="*/ 5604 h 387715"/>
                <a:gd name="connsiteX175" fmla="*/ 93704 w 388004"/>
                <a:gd name="connsiteY175" fmla="*/ 39394 h 387715"/>
                <a:gd name="connsiteX176" fmla="*/ 93704 w 388004"/>
                <a:gd name="connsiteY176" fmla="*/ 84631 h 387715"/>
                <a:gd name="connsiteX177" fmla="*/ 90053 w 388004"/>
                <a:gd name="connsiteY177" fmla="*/ 86164 h 387715"/>
                <a:gd name="connsiteX178" fmla="*/ 67380 w 388004"/>
                <a:gd name="connsiteY178" fmla="*/ 63473 h 387715"/>
                <a:gd name="connsiteX179" fmla="*/ 69205 w 388004"/>
                <a:gd name="connsiteY179" fmla="*/ 57357 h 387715"/>
                <a:gd name="connsiteX180" fmla="*/ 67690 w 388004"/>
                <a:gd name="connsiteY180" fmla="*/ 51625 h 387715"/>
                <a:gd name="connsiteX181" fmla="*/ 87972 w 388004"/>
                <a:gd name="connsiteY181" fmla="*/ 36036 h 387715"/>
                <a:gd name="connsiteX182" fmla="*/ 93704 w 388004"/>
                <a:gd name="connsiteY182" fmla="*/ 39394 h 387715"/>
                <a:gd name="connsiteX183" fmla="*/ 51662 w 388004"/>
                <a:gd name="connsiteY183" fmla="*/ 67544 h 387715"/>
                <a:gd name="connsiteX184" fmla="*/ 63510 w 388004"/>
                <a:gd name="connsiteY184" fmla="*/ 67306 h 387715"/>
                <a:gd name="connsiteX185" fmla="*/ 86292 w 388004"/>
                <a:gd name="connsiteY185" fmla="*/ 90089 h 387715"/>
                <a:gd name="connsiteX186" fmla="*/ 85033 w 388004"/>
                <a:gd name="connsiteY186" fmla="*/ 93265 h 387715"/>
                <a:gd name="connsiteX187" fmla="*/ 42443 w 388004"/>
                <a:gd name="connsiteY187" fmla="*/ 93265 h 387715"/>
                <a:gd name="connsiteX188" fmla="*/ 38007 w 388004"/>
                <a:gd name="connsiteY188" fmla="*/ 84977 h 387715"/>
                <a:gd name="connsiteX189" fmla="*/ 51662 w 388004"/>
                <a:gd name="connsiteY189" fmla="*/ 67544 h 387715"/>
                <a:gd name="connsiteX190" fmla="*/ 26890 w 388004"/>
                <a:gd name="connsiteY190" fmla="*/ 112141 h 387715"/>
                <a:gd name="connsiteX191" fmla="*/ 42535 w 388004"/>
                <a:gd name="connsiteY191" fmla="*/ 98778 h 387715"/>
                <a:gd name="connsiteX192" fmla="*/ 85033 w 388004"/>
                <a:gd name="connsiteY192" fmla="*/ 98778 h 387715"/>
                <a:gd name="connsiteX193" fmla="*/ 86438 w 388004"/>
                <a:gd name="connsiteY193" fmla="*/ 102228 h 387715"/>
                <a:gd name="connsiteX194" fmla="*/ 5623 w 388004"/>
                <a:gd name="connsiteY194" fmla="*/ 183025 h 387715"/>
                <a:gd name="connsiteX195" fmla="*/ 22728 w 388004"/>
                <a:gd name="connsiteY195" fmla="*/ 111575 h 387715"/>
                <a:gd name="connsiteX196" fmla="*/ 26890 w 388004"/>
                <a:gd name="connsiteY196" fmla="*/ 112141 h 387715"/>
                <a:gd name="connsiteX197" fmla="*/ 5641 w 388004"/>
                <a:gd name="connsiteY197" fmla="*/ 195712 h 387715"/>
                <a:gd name="connsiteX198" fmla="*/ 83481 w 388004"/>
                <a:gd name="connsiteY198" fmla="*/ 273534 h 387715"/>
                <a:gd name="connsiteX199" fmla="*/ 80852 w 388004"/>
                <a:gd name="connsiteY199" fmla="*/ 279868 h 387715"/>
                <a:gd name="connsiteX200" fmla="*/ 38300 w 388004"/>
                <a:gd name="connsiteY200" fmla="*/ 279868 h 387715"/>
                <a:gd name="connsiteX201" fmla="*/ 24791 w 388004"/>
                <a:gd name="connsiteY201" fmla="*/ 271088 h 387715"/>
                <a:gd name="connsiteX202" fmla="*/ 5641 w 388004"/>
                <a:gd name="connsiteY202" fmla="*/ 195712 h 387715"/>
                <a:gd name="connsiteX203" fmla="*/ 200970 w 388004"/>
                <a:gd name="connsiteY203" fmla="*/ 372567 h 387715"/>
                <a:gd name="connsiteX204" fmla="*/ 199729 w 388004"/>
                <a:gd name="connsiteY204" fmla="*/ 369811 h 387715"/>
                <a:gd name="connsiteX205" fmla="*/ 280307 w 388004"/>
                <a:gd name="connsiteY205" fmla="*/ 289215 h 387715"/>
                <a:gd name="connsiteX206" fmla="*/ 280307 w 388004"/>
                <a:gd name="connsiteY206" fmla="*/ 334852 h 387715"/>
                <a:gd name="connsiteX207" fmla="*/ 267200 w 388004"/>
                <a:gd name="connsiteY207" fmla="*/ 350442 h 387715"/>
                <a:gd name="connsiteX208" fmla="*/ 267966 w 388004"/>
                <a:gd name="connsiteY208" fmla="*/ 355243 h 387715"/>
                <a:gd name="connsiteX209" fmla="*/ 200952 w 388004"/>
                <a:gd name="connsiteY209" fmla="*/ 372567 h 387715"/>
                <a:gd name="connsiteX210" fmla="*/ 285783 w 388004"/>
                <a:gd name="connsiteY210" fmla="*/ 334834 h 387715"/>
                <a:gd name="connsiteX211" fmla="*/ 285783 w 388004"/>
                <a:gd name="connsiteY211" fmla="*/ 289598 h 387715"/>
                <a:gd name="connsiteX212" fmla="*/ 317182 w 388004"/>
                <a:gd name="connsiteY212" fmla="*/ 320979 h 387715"/>
                <a:gd name="connsiteX213" fmla="*/ 294637 w 388004"/>
                <a:gd name="connsiteY213" fmla="*/ 339654 h 387715"/>
                <a:gd name="connsiteX214" fmla="*/ 285765 w 388004"/>
                <a:gd name="connsiteY214" fmla="*/ 334834 h 387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388004" h="387715">
                  <a:moveTo>
                    <a:pt x="353145" y="283556"/>
                  </a:moveTo>
                  <a:cubicBezTo>
                    <a:pt x="367737" y="258305"/>
                    <a:pt x="376255" y="230007"/>
                    <a:pt x="378026" y="200897"/>
                  </a:cubicBezTo>
                  <a:cubicBezTo>
                    <a:pt x="384418" y="199944"/>
                    <a:pt x="388828" y="193991"/>
                    <a:pt x="387875" y="187599"/>
                  </a:cubicBezTo>
                  <a:cubicBezTo>
                    <a:pt x="387117" y="182506"/>
                    <a:pt x="383119" y="178508"/>
                    <a:pt x="378026" y="177750"/>
                  </a:cubicBezTo>
                  <a:cubicBezTo>
                    <a:pt x="376547" y="152408"/>
                    <a:pt x="369945" y="127630"/>
                    <a:pt x="358621" y="104912"/>
                  </a:cubicBezTo>
                  <a:cubicBezTo>
                    <a:pt x="363521" y="100683"/>
                    <a:pt x="364065" y="93282"/>
                    <a:pt x="359835" y="88382"/>
                  </a:cubicBezTo>
                  <a:cubicBezTo>
                    <a:pt x="357611" y="85805"/>
                    <a:pt x="354376" y="84323"/>
                    <a:pt x="350972" y="84320"/>
                  </a:cubicBezTo>
                  <a:cubicBezTo>
                    <a:pt x="349649" y="84321"/>
                    <a:pt x="348335" y="84544"/>
                    <a:pt x="347084" y="84977"/>
                  </a:cubicBezTo>
                  <a:cubicBezTo>
                    <a:pt x="340216" y="74616"/>
                    <a:pt x="332354" y="64950"/>
                    <a:pt x="323608" y="56116"/>
                  </a:cubicBezTo>
                  <a:cubicBezTo>
                    <a:pt x="323534" y="55971"/>
                    <a:pt x="323442" y="55836"/>
                    <a:pt x="323334" y="55715"/>
                  </a:cubicBezTo>
                  <a:cubicBezTo>
                    <a:pt x="323223" y="55629"/>
                    <a:pt x="323107" y="55550"/>
                    <a:pt x="322987" y="55477"/>
                  </a:cubicBezTo>
                  <a:cubicBezTo>
                    <a:pt x="315154" y="47656"/>
                    <a:pt x="306658" y="40528"/>
                    <a:pt x="297594" y="34174"/>
                  </a:cubicBezTo>
                  <a:cubicBezTo>
                    <a:pt x="298433" y="32225"/>
                    <a:pt x="298861" y="30125"/>
                    <a:pt x="298854" y="28003"/>
                  </a:cubicBezTo>
                  <a:cubicBezTo>
                    <a:pt x="298855" y="19262"/>
                    <a:pt x="291770" y="12175"/>
                    <a:pt x="283029" y="12174"/>
                  </a:cubicBezTo>
                  <a:cubicBezTo>
                    <a:pt x="278117" y="12173"/>
                    <a:pt x="273482" y="14454"/>
                    <a:pt x="270486" y="18346"/>
                  </a:cubicBezTo>
                  <a:cubicBezTo>
                    <a:pt x="245291" y="6318"/>
                    <a:pt x="217735" y="51"/>
                    <a:pt x="189817" y="0"/>
                  </a:cubicBezTo>
                  <a:lnTo>
                    <a:pt x="189251" y="0"/>
                  </a:lnTo>
                  <a:cubicBezTo>
                    <a:pt x="159960" y="-30"/>
                    <a:pt x="131067" y="6784"/>
                    <a:pt x="104876" y="19898"/>
                  </a:cubicBezTo>
                  <a:cubicBezTo>
                    <a:pt x="102682" y="17568"/>
                    <a:pt x="99624" y="16247"/>
                    <a:pt x="96424" y="16247"/>
                  </a:cubicBezTo>
                  <a:cubicBezTo>
                    <a:pt x="89941" y="16247"/>
                    <a:pt x="84686" y="21502"/>
                    <a:pt x="84686" y="27985"/>
                  </a:cubicBezTo>
                  <a:cubicBezTo>
                    <a:pt x="84694" y="29097"/>
                    <a:pt x="84853" y="30202"/>
                    <a:pt x="85160" y="31271"/>
                  </a:cubicBezTo>
                  <a:cubicBezTo>
                    <a:pt x="77698" y="36199"/>
                    <a:pt x="70597" y="41653"/>
                    <a:pt x="63911" y="47591"/>
                  </a:cubicBezTo>
                  <a:cubicBezTo>
                    <a:pt x="58532" y="43991"/>
                    <a:pt x="51253" y="45434"/>
                    <a:pt x="47653" y="50813"/>
                  </a:cubicBezTo>
                  <a:cubicBezTo>
                    <a:pt x="45017" y="54754"/>
                    <a:pt x="45014" y="59895"/>
                    <a:pt x="47646" y="63838"/>
                  </a:cubicBezTo>
                  <a:cubicBezTo>
                    <a:pt x="42571" y="69566"/>
                    <a:pt x="37846" y="75595"/>
                    <a:pt x="33498" y="81892"/>
                  </a:cubicBezTo>
                  <a:cubicBezTo>
                    <a:pt x="31423" y="80947"/>
                    <a:pt x="29170" y="80455"/>
                    <a:pt x="26890" y="80450"/>
                  </a:cubicBezTo>
                  <a:cubicBezTo>
                    <a:pt x="18149" y="80440"/>
                    <a:pt x="11055" y="87518"/>
                    <a:pt x="11045" y="96259"/>
                  </a:cubicBezTo>
                  <a:cubicBezTo>
                    <a:pt x="11039" y="101416"/>
                    <a:pt x="13546" y="106252"/>
                    <a:pt x="17763" y="109220"/>
                  </a:cubicBezTo>
                  <a:cubicBezTo>
                    <a:pt x="-6600" y="161360"/>
                    <a:pt x="-5868" y="221762"/>
                    <a:pt x="19752" y="273296"/>
                  </a:cubicBezTo>
                  <a:cubicBezTo>
                    <a:pt x="14665" y="277299"/>
                    <a:pt x="13786" y="284667"/>
                    <a:pt x="17788" y="289754"/>
                  </a:cubicBezTo>
                  <a:cubicBezTo>
                    <a:pt x="21010" y="293849"/>
                    <a:pt x="26548" y="295325"/>
                    <a:pt x="31381" y="293377"/>
                  </a:cubicBezTo>
                  <a:cubicBezTo>
                    <a:pt x="38434" y="304075"/>
                    <a:pt x="46543" y="314037"/>
                    <a:pt x="55587" y="323114"/>
                  </a:cubicBezTo>
                  <a:cubicBezTo>
                    <a:pt x="55587" y="323114"/>
                    <a:pt x="55587" y="323279"/>
                    <a:pt x="55733" y="323333"/>
                  </a:cubicBezTo>
                  <a:cubicBezTo>
                    <a:pt x="55814" y="323395"/>
                    <a:pt x="55900" y="323450"/>
                    <a:pt x="55989" y="323498"/>
                  </a:cubicBezTo>
                  <a:cubicBezTo>
                    <a:pt x="88661" y="356045"/>
                    <a:pt x="132129" y="375490"/>
                    <a:pt x="178170" y="378153"/>
                  </a:cubicBezTo>
                  <a:cubicBezTo>
                    <a:pt x="179363" y="384515"/>
                    <a:pt x="185487" y="388705"/>
                    <a:pt x="191849" y="387512"/>
                  </a:cubicBezTo>
                  <a:cubicBezTo>
                    <a:pt x="196600" y="386621"/>
                    <a:pt x="200317" y="382905"/>
                    <a:pt x="201208" y="378153"/>
                  </a:cubicBezTo>
                  <a:cubicBezTo>
                    <a:pt x="225231" y="376654"/>
                    <a:pt x="248743" y="370556"/>
                    <a:pt x="270467" y="360190"/>
                  </a:cubicBezTo>
                  <a:cubicBezTo>
                    <a:pt x="275810" y="367109"/>
                    <a:pt x="285749" y="368386"/>
                    <a:pt x="292668" y="363044"/>
                  </a:cubicBezTo>
                  <a:cubicBezTo>
                    <a:pt x="298354" y="358653"/>
                    <a:pt x="300370" y="350983"/>
                    <a:pt x="297576" y="344363"/>
                  </a:cubicBezTo>
                  <a:cubicBezTo>
                    <a:pt x="306521" y="338087"/>
                    <a:pt x="314912" y="331058"/>
                    <a:pt x="322659" y="323352"/>
                  </a:cubicBezTo>
                  <a:cubicBezTo>
                    <a:pt x="322779" y="323279"/>
                    <a:pt x="322894" y="323200"/>
                    <a:pt x="323006" y="323114"/>
                  </a:cubicBezTo>
                  <a:cubicBezTo>
                    <a:pt x="323115" y="323023"/>
                    <a:pt x="323152" y="322895"/>
                    <a:pt x="323243" y="322786"/>
                  </a:cubicBezTo>
                  <a:cubicBezTo>
                    <a:pt x="334648" y="311306"/>
                    <a:pt x="344548" y="298425"/>
                    <a:pt x="352707" y="284450"/>
                  </a:cubicBezTo>
                  <a:cubicBezTo>
                    <a:pt x="352909" y="284183"/>
                    <a:pt x="353057" y="283879"/>
                    <a:pt x="353145" y="283556"/>
                  </a:cubicBezTo>
                  <a:close/>
                  <a:moveTo>
                    <a:pt x="320961" y="317109"/>
                  </a:moveTo>
                  <a:lnTo>
                    <a:pt x="289252" y="285345"/>
                  </a:lnTo>
                  <a:lnTo>
                    <a:pt x="345843" y="285345"/>
                  </a:lnTo>
                  <a:cubicBezTo>
                    <a:pt x="338750" y="296802"/>
                    <a:pt x="330432" y="307452"/>
                    <a:pt x="321034" y="317109"/>
                  </a:cubicBezTo>
                  <a:close/>
                  <a:moveTo>
                    <a:pt x="35835" y="290255"/>
                  </a:moveTo>
                  <a:cubicBezTo>
                    <a:pt x="37035" y="288858"/>
                    <a:pt x="37880" y="287193"/>
                    <a:pt x="38299" y="285400"/>
                  </a:cubicBezTo>
                  <a:lnTo>
                    <a:pt x="80834" y="285400"/>
                  </a:lnTo>
                  <a:cubicBezTo>
                    <a:pt x="81226" y="287686"/>
                    <a:pt x="82124" y="289857"/>
                    <a:pt x="83463" y="291752"/>
                  </a:cubicBezTo>
                  <a:lnTo>
                    <a:pt x="57759" y="317455"/>
                  </a:lnTo>
                  <a:cubicBezTo>
                    <a:pt x="49611" y="309100"/>
                    <a:pt x="42270" y="299992"/>
                    <a:pt x="35835" y="290255"/>
                  </a:cubicBezTo>
                  <a:close/>
                  <a:moveTo>
                    <a:pt x="321326" y="61611"/>
                  </a:moveTo>
                  <a:cubicBezTo>
                    <a:pt x="329167" y="69728"/>
                    <a:pt x="336249" y="78545"/>
                    <a:pt x="342484" y="87953"/>
                  </a:cubicBezTo>
                  <a:cubicBezTo>
                    <a:pt x="341053" y="89445"/>
                    <a:pt x="340045" y="91291"/>
                    <a:pt x="339563" y="93302"/>
                  </a:cubicBezTo>
                  <a:lnTo>
                    <a:pt x="289617" y="93302"/>
                  </a:lnTo>
                  <a:close/>
                  <a:moveTo>
                    <a:pt x="201116" y="279868"/>
                  </a:moveTo>
                  <a:cubicBezTo>
                    <a:pt x="200086" y="275588"/>
                    <a:pt x="196744" y="272245"/>
                    <a:pt x="192464" y="271215"/>
                  </a:cubicBezTo>
                  <a:lnTo>
                    <a:pt x="192464" y="204749"/>
                  </a:lnTo>
                  <a:cubicBezTo>
                    <a:pt x="194609" y="204354"/>
                    <a:pt x="196649" y="203514"/>
                    <a:pt x="198451" y="202284"/>
                  </a:cubicBezTo>
                  <a:lnTo>
                    <a:pt x="276054" y="279868"/>
                  </a:lnTo>
                  <a:close/>
                  <a:moveTo>
                    <a:pt x="109385" y="291716"/>
                  </a:moveTo>
                  <a:cubicBezTo>
                    <a:pt x="110720" y="289812"/>
                    <a:pt x="111618" y="287636"/>
                    <a:pt x="112013" y="285345"/>
                  </a:cubicBezTo>
                  <a:lnTo>
                    <a:pt x="178334" y="285345"/>
                  </a:lnTo>
                  <a:cubicBezTo>
                    <a:pt x="179358" y="289632"/>
                    <a:pt x="182701" y="292983"/>
                    <a:pt x="186987" y="294016"/>
                  </a:cubicBezTo>
                  <a:lnTo>
                    <a:pt x="186987" y="364517"/>
                  </a:lnTo>
                  <a:cubicBezTo>
                    <a:pt x="185793" y="364802"/>
                    <a:pt x="184653" y="365277"/>
                    <a:pt x="183610" y="365923"/>
                  </a:cubicBezTo>
                  <a:close/>
                  <a:moveTo>
                    <a:pt x="187024" y="98778"/>
                  </a:moveTo>
                  <a:lnTo>
                    <a:pt x="187024" y="173624"/>
                  </a:lnTo>
                  <a:cubicBezTo>
                    <a:pt x="184606" y="174017"/>
                    <a:pt x="182312" y="174967"/>
                    <a:pt x="180324" y="176399"/>
                  </a:cubicBezTo>
                  <a:lnTo>
                    <a:pt x="106281" y="102374"/>
                  </a:lnTo>
                  <a:cubicBezTo>
                    <a:pt x="106993" y="101252"/>
                    <a:pt x="107512" y="100018"/>
                    <a:pt x="107815" y="98723"/>
                  </a:cubicBezTo>
                  <a:close/>
                  <a:moveTo>
                    <a:pt x="112050" y="279868"/>
                  </a:moveTo>
                  <a:cubicBezTo>
                    <a:pt x="111638" y="277593"/>
                    <a:pt x="110742" y="275432"/>
                    <a:pt x="109421" y="273534"/>
                  </a:cubicBezTo>
                  <a:lnTo>
                    <a:pt x="180616" y="202339"/>
                  </a:lnTo>
                  <a:cubicBezTo>
                    <a:pt x="182520" y="203641"/>
                    <a:pt x="184690" y="204502"/>
                    <a:pt x="186969" y="204858"/>
                  </a:cubicBezTo>
                  <a:lnTo>
                    <a:pt x="186969" y="271270"/>
                  </a:lnTo>
                  <a:cubicBezTo>
                    <a:pt x="182688" y="272300"/>
                    <a:pt x="179346" y="275642"/>
                    <a:pt x="178316" y="279923"/>
                  </a:cubicBezTo>
                  <a:close/>
                  <a:moveTo>
                    <a:pt x="205151" y="192061"/>
                  </a:moveTo>
                  <a:lnTo>
                    <a:pt x="271618" y="192061"/>
                  </a:lnTo>
                  <a:cubicBezTo>
                    <a:pt x="272596" y="196427"/>
                    <a:pt x="275974" y="199855"/>
                    <a:pt x="280325" y="200897"/>
                  </a:cubicBezTo>
                  <a:lnTo>
                    <a:pt x="280325" y="276382"/>
                  </a:lnTo>
                  <a:lnTo>
                    <a:pt x="202413" y="198451"/>
                  </a:lnTo>
                  <a:cubicBezTo>
                    <a:pt x="203776" y="196548"/>
                    <a:pt x="204698" y="194365"/>
                    <a:pt x="205114" y="192061"/>
                  </a:cubicBezTo>
                  <a:close/>
                  <a:moveTo>
                    <a:pt x="280325" y="178096"/>
                  </a:moveTo>
                  <a:cubicBezTo>
                    <a:pt x="276102" y="179111"/>
                    <a:pt x="272786" y="182377"/>
                    <a:pt x="271709" y="186585"/>
                  </a:cubicBezTo>
                  <a:lnTo>
                    <a:pt x="205151" y="186585"/>
                  </a:lnTo>
                  <a:cubicBezTo>
                    <a:pt x="204774" y="184329"/>
                    <a:pt x="203915" y="182181"/>
                    <a:pt x="202632" y="180287"/>
                  </a:cubicBezTo>
                  <a:lnTo>
                    <a:pt x="280289" y="102630"/>
                  </a:lnTo>
                  <a:close/>
                  <a:moveTo>
                    <a:pt x="198835" y="176380"/>
                  </a:moveTo>
                  <a:cubicBezTo>
                    <a:pt x="196948" y="175021"/>
                    <a:pt x="194785" y="174092"/>
                    <a:pt x="192500" y="173660"/>
                  </a:cubicBezTo>
                  <a:lnTo>
                    <a:pt x="192500" y="98815"/>
                  </a:lnTo>
                  <a:lnTo>
                    <a:pt x="276473" y="98815"/>
                  </a:lnTo>
                  <a:close/>
                  <a:moveTo>
                    <a:pt x="99180" y="107413"/>
                  </a:moveTo>
                  <a:cubicBezTo>
                    <a:pt x="100282" y="107146"/>
                    <a:pt x="101340" y="106722"/>
                    <a:pt x="102320" y="106153"/>
                  </a:cubicBezTo>
                  <a:lnTo>
                    <a:pt x="176454" y="180287"/>
                  </a:lnTo>
                  <a:cubicBezTo>
                    <a:pt x="175171" y="182181"/>
                    <a:pt x="174312" y="184329"/>
                    <a:pt x="173935" y="186585"/>
                  </a:cubicBezTo>
                  <a:lnTo>
                    <a:pt x="99089" y="186585"/>
                  </a:lnTo>
                  <a:close/>
                  <a:moveTo>
                    <a:pt x="174026" y="192061"/>
                  </a:moveTo>
                  <a:cubicBezTo>
                    <a:pt x="174453" y="194368"/>
                    <a:pt x="175388" y="196551"/>
                    <a:pt x="176764" y="198451"/>
                  </a:cubicBezTo>
                  <a:lnTo>
                    <a:pt x="105569" y="269645"/>
                  </a:lnTo>
                  <a:cubicBezTo>
                    <a:pt x="103682" y="268320"/>
                    <a:pt x="101525" y="267428"/>
                    <a:pt x="99253" y="267035"/>
                  </a:cubicBezTo>
                  <a:lnTo>
                    <a:pt x="99253" y="192061"/>
                  </a:lnTo>
                  <a:close/>
                  <a:moveTo>
                    <a:pt x="285820" y="200897"/>
                  </a:moveTo>
                  <a:cubicBezTo>
                    <a:pt x="290164" y="199849"/>
                    <a:pt x="293534" y="196422"/>
                    <a:pt x="294509" y="192061"/>
                  </a:cubicBezTo>
                  <a:lnTo>
                    <a:pt x="364974" y="192061"/>
                  </a:lnTo>
                  <a:cubicBezTo>
                    <a:pt x="365256" y="193256"/>
                    <a:pt x="365731" y="194397"/>
                    <a:pt x="366380" y="195439"/>
                  </a:cubicBezTo>
                  <a:lnTo>
                    <a:pt x="285820" y="275998"/>
                  </a:lnTo>
                  <a:close/>
                  <a:moveTo>
                    <a:pt x="364974" y="186585"/>
                  </a:moveTo>
                  <a:lnTo>
                    <a:pt x="294363" y="186585"/>
                  </a:lnTo>
                  <a:cubicBezTo>
                    <a:pt x="293291" y="182385"/>
                    <a:pt x="289981" y="179124"/>
                    <a:pt x="285765" y="178115"/>
                  </a:cubicBezTo>
                  <a:lnTo>
                    <a:pt x="285765" y="102648"/>
                  </a:lnTo>
                  <a:lnTo>
                    <a:pt x="366325" y="183208"/>
                  </a:lnTo>
                  <a:cubicBezTo>
                    <a:pt x="365682" y="184253"/>
                    <a:pt x="365208" y="185392"/>
                    <a:pt x="364919" y="186585"/>
                  </a:cubicBezTo>
                  <a:close/>
                  <a:moveTo>
                    <a:pt x="192500" y="93302"/>
                  </a:moveTo>
                  <a:lnTo>
                    <a:pt x="192500" y="9328"/>
                  </a:lnTo>
                  <a:lnTo>
                    <a:pt x="276473" y="93302"/>
                  </a:lnTo>
                  <a:close/>
                  <a:moveTo>
                    <a:pt x="187024" y="93302"/>
                  </a:moveTo>
                  <a:lnTo>
                    <a:pt x="107815" y="93302"/>
                  </a:lnTo>
                  <a:cubicBezTo>
                    <a:pt x="107529" y="92108"/>
                    <a:pt x="107055" y="90968"/>
                    <a:pt x="106409" y="89924"/>
                  </a:cubicBezTo>
                  <a:lnTo>
                    <a:pt x="187024" y="9347"/>
                  </a:lnTo>
                  <a:close/>
                  <a:moveTo>
                    <a:pt x="90272" y="106080"/>
                  </a:moveTo>
                  <a:cubicBezTo>
                    <a:pt x="91322" y="106726"/>
                    <a:pt x="92468" y="107201"/>
                    <a:pt x="93667" y="107486"/>
                  </a:cubicBezTo>
                  <a:lnTo>
                    <a:pt x="93667" y="186640"/>
                  </a:lnTo>
                  <a:lnTo>
                    <a:pt x="9694" y="186640"/>
                  </a:lnTo>
                  <a:close/>
                  <a:moveTo>
                    <a:pt x="93667" y="192116"/>
                  </a:moveTo>
                  <a:lnTo>
                    <a:pt x="93667" y="267108"/>
                  </a:lnTo>
                  <a:cubicBezTo>
                    <a:pt x="91384" y="267501"/>
                    <a:pt x="89215" y="268393"/>
                    <a:pt x="87314" y="269718"/>
                  </a:cubicBezTo>
                  <a:lnTo>
                    <a:pt x="9712" y="192116"/>
                  </a:lnTo>
                  <a:close/>
                  <a:moveTo>
                    <a:pt x="87296" y="295641"/>
                  </a:moveTo>
                  <a:cubicBezTo>
                    <a:pt x="89198" y="296980"/>
                    <a:pt x="91374" y="297878"/>
                    <a:pt x="93667" y="298269"/>
                  </a:cubicBezTo>
                  <a:lnTo>
                    <a:pt x="93667" y="346152"/>
                  </a:lnTo>
                  <a:cubicBezTo>
                    <a:pt x="82120" y="339056"/>
                    <a:pt x="71383" y="330719"/>
                    <a:pt x="61648" y="321289"/>
                  </a:cubicBezTo>
                  <a:close/>
                  <a:moveTo>
                    <a:pt x="99144" y="298269"/>
                  </a:moveTo>
                  <a:cubicBezTo>
                    <a:pt x="101425" y="297878"/>
                    <a:pt x="103590" y="296979"/>
                    <a:pt x="105478" y="295641"/>
                  </a:cubicBezTo>
                  <a:lnTo>
                    <a:pt x="179722" y="369793"/>
                  </a:lnTo>
                  <a:cubicBezTo>
                    <a:pt x="179188" y="370681"/>
                    <a:pt x="178766" y="371631"/>
                    <a:pt x="178462" y="372622"/>
                  </a:cubicBezTo>
                  <a:cubicBezTo>
                    <a:pt x="150599" y="371008"/>
                    <a:pt x="123476" y="363027"/>
                    <a:pt x="99180" y="349292"/>
                  </a:cubicBezTo>
                  <a:close/>
                  <a:moveTo>
                    <a:pt x="195895" y="365977"/>
                  </a:moveTo>
                  <a:cubicBezTo>
                    <a:pt x="194854" y="365328"/>
                    <a:pt x="193713" y="364854"/>
                    <a:pt x="192518" y="364572"/>
                  </a:cubicBezTo>
                  <a:lnTo>
                    <a:pt x="192518" y="294016"/>
                  </a:lnTo>
                  <a:cubicBezTo>
                    <a:pt x="196808" y="292991"/>
                    <a:pt x="200155" y="289637"/>
                    <a:pt x="201171" y="285345"/>
                  </a:cubicBezTo>
                  <a:lnTo>
                    <a:pt x="276473" y="285345"/>
                  </a:lnTo>
                  <a:close/>
                  <a:moveTo>
                    <a:pt x="289690" y="279923"/>
                  </a:moveTo>
                  <a:lnTo>
                    <a:pt x="370250" y="199363"/>
                  </a:lnTo>
                  <a:cubicBezTo>
                    <a:pt x="371019" y="199838"/>
                    <a:pt x="371840" y="200224"/>
                    <a:pt x="372696" y="200514"/>
                  </a:cubicBezTo>
                  <a:cubicBezTo>
                    <a:pt x="371016" y="228445"/>
                    <a:pt x="362933" y="255615"/>
                    <a:pt x="349074" y="279923"/>
                  </a:cubicBezTo>
                  <a:close/>
                  <a:moveTo>
                    <a:pt x="372714" y="178242"/>
                  </a:moveTo>
                  <a:cubicBezTo>
                    <a:pt x="371847" y="178521"/>
                    <a:pt x="371020" y="178907"/>
                    <a:pt x="370250" y="179392"/>
                  </a:cubicBezTo>
                  <a:lnTo>
                    <a:pt x="289635" y="98778"/>
                  </a:lnTo>
                  <a:lnTo>
                    <a:pt x="339581" y="98778"/>
                  </a:lnTo>
                  <a:cubicBezTo>
                    <a:pt x="341052" y="105040"/>
                    <a:pt x="347321" y="108924"/>
                    <a:pt x="353583" y="107453"/>
                  </a:cubicBezTo>
                  <a:cubicBezTo>
                    <a:pt x="353638" y="107440"/>
                    <a:pt x="353692" y="107426"/>
                    <a:pt x="353747" y="107413"/>
                  </a:cubicBezTo>
                  <a:cubicBezTo>
                    <a:pt x="364769" y="129484"/>
                    <a:pt x="371202" y="153560"/>
                    <a:pt x="372659" y="178188"/>
                  </a:cubicBezTo>
                  <a:close/>
                  <a:moveTo>
                    <a:pt x="317511" y="57759"/>
                  </a:moveTo>
                  <a:lnTo>
                    <a:pt x="285765" y="89450"/>
                  </a:lnTo>
                  <a:lnTo>
                    <a:pt x="285765" y="43575"/>
                  </a:lnTo>
                  <a:cubicBezTo>
                    <a:pt x="289157" y="42985"/>
                    <a:pt x="292261" y="41299"/>
                    <a:pt x="294601" y="38774"/>
                  </a:cubicBezTo>
                  <a:cubicBezTo>
                    <a:pt x="302715" y="44467"/>
                    <a:pt x="310358" y="50804"/>
                    <a:pt x="317456" y="57723"/>
                  </a:cubicBezTo>
                  <a:close/>
                  <a:moveTo>
                    <a:pt x="280343" y="43611"/>
                  </a:moveTo>
                  <a:lnTo>
                    <a:pt x="280343" y="89450"/>
                  </a:lnTo>
                  <a:lnTo>
                    <a:pt x="196553" y="5659"/>
                  </a:lnTo>
                  <a:cubicBezTo>
                    <a:pt x="221310" y="6593"/>
                    <a:pt x="245616" y="12569"/>
                    <a:pt x="267985" y="23221"/>
                  </a:cubicBezTo>
                  <a:cubicBezTo>
                    <a:pt x="267492" y="24773"/>
                    <a:pt x="267240" y="26392"/>
                    <a:pt x="267236" y="28022"/>
                  </a:cubicBezTo>
                  <a:cubicBezTo>
                    <a:pt x="267258" y="35679"/>
                    <a:pt x="272751" y="42225"/>
                    <a:pt x="280289" y="43575"/>
                  </a:cubicBezTo>
                  <a:close/>
                  <a:moveTo>
                    <a:pt x="183044" y="5641"/>
                  </a:moveTo>
                  <a:lnTo>
                    <a:pt x="102539" y="86036"/>
                  </a:lnTo>
                  <a:cubicBezTo>
                    <a:pt x="101502" y="85391"/>
                    <a:pt x="100368" y="84916"/>
                    <a:pt x="99180" y="84631"/>
                  </a:cubicBezTo>
                  <a:lnTo>
                    <a:pt x="99180" y="39376"/>
                  </a:lnTo>
                  <a:cubicBezTo>
                    <a:pt x="104436" y="38111"/>
                    <a:pt x="108142" y="33410"/>
                    <a:pt x="108143" y="28003"/>
                  </a:cubicBezTo>
                  <a:cubicBezTo>
                    <a:pt x="108147" y="26859"/>
                    <a:pt x="107981" y="25721"/>
                    <a:pt x="107650" y="24626"/>
                  </a:cubicBezTo>
                  <a:cubicBezTo>
                    <a:pt x="131103" y="12941"/>
                    <a:pt x="156800" y="6453"/>
                    <a:pt x="182989" y="5604"/>
                  </a:cubicBezTo>
                  <a:close/>
                  <a:moveTo>
                    <a:pt x="93704" y="39394"/>
                  </a:moveTo>
                  <a:lnTo>
                    <a:pt x="93704" y="84631"/>
                  </a:lnTo>
                  <a:cubicBezTo>
                    <a:pt x="92409" y="84932"/>
                    <a:pt x="91175" y="85451"/>
                    <a:pt x="90053" y="86164"/>
                  </a:cubicBezTo>
                  <a:lnTo>
                    <a:pt x="67380" y="63473"/>
                  </a:lnTo>
                  <a:cubicBezTo>
                    <a:pt x="68545" y="61644"/>
                    <a:pt x="69177" y="59526"/>
                    <a:pt x="69205" y="57357"/>
                  </a:cubicBezTo>
                  <a:cubicBezTo>
                    <a:pt x="69208" y="55347"/>
                    <a:pt x="68686" y="53371"/>
                    <a:pt x="67690" y="51625"/>
                  </a:cubicBezTo>
                  <a:cubicBezTo>
                    <a:pt x="74087" y="45972"/>
                    <a:pt x="80863" y="40763"/>
                    <a:pt x="87972" y="36036"/>
                  </a:cubicBezTo>
                  <a:cubicBezTo>
                    <a:pt x="89523" y="37678"/>
                    <a:pt x="91512" y="38844"/>
                    <a:pt x="93704" y="39394"/>
                  </a:cubicBezTo>
                  <a:close/>
                  <a:moveTo>
                    <a:pt x="51662" y="67544"/>
                  </a:moveTo>
                  <a:cubicBezTo>
                    <a:pt x="55361" y="69622"/>
                    <a:pt x="59897" y="69531"/>
                    <a:pt x="63510" y="67306"/>
                  </a:cubicBezTo>
                  <a:lnTo>
                    <a:pt x="86292" y="90089"/>
                  </a:lnTo>
                  <a:cubicBezTo>
                    <a:pt x="85715" y="91078"/>
                    <a:pt x="85291" y="92149"/>
                    <a:pt x="85033" y="93265"/>
                  </a:cubicBezTo>
                  <a:lnTo>
                    <a:pt x="42443" y="93265"/>
                  </a:lnTo>
                  <a:cubicBezTo>
                    <a:pt x="41832" y="90119"/>
                    <a:pt x="40286" y="87231"/>
                    <a:pt x="38007" y="84977"/>
                  </a:cubicBezTo>
                  <a:cubicBezTo>
                    <a:pt x="42207" y="78899"/>
                    <a:pt x="46767" y="73077"/>
                    <a:pt x="51662" y="67544"/>
                  </a:cubicBezTo>
                  <a:close/>
                  <a:moveTo>
                    <a:pt x="26890" y="112141"/>
                  </a:moveTo>
                  <a:cubicBezTo>
                    <a:pt x="34678" y="112131"/>
                    <a:pt x="41307" y="106469"/>
                    <a:pt x="42535" y="98778"/>
                  </a:cubicBezTo>
                  <a:lnTo>
                    <a:pt x="85033" y="98778"/>
                  </a:lnTo>
                  <a:cubicBezTo>
                    <a:pt x="85314" y="99996"/>
                    <a:pt x="85788" y="101161"/>
                    <a:pt x="86438" y="102228"/>
                  </a:cubicBezTo>
                  <a:lnTo>
                    <a:pt x="5623" y="183025"/>
                  </a:lnTo>
                  <a:cubicBezTo>
                    <a:pt x="6427" y="158296"/>
                    <a:pt x="12246" y="133987"/>
                    <a:pt x="22728" y="111575"/>
                  </a:cubicBezTo>
                  <a:cubicBezTo>
                    <a:pt x="24085" y="111941"/>
                    <a:pt x="25484" y="112131"/>
                    <a:pt x="26890" y="112141"/>
                  </a:cubicBezTo>
                  <a:close/>
                  <a:moveTo>
                    <a:pt x="5641" y="195712"/>
                  </a:moveTo>
                  <a:lnTo>
                    <a:pt x="83481" y="273534"/>
                  </a:lnTo>
                  <a:cubicBezTo>
                    <a:pt x="82145" y="275424"/>
                    <a:pt x="81247" y="277588"/>
                    <a:pt x="80852" y="279868"/>
                  </a:cubicBezTo>
                  <a:lnTo>
                    <a:pt x="38300" y="279868"/>
                  </a:lnTo>
                  <a:cubicBezTo>
                    <a:pt x="36866" y="273802"/>
                    <a:pt x="30917" y="269935"/>
                    <a:pt x="24791" y="271088"/>
                  </a:cubicBezTo>
                  <a:cubicBezTo>
                    <a:pt x="13071" y="247628"/>
                    <a:pt x="6540" y="221921"/>
                    <a:pt x="5641" y="195712"/>
                  </a:cubicBezTo>
                  <a:close/>
                  <a:moveTo>
                    <a:pt x="200970" y="372567"/>
                  </a:moveTo>
                  <a:cubicBezTo>
                    <a:pt x="200685" y="371596"/>
                    <a:pt x="200267" y="370669"/>
                    <a:pt x="199729" y="369811"/>
                  </a:cubicBezTo>
                  <a:lnTo>
                    <a:pt x="280307" y="289215"/>
                  </a:lnTo>
                  <a:lnTo>
                    <a:pt x="280307" y="334852"/>
                  </a:lnTo>
                  <a:cubicBezTo>
                    <a:pt x="272730" y="336174"/>
                    <a:pt x="267201" y="342751"/>
                    <a:pt x="267200" y="350442"/>
                  </a:cubicBezTo>
                  <a:cubicBezTo>
                    <a:pt x="267202" y="352073"/>
                    <a:pt x="267461" y="353693"/>
                    <a:pt x="267966" y="355243"/>
                  </a:cubicBezTo>
                  <a:cubicBezTo>
                    <a:pt x="246936" y="365235"/>
                    <a:pt x="224190" y="371115"/>
                    <a:pt x="200952" y="372567"/>
                  </a:cubicBezTo>
                  <a:close/>
                  <a:moveTo>
                    <a:pt x="285783" y="334834"/>
                  </a:moveTo>
                  <a:lnTo>
                    <a:pt x="285783" y="289598"/>
                  </a:lnTo>
                  <a:lnTo>
                    <a:pt x="317182" y="320979"/>
                  </a:lnTo>
                  <a:cubicBezTo>
                    <a:pt x="310171" y="327788"/>
                    <a:pt x="302632" y="334032"/>
                    <a:pt x="294637" y="339654"/>
                  </a:cubicBezTo>
                  <a:cubicBezTo>
                    <a:pt x="292292" y="337113"/>
                    <a:pt x="289173" y="335419"/>
                    <a:pt x="285765" y="334834"/>
                  </a:cubicBezTo>
                  <a:close/>
                </a:path>
              </a:pathLst>
            </a:custGeom>
            <a:grpFill/>
            <a:ln w="1819" cap="flat">
              <a:noFill/>
              <a:prstDash val="solid"/>
              <a:miter/>
            </a:ln>
          </p:spPr>
          <p:txBody>
            <a:bodyPr rtlCol="0" anchor="ctr"/>
            <a:lstStyle/>
            <a:p>
              <a:endParaRPr lang="en-US" sz="1800"/>
            </a:p>
          </p:txBody>
        </p:sp>
      </p:grpSp>
      <p:sp>
        <p:nvSpPr>
          <p:cNvPr id="4" name="Slide Number Placeholder 13">
            <a:extLst>
              <a:ext uri="{FF2B5EF4-FFF2-40B4-BE49-F238E27FC236}">
                <a16:creationId xmlns:a16="http://schemas.microsoft.com/office/drawing/2014/main" id="{49C8F5B7-068A-9BA0-8540-8E2FC144369C}"/>
              </a:ext>
            </a:extLst>
          </p:cNvPr>
          <p:cNvSpPr>
            <a:spLocks noGrp="1"/>
          </p:cNvSpPr>
          <p:nvPr>
            <p:ph type="sldNum" sz="quarter" idx="4"/>
          </p:nvPr>
        </p:nvSpPr>
        <p:spPr>
          <a:xfrm>
            <a:off x="8788186" y="4939894"/>
            <a:ext cx="285750" cy="80866"/>
          </a:xfrm>
          <a:prstGeom prst="rect">
            <a:avLst/>
          </a:prstGeom>
        </p:spPr>
        <p:txBody>
          <a:bodyPr vert="horz" lIns="0" tIns="0" rIns="0" bIns="0" rtlCol="0" anchor="ctr"/>
          <a:lstStyle>
            <a:lvl1pPr algn="r">
              <a:defRPr sz="525">
                <a:solidFill>
                  <a:schemeClr val="bg1"/>
                </a:solidFill>
                <a:latin typeface="+mj-lt"/>
              </a:defRPr>
            </a:lvl1pPr>
          </a:lstStyle>
          <a:p>
            <a:fld id="{70F63544-3858-4327-B6B2-E49B7EA9EE60}" type="slidenum">
              <a:rPr lang="en-GB" smtClean="0"/>
              <a:pPr/>
              <a:t>‹#›</a:t>
            </a:fld>
            <a:endParaRPr lang="en-GB"/>
          </a:p>
        </p:txBody>
      </p:sp>
    </p:spTree>
    <p:extLst>
      <p:ext uri="{BB962C8B-B14F-4D97-AF65-F5344CB8AC3E}">
        <p14:creationId xmlns:p14="http://schemas.microsoft.com/office/powerpoint/2010/main" val="13357425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Section + Title + Narrow Column">
    <p:bg>
      <p:bgPr>
        <a:solidFill>
          <a:schemeClr val="bg1"/>
        </a:solid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431A385-EDD8-F410-ACAF-AA0E93D7DB9E}"/>
              </a:ext>
            </a:extLst>
          </p:cNvPr>
          <p:cNvSpPr>
            <a:spLocks noGrp="1"/>
          </p:cNvSpPr>
          <p:nvPr>
            <p:ph sz="quarter" idx="14"/>
          </p:nvPr>
        </p:nvSpPr>
        <p:spPr>
          <a:xfrm>
            <a:off x="285750" y="1430073"/>
            <a:ext cx="2000250" cy="2002102"/>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a:extLst>
              <a:ext uri="{FF2B5EF4-FFF2-40B4-BE49-F238E27FC236}">
                <a16:creationId xmlns:a16="http://schemas.microsoft.com/office/drawing/2014/main" id="{A2058657-0676-3D84-D375-B8FB6615916D}"/>
              </a:ext>
            </a:extLst>
          </p:cNvPr>
          <p:cNvSpPr>
            <a:spLocks noGrp="1"/>
          </p:cNvSpPr>
          <p:nvPr>
            <p:ph type="title"/>
          </p:nvPr>
        </p:nvSpPr>
        <p:spPr>
          <a:xfrm>
            <a:off x="285751" y="570935"/>
            <a:ext cx="2286000" cy="286015"/>
          </a:xfrm>
        </p:spPr>
        <p:txBody>
          <a:bodyPr/>
          <a:lstStyle/>
          <a:p>
            <a:r>
              <a:rPr lang="en-US"/>
              <a:t>Click to edit Master title style</a:t>
            </a:r>
            <a:endParaRPr lang="en-GB"/>
          </a:p>
        </p:txBody>
      </p:sp>
      <p:sp>
        <p:nvSpPr>
          <p:cNvPr id="5" name="Content Placeholder 2">
            <a:extLst>
              <a:ext uri="{FF2B5EF4-FFF2-40B4-BE49-F238E27FC236}">
                <a16:creationId xmlns:a16="http://schemas.microsoft.com/office/drawing/2014/main" id="{3A6B41DB-70E3-7E9A-F29A-FAF743B5B1F8}"/>
              </a:ext>
            </a:extLst>
          </p:cNvPr>
          <p:cNvSpPr>
            <a:spLocks noGrp="1"/>
          </p:cNvSpPr>
          <p:nvPr>
            <p:ph idx="13" hasCustomPrompt="1"/>
          </p:nvPr>
        </p:nvSpPr>
        <p:spPr>
          <a:xfrm>
            <a:off x="285751" y="279452"/>
            <a:ext cx="2286000" cy="286015"/>
          </a:xfrm>
        </p:spPr>
        <p:txBody>
          <a:bodyPr/>
          <a:lstStyle>
            <a:lvl1pPr marL="0" indent="0">
              <a:buFontTx/>
              <a:buNone/>
              <a:defRPr cap="none" spc="0" baseline="0">
                <a:solidFill>
                  <a:schemeClr val="tx1"/>
                </a:solidFill>
                <a:latin typeface="Inter SemiBold" panose="02000503000000020004" pitchFamily="2" charset="0"/>
                <a:ea typeface="Inter SemiBold" panose="02000503000000020004" pitchFamily="2" charset="0"/>
                <a:cs typeface="Inter SemiBold" panose="02000503000000020004" pitchFamily="2" charset="0"/>
              </a:defRPr>
            </a:lvl1pPr>
            <a:lvl2pPr marL="0" indent="0">
              <a:buNone/>
              <a:defRPr/>
            </a:lvl2pPr>
          </a:lstStyle>
          <a:p>
            <a:pPr lvl="0"/>
            <a:r>
              <a:rPr lang="en-US"/>
              <a:t>Click to edit Master text Styles</a:t>
            </a:r>
          </a:p>
        </p:txBody>
      </p:sp>
      <p:sp>
        <p:nvSpPr>
          <p:cNvPr id="2" name="Text Placeholder 5">
            <a:extLst>
              <a:ext uri="{FF2B5EF4-FFF2-40B4-BE49-F238E27FC236}">
                <a16:creationId xmlns:a16="http://schemas.microsoft.com/office/drawing/2014/main" id="{59CC5DCA-9E30-BBFF-36A6-671731C1D5A8}"/>
              </a:ext>
            </a:extLst>
          </p:cNvPr>
          <p:cNvSpPr>
            <a:spLocks noGrp="1"/>
          </p:cNvSpPr>
          <p:nvPr>
            <p:ph type="body" sz="quarter" idx="19" hasCustomPrompt="1"/>
          </p:nvPr>
        </p:nvSpPr>
        <p:spPr>
          <a:xfrm>
            <a:off x="285751" y="4576234"/>
            <a:ext cx="6572249" cy="286015"/>
          </a:xfrm>
        </p:spPr>
        <p:txBody>
          <a:bodyPr bIns="72000" anchor="b"/>
          <a:lstStyle>
            <a:lvl1pPr marL="0" indent="0">
              <a:lnSpc>
                <a:spcPct val="100000"/>
              </a:lnSpc>
              <a:spcBef>
                <a:spcPts val="0"/>
              </a:spcBef>
              <a:spcAft>
                <a:spcPts val="0"/>
              </a:spcAft>
              <a:buClr>
                <a:schemeClr val="accent1"/>
              </a:buClr>
              <a:buNone/>
              <a:defRPr sz="450" b="1">
                <a:solidFill>
                  <a:schemeClr val="accent1"/>
                </a:solidFill>
                <a:latin typeface="+mj-lt"/>
              </a:defRPr>
            </a:lvl1pPr>
            <a:lvl2pPr>
              <a:lnSpc>
                <a:spcPct val="100000"/>
              </a:lnSpc>
              <a:spcBef>
                <a:spcPts val="150"/>
              </a:spcBef>
              <a:spcAft>
                <a:spcPts val="0"/>
              </a:spcAft>
              <a:buClr>
                <a:schemeClr val="accent1"/>
              </a:buClr>
              <a:defRPr sz="450">
                <a:latin typeface="+mj-lt"/>
              </a:defRPr>
            </a:lvl2pPr>
            <a:lvl3pPr>
              <a:lnSpc>
                <a:spcPct val="100000"/>
              </a:lnSpc>
              <a:spcBef>
                <a:spcPts val="150"/>
              </a:spcBef>
              <a:spcAft>
                <a:spcPts val="0"/>
              </a:spcAft>
              <a:buClr>
                <a:schemeClr val="accent1"/>
              </a:buClr>
              <a:defRPr sz="450"/>
            </a:lvl3pPr>
            <a:lvl4pPr marL="67866" indent="-67866">
              <a:lnSpc>
                <a:spcPct val="100000"/>
              </a:lnSpc>
              <a:spcBef>
                <a:spcPts val="150"/>
              </a:spcBef>
              <a:spcAft>
                <a:spcPts val="0"/>
              </a:spcAft>
              <a:buClr>
                <a:schemeClr val="accent1"/>
              </a:buClr>
              <a:defRPr sz="450"/>
            </a:lvl4pPr>
            <a:lvl5pPr marL="67866" indent="-67866">
              <a:lnSpc>
                <a:spcPct val="100000"/>
              </a:lnSpc>
              <a:spcBef>
                <a:spcPts val="0"/>
              </a:spcBef>
              <a:spcAft>
                <a:spcPts val="0"/>
              </a:spcAft>
              <a:buClr>
                <a:schemeClr val="accent1"/>
              </a:buClr>
              <a:buFont typeface="+mj-lt"/>
              <a:buAutoNum type="arabicPeriod"/>
              <a:defRPr sz="450"/>
            </a:lvl5pPr>
          </a:lstStyle>
          <a:p>
            <a:pPr lvl="0"/>
            <a:r>
              <a:rPr lang="en-US"/>
              <a:t>Source: </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13">
            <a:extLst>
              <a:ext uri="{FF2B5EF4-FFF2-40B4-BE49-F238E27FC236}">
                <a16:creationId xmlns:a16="http://schemas.microsoft.com/office/drawing/2014/main" id="{EEAF0347-0EAA-050A-1741-86089E81A9C8}"/>
              </a:ext>
            </a:extLst>
          </p:cNvPr>
          <p:cNvSpPr>
            <a:spLocks noGrp="1"/>
          </p:cNvSpPr>
          <p:nvPr>
            <p:ph type="sldNum" sz="quarter" idx="4"/>
          </p:nvPr>
        </p:nvSpPr>
        <p:spPr>
          <a:xfrm>
            <a:off x="8788186" y="4939894"/>
            <a:ext cx="285750" cy="80866"/>
          </a:xfrm>
          <a:prstGeom prst="rect">
            <a:avLst/>
          </a:prstGeom>
        </p:spPr>
        <p:txBody>
          <a:bodyPr vert="horz" lIns="0" tIns="0" rIns="0" bIns="0" rtlCol="0" anchor="ctr"/>
          <a:lstStyle>
            <a:lvl1pPr algn="r">
              <a:defRPr sz="525">
                <a:solidFill>
                  <a:schemeClr val="tx1"/>
                </a:solidFill>
                <a:latin typeface="+mj-lt"/>
              </a:defRPr>
            </a:lvl1pPr>
          </a:lstStyle>
          <a:p>
            <a:fld id="{70F63544-3858-4327-B6B2-E49B7EA9EE60}" type="slidenum">
              <a:rPr lang="en-GB" smtClean="0"/>
              <a:pPr/>
              <a:t>‹#›</a:t>
            </a:fld>
            <a:endParaRPr lang="en-GB"/>
          </a:p>
        </p:txBody>
      </p:sp>
    </p:spTree>
    <p:extLst>
      <p:ext uri="{BB962C8B-B14F-4D97-AF65-F5344CB8AC3E}">
        <p14:creationId xmlns:p14="http://schemas.microsoft.com/office/powerpoint/2010/main" val="2854828189"/>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 Title + Copy + Chart 01">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035F1A-60CA-08F8-B525-AE08379BEBC7}"/>
              </a:ext>
            </a:extLst>
          </p:cNvPr>
          <p:cNvSpPr>
            <a:spLocks noGrp="1"/>
          </p:cNvSpPr>
          <p:nvPr>
            <p:ph idx="1"/>
          </p:nvPr>
        </p:nvSpPr>
        <p:spPr>
          <a:xfrm>
            <a:off x="285750" y="2003996"/>
            <a:ext cx="2000250" cy="2288117"/>
          </a:xfrm>
        </p:spPr>
        <p:txBody>
          <a:bodyPr/>
          <a:lstStyle>
            <a:lvl1pPr>
              <a:buClr>
                <a:schemeClr val="accent1"/>
              </a:buClr>
              <a:defRPr/>
            </a:lvl1pPr>
            <a:lvl2pPr>
              <a:buClr>
                <a:schemeClr val="accent1"/>
              </a:buClr>
              <a:defRPr/>
            </a:lvl2pPr>
            <a:lvl3pPr>
              <a:buClr>
                <a:schemeClr val="accent1"/>
              </a:buClr>
              <a:defRPr>
                <a:latin typeface="Inter SemiBold" panose="02000503000000020004" pitchFamily="2" charset="0"/>
                <a:ea typeface="Inter SemiBold" panose="02000503000000020004" pitchFamily="2" charset="0"/>
              </a:defRPr>
            </a:lvl3pPr>
            <a:lvl4pPr>
              <a:buClr>
                <a:schemeClr val="accent1"/>
              </a:buClr>
              <a:defRPr/>
            </a:lvl4pPr>
            <a:lvl5pPr>
              <a:buClr>
                <a:schemeClr val="accent1"/>
              </a:buClr>
              <a:defRPr/>
            </a:lvl5pPr>
            <a:lvl6pPr>
              <a:buClr>
                <a:schemeClr val="accent1"/>
              </a:buClr>
              <a:defRPr>
                <a:latin typeface="Inter SemiBold" panose="02000503000000020004" pitchFamily="2" charset="0"/>
                <a:ea typeface="Inter SemiBold" panose="02000503000000020004" pitchFamily="2" charset="0"/>
              </a:defRPr>
            </a:lvl6pPr>
            <a:lvl7pPr>
              <a:buClr>
                <a:schemeClr val="accent1"/>
              </a:buClr>
              <a:defRPr/>
            </a:lvl7pPr>
            <a:lvl8pPr>
              <a:buClr>
                <a:schemeClr val="accent1"/>
              </a:buClr>
              <a:defRPr/>
            </a:lvl8pPr>
            <a:lvl9pPr>
              <a:buClr>
                <a:schemeClr val="accent1"/>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id="{1B47FFB1-CF7A-0629-408D-D92B891F428B}"/>
              </a:ext>
            </a:extLst>
          </p:cNvPr>
          <p:cNvSpPr>
            <a:spLocks noGrp="1"/>
          </p:cNvSpPr>
          <p:nvPr>
            <p:ph idx="13" hasCustomPrompt="1"/>
          </p:nvPr>
        </p:nvSpPr>
        <p:spPr>
          <a:xfrm>
            <a:off x="285751" y="279452"/>
            <a:ext cx="2285999" cy="286015"/>
          </a:xfrm>
        </p:spPr>
        <p:txBody>
          <a:bodyPr/>
          <a:lstStyle>
            <a:lvl1pPr marL="0" indent="0">
              <a:buNone/>
              <a:defRPr cap="none" spc="0" baseline="0">
                <a:solidFill>
                  <a:schemeClr val="tx1"/>
                </a:solidFill>
                <a:latin typeface="Inter SemiBold" panose="02000503000000020004" pitchFamily="2" charset="0"/>
                <a:ea typeface="Inter SemiBold" panose="02000503000000020004" pitchFamily="2" charset="0"/>
                <a:cs typeface="Inter SemiBold" panose="02000503000000020004" pitchFamily="2" charset="0"/>
              </a:defRPr>
            </a:lvl1pPr>
            <a:lvl2pPr marL="0" indent="0">
              <a:buNone/>
              <a:defRPr/>
            </a:lvl2pPr>
          </a:lstStyle>
          <a:p>
            <a:pPr lvl="0"/>
            <a:r>
              <a:rPr lang="en-US"/>
              <a:t>Click to edit Master text Styles</a:t>
            </a:r>
          </a:p>
        </p:txBody>
      </p:sp>
      <p:sp>
        <p:nvSpPr>
          <p:cNvPr id="8" name="Content Placeholder 2">
            <a:extLst>
              <a:ext uri="{FF2B5EF4-FFF2-40B4-BE49-F238E27FC236}">
                <a16:creationId xmlns:a16="http://schemas.microsoft.com/office/drawing/2014/main" id="{DEB1568A-DE3D-BC99-2F4F-E2595E0A3801}"/>
              </a:ext>
            </a:extLst>
          </p:cNvPr>
          <p:cNvSpPr>
            <a:spLocks noGrp="1"/>
          </p:cNvSpPr>
          <p:nvPr>
            <p:ph idx="14"/>
          </p:nvPr>
        </p:nvSpPr>
        <p:spPr>
          <a:xfrm>
            <a:off x="2571750" y="2002103"/>
            <a:ext cx="6286500" cy="2285106"/>
          </a:xfrm>
        </p:spPr>
        <p:txBody>
          <a:bodyPr/>
          <a:lstStyle>
            <a:lvl1pPr>
              <a:buClr>
                <a:schemeClr val="accent1"/>
              </a:buClr>
              <a:defRPr/>
            </a:lvl1pPr>
            <a:lvl2pPr>
              <a:buClr>
                <a:schemeClr val="accent1"/>
              </a:buClr>
              <a:defRPr/>
            </a:lvl2pPr>
            <a:lvl3pPr>
              <a:buClr>
                <a:schemeClr val="accent1"/>
              </a:buClr>
              <a:defRPr>
                <a:latin typeface="Inter SemiBold" panose="02000503000000020004" pitchFamily="2" charset="0"/>
                <a:ea typeface="Inter SemiBold" panose="02000503000000020004" pitchFamily="2" charset="0"/>
              </a:defRPr>
            </a:lvl3pPr>
            <a:lvl4pPr>
              <a:buClr>
                <a:schemeClr val="accent1"/>
              </a:buClr>
              <a:defRPr/>
            </a:lvl4pPr>
            <a:lvl5pPr>
              <a:buClr>
                <a:schemeClr val="accent1"/>
              </a:buClr>
              <a:defRPr/>
            </a:lvl5pPr>
            <a:lvl6pPr>
              <a:buClr>
                <a:schemeClr val="accent1"/>
              </a:buClr>
              <a:defRPr>
                <a:latin typeface="Inter SemiBold" panose="02000503000000020004" pitchFamily="2" charset="0"/>
                <a:ea typeface="Inter SemiBold" panose="02000503000000020004" pitchFamily="2" charset="0"/>
              </a:defRPr>
            </a:lvl6pPr>
            <a:lvl7pPr>
              <a:buClr>
                <a:schemeClr val="accent1"/>
              </a:buClr>
              <a:defRPr/>
            </a:lvl7pPr>
            <a:lvl8pPr>
              <a:buClr>
                <a:schemeClr val="accent1"/>
              </a:buClr>
              <a:defRPr/>
            </a:lvl8pPr>
            <a:lvl9pPr>
              <a:buClr>
                <a:schemeClr val="accent1"/>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CEED7025-C5E1-3054-6B24-7EE4AB2EA12D}"/>
              </a:ext>
            </a:extLst>
          </p:cNvPr>
          <p:cNvSpPr>
            <a:spLocks noGrp="1"/>
          </p:cNvSpPr>
          <p:nvPr>
            <p:ph type="title"/>
          </p:nvPr>
        </p:nvSpPr>
        <p:spPr>
          <a:xfrm>
            <a:off x="285751" y="574412"/>
            <a:ext cx="2285999" cy="274693"/>
          </a:xfrm>
        </p:spPr>
        <p:txBody>
          <a:bodyPr/>
          <a:lstStyle/>
          <a:p>
            <a:r>
              <a:rPr lang="en-US"/>
              <a:t>Click to edit Master title style</a:t>
            </a:r>
            <a:endParaRPr lang="en-GB"/>
          </a:p>
        </p:txBody>
      </p:sp>
      <p:sp>
        <p:nvSpPr>
          <p:cNvPr id="14" name="Text Placeholder 5">
            <a:extLst>
              <a:ext uri="{FF2B5EF4-FFF2-40B4-BE49-F238E27FC236}">
                <a16:creationId xmlns:a16="http://schemas.microsoft.com/office/drawing/2014/main" id="{594294B9-1E0B-C495-850A-283819F3D0F1}"/>
              </a:ext>
            </a:extLst>
          </p:cNvPr>
          <p:cNvSpPr>
            <a:spLocks noGrp="1"/>
          </p:cNvSpPr>
          <p:nvPr>
            <p:ph type="body" sz="quarter" idx="15" hasCustomPrompt="1"/>
          </p:nvPr>
        </p:nvSpPr>
        <p:spPr>
          <a:xfrm>
            <a:off x="285751" y="4576234"/>
            <a:ext cx="6572249" cy="286015"/>
          </a:xfrm>
        </p:spPr>
        <p:txBody>
          <a:bodyPr bIns="72000" anchor="b"/>
          <a:lstStyle>
            <a:lvl1pPr marL="0" indent="0">
              <a:lnSpc>
                <a:spcPct val="100000"/>
              </a:lnSpc>
              <a:spcBef>
                <a:spcPts val="0"/>
              </a:spcBef>
              <a:spcAft>
                <a:spcPts val="0"/>
              </a:spcAft>
              <a:buClr>
                <a:schemeClr val="accent1"/>
              </a:buClr>
              <a:buNone/>
              <a:defRPr sz="450" b="1">
                <a:solidFill>
                  <a:schemeClr val="accent1"/>
                </a:solidFill>
                <a:latin typeface="+mj-lt"/>
              </a:defRPr>
            </a:lvl1pPr>
            <a:lvl2pPr>
              <a:lnSpc>
                <a:spcPct val="100000"/>
              </a:lnSpc>
              <a:spcBef>
                <a:spcPts val="150"/>
              </a:spcBef>
              <a:spcAft>
                <a:spcPts val="0"/>
              </a:spcAft>
              <a:buClr>
                <a:schemeClr val="accent1"/>
              </a:buClr>
              <a:defRPr sz="450">
                <a:latin typeface="+mj-lt"/>
              </a:defRPr>
            </a:lvl2pPr>
            <a:lvl3pPr>
              <a:lnSpc>
                <a:spcPct val="100000"/>
              </a:lnSpc>
              <a:spcBef>
                <a:spcPts val="150"/>
              </a:spcBef>
              <a:spcAft>
                <a:spcPts val="0"/>
              </a:spcAft>
              <a:buClr>
                <a:schemeClr val="accent1"/>
              </a:buClr>
              <a:defRPr sz="450"/>
            </a:lvl3pPr>
            <a:lvl4pPr marL="67866" indent="-67866">
              <a:lnSpc>
                <a:spcPct val="100000"/>
              </a:lnSpc>
              <a:spcBef>
                <a:spcPts val="150"/>
              </a:spcBef>
              <a:spcAft>
                <a:spcPts val="0"/>
              </a:spcAft>
              <a:buClr>
                <a:schemeClr val="accent1"/>
              </a:buClr>
              <a:defRPr sz="450"/>
            </a:lvl4pPr>
            <a:lvl5pPr marL="67866" indent="-67866">
              <a:lnSpc>
                <a:spcPct val="100000"/>
              </a:lnSpc>
              <a:spcBef>
                <a:spcPts val="0"/>
              </a:spcBef>
              <a:spcAft>
                <a:spcPts val="0"/>
              </a:spcAft>
              <a:buClr>
                <a:schemeClr val="accent1"/>
              </a:buClr>
              <a:buFont typeface="+mj-lt"/>
              <a:buAutoNum type="arabicPeriod"/>
              <a:defRPr sz="450"/>
            </a:lvl5pPr>
          </a:lstStyle>
          <a:p>
            <a:pPr lvl="0"/>
            <a:r>
              <a:rPr lang="en-US"/>
              <a:t>Source: </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13">
            <a:extLst>
              <a:ext uri="{FF2B5EF4-FFF2-40B4-BE49-F238E27FC236}">
                <a16:creationId xmlns:a16="http://schemas.microsoft.com/office/drawing/2014/main" id="{D1D3F3AE-6EEC-947C-4A5E-1D2074643697}"/>
              </a:ext>
            </a:extLst>
          </p:cNvPr>
          <p:cNvSpPr>
            <a:spLocks noGrp="1"/>
          </p:cNvSpPr>
          <p:nvPr>
            <p:ph type="sldNum" sz="quarter" idx="4"/>
          </p:nvPr>
        </p:nvSpPr>
        <p:spPr>
          <a:xfrm>
            <a:off x="8788186" y="4939894"/>
            <a:ext cx="285750" cy="80866"/>
          </a:xfrm>
          <a:prstGeom prst="rect">
            <a:avLst/>
          </a:prstGeom>
        </p:spPr>
        <p:txBody>
          <a:bodyPr vert="horz" lIns="0" tIns="0" rIns="0" bIns="0" rtlCol="0" anchor="ctr"/>
          <a:lstStyle>
            <a:lvl1pPr algn="r">
              <a:defRPr sz="525">
                <a:solidFill>
                  <a:schemeClr val="tx1"/>
                </a:solidFill>
                <a:latin typeface="+mj-lt"/>
              </a:defRPr>
            </a:lvl1pPr>
          </a:lstStyle>
          <a:p>
            <a:fld id="{70F63544-3858-4327-B6B2-E49B7EA9EE60}" type="slidenum">
              <a:rPr lang="en-GB" smtClean="0"/>
              <a:pPr/>
              <a:t>‹#›</a:t>
            </a:fld>
            <a:endParaRPr lang="en-GB"/>
          </a:p>
        </p:txBody>
      </p:sp>
    </p:spTree>
    <p:extLst>
      <p:ext uri="{BB962C8B-B14F-4D97-AF65-F5344CB8AC3E}">
        <p14:creationId xmlns:p14="http://schemas.microsoft.com/office/powerpoint/2010/main" val="727852982"/>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 Title + Copy + Chart 02">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035F1A-60CA-08F8-B525-AE08379BEBC7}"/>
              </a:ext>
            </a:extLst>
          </p:cNvPr>
          <p:cNvSpPr>
            <a:spLocks noGrp="1"/>
          </p:cNvSpPr>
          <p:nvPr>
            <p:ph idx="1"/>
          </p:nvPr>
        </p:nvSpPr>
        <p:spPr>
          <a:xfrm>
            <a:off x="285750" y="2003996"/>
            <a:ext cx="2000250" cy="2288117"/>
          </a:xfrm>
        </p:spPr>
        <p:txBody>
          <a:bodyPr/>
          <a:lstStyle>
            <a:lvl1pPr>
              <a:buClr>
                <a:schemeClr val="accent1"/>
              </a:buClr>
              <a:defRPr/>
            </a:lvl1pPr>
            <a:lvl2pPr>
              <a:buClr>
                <a:schemeClr val="accent1"/>
              </a:buClr>
              <a:defRPr/>
            </a:lvl2pPr>
            <a:lvl3pPr>
              <a:buClr>
                <a:schemeClr val="accent1"/>
              </a:buClr>
              <a:defRPr>
                <a:latin typeface="Inter SemiBold" panose="02000503000000020004" pitchFamily="2" charset="0"/>
                <a:ea typeface="Inter SemiBold" panose="02000503000000020004" pitchFamily="2" charset="0"/>
              </a:defRPr>
            </a:lvl3pPr>
            <a:lvl4pPr>
              <a:buClr>
                <a:schemeClr val="accent1"/>
              </a:buClr>
              <a:defRPr/>
            </a:lvl4pPr>
            <a:lvl5pPr>
              <a:buClr>
                <a:schemeClr val="accent1"/>
              </a:buClr>
              <a:defRPr/>
            </a:lvl5pPr>
            <a:lvl6pPr>
              <a:buClr>
                <a:schemeClr val="accent1"/>
              </a:buClr>
              <a:defRPr>
                <a:latin typeface="Inter SemiBold" panose="02000503000000020004" pitchFamily="2" charset="0"/>
                <a:ea typeface="Inter SemiBold" panose="02000503000000020004" pitchFamily="2" charset="0"/>
              </a:defRPr>
            </a:lvl6pPr>
            <a:lvl7pPr>
              <a:buClr>
                <a:schemeClr val="accent1"/>
              </a:buClr>
              <a:defRPr/>
            </a:lvl7pPr>
            <a:lvl8pPr>
              <a:buClr>
                <a:schemeClr val="accent1"/>
              </a:buClr>
              <a:defRPr/>
            </a:lvl8pPr>
            <a:lvl9pPr>
              <a:buClr>
                <a:schemeClr val="accent1"/>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id="{1B47FFB1-CF7A-0629-408D-D92B891F428B}"/>
              </a:ext>
            </a:extLst>
          </p:cNvPr>
          <p:cNvSpPr>
            <a:spLocks noGrp="1"/>
          </p:cNvSpPr>
          <p:nvPr>
            <p:ph idx="13" hasCustomPrompt="1"/>
          </p:nvPr>
        </p:nvSpPr>
        <p:spPr>
          <a:xfrm>
            <a:off x="285751" y="279452"/>
            <a:ext cx="2000250" cy="286015"/>
          </a:xfrm>
        </p:spPr>
        <p:txBody>
          <a:bodyPr/>
          <a:lstStyle>
            <a:lvl1pPr marL="0" indent="0">
              <a:buNone/>
              <a:defRPr cap="none" spc="0" baseline="0">
                <a:solidFill>
                  <a:schemeClr val="tx1"/>
                </a:solidFill>
                <a:latin typeface="Inter SemiBold" panose="02000503000000020004" pitchFamily="2" charset="0"/>
                <a:ea typeface="Inter SemiBold" panose="02000503000000020004" pitchFamily="2" charset="0"/>
                <a:cs typeface="Inter SemiBold" panose="02000503000000020004" pitchFamily="2" charset="0"/>
              </a:defRPr>
            </a:lvl1pPr>
            <a:lvl2pPr marL="0" indent="0">
              <a:buNone/>
              <a:defRPr/>
            </a:lvl2pPr>
          </a:lstStyle>
          <a:p>
            <a:pPr lvl="0"/>
            <a:r>
              <a:rPr lang="en-US"/>
              <a:t>Click to edit Master text Styles</a:t>
            </a:r>
          </a:p>
        </p:txBody>
      </p:sp>
      <p:sp>
        <p:nvSpPr>
          <p:cNvPr id="8" name="Content Placeholder 2">
            <a:extLst>
              <a:ext uri="{FF2B5EF4-FFF2-40B4-BE49-F238E27FC236}">
                <a16:creationId xmlns:a16="http://schemas.microsoft.com/office/drawing/2014/main" id="{DEB1568A-DE3D-BC99-2F4F-E2595E0A3801}"/>
              </a:ext>
            </a:extLst>
          </p:cNvPr>
          <p:cNvSpPr>
            <a:spLocks noGrp="1"/>
          </p:cNvSpPr>
          <p:nvPr>
            <p:ph idx="14"/>
          </p:nvPr>
        </p:nvSpPr>
        <p:spPr>
          <a:xfrm>
            <a:off x="2571750" y="286015"/>
            <a:ext cx="6286500" cy="4293803"/>
          </a:xfrm>
        </p:spPr>
        <p:txBody>
          <a:bodyPr/>
          <a:lstStyle>
            <a:lvl1pPr>
              <a:buClr>
                <a:schemeClr val="accent1"/>
              </a:buClr>
              <a:defRPr/>
            </a:lvl1pPr>
            <a:lvl2pPr>
              <a:buClr>
                <a:schemeClr val="accent1"/>
              </a:buClr>
              <a:defRPr/>
            </a:lvl2pPr>
            <a:lvl3pPr>
              <a:buClr>
                <a:schemeClr val="accent1"/>
              </a:buClr>
              <a:defRPr>
                <a:latin typeface="Inter SemiBold" panose="02000503000000020004" pitchFamily="2" charset="0"/>
                <a:ea typeface="Inter SemiBold" panose="02000503000000020004" pitchFamily="2" charset="0"/>
              </a:defRPr>
            </a:lvl3pPr>
            <a:lvl4pPr>
              <a:buClr>
                <a:schemeClr val="accent1"/>
              </a:buClr>
              <a:defRPr/>
            </a:lvl4pPr>
            <a:lvl5pPr>
              <a:buClr>
                <a:schemeClr val="accent1"/>
              </a:buClr>
              <a:defRPr/>
            </a:lvl5pPr>
            <a:lvl6pPr>
              <a:buClr>
                <a:schemeClr val="accent1"/>
              </a:buClr>
              <a:defRPr>
                <a:latin typeface="Inter SemiBold" panose="02000503000000020004" pitchFamily="2" charset="0"/>
                <a:ea typeface="Inter SemiBold" panose="02000503000000020004" pitchFamily="2" charset="0"/>
              </a:defRPr>
            </a:lvl6pPr>
            <a:lvl7pPr>
              <a:buClr>
                <a:schemeClr val="accent1"/>
              </a:buClr>
              <a:defRPr/>
            </a:lvl7pPr>
            <a:lvl8pPr>
              <a:buClr>
                <a:schemeClr val="accent1"/>
              </a:buClr>
              <a:defRPr/>
            </a:lvl8pPr>
            <a:lvl9pPr>
              <a:buClr>
                <a:schemeClr val="accent1"/>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5">
            <a:extLst>
              <a:ext uri="{FF2B5EF4-FFF2-40B4-BE49-F238E27FC236}">
                <a16:creationId xmlns:a16="http://schemas.microsoft.com/office/drawing/2014/main" id="{5383118C-FE06-89C5-FC10-1E4D6B327B37}"/>
              </a:ext>
            </a:extLst>
          </p:cNvPr>
          <p:cNvSpPr>
            <a:spLocks noGrp="1"/>
          </p:cNvSpPr>
          <p:nvPr>
            <p:ph type="body" sz="quarter" idx="15" hasCustomPrompt="1"/>
          </p:nvPr>
        </p:nvSpPr>
        <p:spPr>
          <a:xfrm>
            <a:off x="285751" y="4576234"/>
            <a:ext cx="6572249" cy="286015"/>
          </a:xfrm>
        </p:spPr>
        <p:txBody>
          <a:bodyPr bIns="72000" anchor="b"/>
          <a:lstStyle>
            <a:lvl1pPr marL="0" indent="0">
              <a:lnSpc>
                <a:spcPct val="100000"/>
              </a:lnSpc>
              <a:spcBef>
                <a:spcPts val="0"/>
              </a:spcBef>
              <a:spcAft>
                <a:spcPts val="0"/>
              </a:spcAft>
              <a:buClr>
                <a:schemeClr val="accent1"/>
              </a:buClr>
              <a:buNone/>
              <a:defRPr sz="450" b="1">
                <a:solidFill>
                  <a:schemeClr val="accent1"/>
                </a:solidFill>
                <a:latin typeface="+mj-lt"/>
              </a:defRPr>
            </a:lvl1pPr>
            <a:lvl2pPr>
              <a:lnSpc>
                <a:spcPct val="100000"/>
              </a:lnSpc>
              <a:spcBef>
                <a:spcPts val="150"/>
              </a:spcBef>
              <a:spcAft>
                <a:spcPts val="0"/>
              </a:spcAft>
              <a:buClr>
                <a:schemeClr val="accent1"/>
              </a:buClr>
              <a:defRPr sz="450">
                <a:latin typeface="+mj-lt"/>
              </a:defRPr>
            </a:lvl2pPr>
            <a:lvl3pPr>
              <a:lnSpc>
                <a:spcPct val="100000"/>
              </a:lnSpc>
              <a:spcBef>
                <a:spcPts val="150"/>
              </a:spcBef>
              <a:spcAft>
                <a:spcPts val="0"/>
              </a:spcAft>
              <a:buClr>
                <a:schemeClr val="accent1"/>
              </a:buClr>
              <a:defRPr sz="450"/>
            </a:lvl3pPr>
            <a:lvl4pPr marL="67866" indent="-67866">
              <a:lnSpc>
                <a:spcPct val="100000"/>
              </a:lnSpc>
              <a:spcBef>
                <a:spcPts val="150"/>
              </a:spcBef>
              <a:spcAft>
                <a:spcPts val="0"/>
              </a:spcAft>
              <a:buClr>
                <a:schemeClr val="accent1"/>
              </a:buClr>
              <a:defRPr sz="450"/>
            </a:lvl4pPr>
            <a:lvl5pPr marL="67866" indent="-67866">
              <a:lnSpc>
                <a:spcPct val="100000"/>
              </a:lnSpc>
              <a:spcBef>
                <a:spcPts val="0"/>
              </a:spcBef>
              <a:spcAft>
                <a:spcPts val="0"/>
              </a:spcAft>
              <a:buClr>
                <a:schemeClr val="accent1"/>
              </a:buClr>
              <a:buFont typeface="+mj-lt"/>
              <a:buAutoNum type="arabicPeriod"/>
              <a:defRPr sz="450"/>
            </a:lvl5pPr>
          </a:lstStyle>
          <a:p>
            <a:pPr lvl="0"/>
            <a:r>
              <a:rPr lang="en-US"/>
              <a:t>Source: </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5">
            <a:extLst>
              <a:ext uri="{FF2B5EF4-FFF2-40B4-BE49-F238E27FC236}">
                <a16:creationId xmlns:a16="http://schemas.microsoft.com/office/drawing/2014/main" id="{F76E6F67-AF89-B7F9-5166-D240E729A2BC}"/>
              </a:ext>
            </a:extLst>
          </p:cNvPr>
          <p:cNvSpPr>
            <a:spLocks noGrp="1"/>
          </p:cNvSpPr>
          <p:nvPr>
            <p:ph type="title"/>
          </p:nvPr>
        </p:nvSpPr>
        <p:spPr>
          <a:xfrm>
            <a:off x="285751" y="574412"/>
            <a:ext cx="2000249" cy="274693"/>
          </a:xfrm>
        </p:spPr>
        <p:txBody>
          <a:bodyPr/>
          <a:lstStyle/>
          <a:p>
            <a:r>
              <a:rPr lang="en-US"/>
              <a:t>Click to edit Master title style</a:t>
            </a:r>
            <a:endParaRPr lang="en-GB"/>
          </a:p>
        </p:txBody>
      </p:sp>
      <p:sp>
        <p:nvSpPr>
          <p:cNvPr id="5" name="Slide Number Placeholder 13">
            <a:extLst>
              <a:ext uri="{FF2B5EF4-FFF2-40B4-BE49-F238E27FC236}">
                <a16:creationId xmlns:a16="http://schemas.microsoft.com/office/drawing/2014/main" id="{3D90C34C-3FEE-3360-AC98-3FD1D2CF914E}"/>
              </a:ext>
            </a:extLst>
          </p:cNvPr>
          <p:cNvSpPr>
            <a:spLocks noGrp="1"/>
          </p:cNvSpPr>
          <p:nvPr>
            <p:ph type="sldNum" sz="quarter" idx="4"/>
          </p:nvPr>
        </p:nvSpPr>
        <p:spPr>
          <a:xfrm>
            <a:off x="8788186" y="4939894"/>
            <a:ext cx="285750" cy="80866"/>
          </a:xfrm>
          <a:prstGeom prst="rect">
            <a:avLst/>
          </a:prstGeom>
        </p:spPr>
        <p:txBody>
          <a:bodyPr vert="horz" lIns="0" tIns="0" rIns="0" bIns="0" rtlCol="0" anchor="ctr"/>
          <a:lstStyle>
            <a:lvl1pPr algn="r">
              <a:defRPr sz="525">
                <a:solidFill>
                  <a:schemeClr val="tx1"/>
                </a:solidFill>
                <a:latin typeface="+mj-lt"/>
              </a:defRPr>
            </a:lvl1pPr>
          </a:lstStyle>
          <a:p>
            <a:fld id="{70F63544-3858-4327-B6B2-E49B7EA9EE60}" type="slidenum">
              <a:rPr lang="en-GB" smtClean="0"/>
              <a:pPr/>
              <a:t>‹#›</a:t>
            </a:fld>
            <a:endParaRPr lang="en-GB"/>
          </a:p>
        </p:txBody>
      </p:sp>
    </p:spTree>
    <p:extLst>
      <p:ext uri="{BB962C8B-B14F-4D97-AF65-F5344CB8AC3E}">
        <p14:creationId xmlns:p14="http://schemas.microsoft.com/office/powerpoint/2010/main" val="3116821010"/>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 Title + Copy + Chart 03">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035F1A-60CA-08F8-B525-AE08379BEBC7}"/>
              </a:ext>
            </a:extLst>
          </p:cNvPr>
          <p:cNvSpPr>
            <a:spLocks noGrp="1"/>
          </p:cNvSpPr>
          <p:nvPr>
            <p:ph idx="1"/>
          </p:nvPr>
        </p:nvSpPr>
        <p:spPr>
          <a:xfrm>
            <a:off x="293450" y="2002102"/>
            <a:ext cx="1701879" cy="2288117"/>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solidFill>
                  <a:schemeClr val="accent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a:extLst>
              <a:ext uri="{FF2B5EF4-FFF2-40B4-BE49-F238E27FC236}">
                <a16:creationId xmlns:a16="http://schemas.microsoft.com/office/drawing/2014/main" id="{DEB1568A-DE3D-BC99-2F4F-E2595E0A3801}"/>
              </a:ext>
            </a:extLst>
          </p:cNvPr>
          <p:cNvSpPr>
            <a:spLocks noGrp="1"/>
          </p:cNvSpPr>
          <p:nvPr>
            <p:ph idx="14"/>
          </p:nvPr>
        </p:nvSpPr>
        <p:spPr>
          <a:xfrm>
            <a:off x="4572001" y="294952"/>
            <a:ext cx="4286249" cy="4284865"/>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solidFill>
                  <a:schemeClr val="accent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27DC89B1-08EC-9E31-65EF-E645E1D57E6B}"/>
              </a:ext>
            </a:extLst>
          </p:cNvPr>
          <p:cNvSpPr>
            <a:spLocks noGrp="1"/>
          </p:cNvSpPr>
          <p:nvPr>
            <p:ph idx="15"/>
          </p:nvPr>
        </p:nvSpPr>
        <p:spPr>
          <a:xfrm>
            <a:off x="2286000" y="2014145"/>
            <a:ext cx="1696958" cy="2288117"/>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solidFill>
                  <a:schemeClr val="tx1"/>
                </a:solidFill>
              </a:defRPr>
            </a:lvl8pPr>
            <a:lvl9pPr>
              <a:buClr>
                <a:schemeClr val="accent1"/>
              </a:buClr>
              <a:defRPr>
                <a:solidFill>
                  <a:schemeClr val="accent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2">
            <a:extLst>
              <a:ext uri="{FF2B5EF4-FFF2-40B4-BE49-F238E27FC236}">
                <a16:creationId xmlns:a16="http://schemas.microsoft.com/office/drawing/2014/main" id="{9FB08CA2-96AE-C04C-2719-D9FD434E2595}"/>
              </a:ext>
            </a:extLst>
          </p:cNvPr>
          <p:cNvSpPr>
            <a:spLocks noGrp="1"/>
          </p:cNvSpPr>
          <p:nvPr>
            <p:ph idx="13" hasCustomPrompt="1"/>
          </p:nvPr>
        </p:nvSpPr>
        <p:spPr>
          <a:xfrm>
            <a:off x="285751" y="279452"/>
            <a:ext cx="2285999" cy="286015"/>
          </a:xfrm>
          <a:noFill/>
        </p:spPr>
        <p:txBody>
          <a:bodyPr/>
          <a:lstStyle>
            <a:lvl1pPr marL="0" indent="0">
              <a:buNone/>
              <a:defRPr cap="none" spc="0" baseline="0">
                <a:solidFill>
                  <a:schemeClr val="tx1"/>
                </a:solidFill>
                <a:latin typeface="Inter SemiBold" panose="02000503000000020004" pitchFamily="2" charset="0"/>
                <a:ea typeface="Inter SemiBold" panose="02000503000000020004" pitchFamily="2" charset="0"/>
                <a:cs typeface="Inter SemiBold" panose="02000503000000020004" pitchFamily="2" charset="0"/>
              </a:defRPr>
            </a:lvl1pPr>
            <a:lvl2pPr marL="0" indent="0">
              <a:buNone/>
              <a:defRPr/>
            </a:lvl2pPr>
          </a:lstStyle>
          <a:p>
            <a:pPr lvl="0"/>
            <a:r>
              <a:rPr lang="en-US"/>
              <a:t>Click to edit Master text Styles</a:t>
            </a:r>
          </a:p>
        </p:txBody>
      </p:sp>
      <p:sp>
        <p:nvSpPr>
          <p:cNvPr id="2" name="Text Placeholder 5">
            <a:extLst>
              <a:ext uri="{FF2B5EF4-FFF2-40B4-BE49-F238E27FC236}">
                <a16:creationId xmlns:a16="http://schemas.microsoft.com/office/drawing/2014/main" id="{E5D7DFFA-5BD0-539D-AE9A-F41D777EAFA9}"/>
              </a:ext>
            </a:extLst>
          </p:cNvPr>
          <p:cNvSpPr>
            <a:spLocks noGrp="1"/>
          </p:cNvSpPr>
          <p:nvPr>
            <p:ph type="body" sz="quarter" idx="18" hasCustomPrompt="1"/>
          </p:nvPr>
        </p:nvSpPr>
        <p:spPr>
          <a:xfrm>
            <a:off x="285751" y="4576234"/>
            <a:ext cx="6572249" cy="286015"/>
          </a:xfrm>
        </p:spPr>
        <p:txBody>
          <a:bodyPr bIns="72000" anchor="b"/>
          <a:lstStyle>
            <a:lvl1pPr marL="0" indent="0">
              <a:lnSpc>
                <a:spcPct val="100000"/>
              </a:lnSpc>
              <a:spcBef>
                <a:spcPts val="0"/>
              </a:spcBef>
              <a:spcAft>
                <a:spcPts val="0"/>
              </a:spcAft>
              <a:buClr>
                <a:schemeClr val="accent1"/>
              </a:buClr>
              <a:buNone/>
              <a:defRPr sz="450" b="1">
                <a:solidFill>
                  <a:schemeClr val="accent1"/>
                </a:solidFill>
                <a:latin typeface="+mj-lt"/>
              </a:defRPr>
            </a:lvl1pPr>
            <a:lvl2pPr>
              <a:lnSpc>
                <a:spcPct val="100000"/>
              </a:lnSpc>
              <a:spcBef>
                <a:spcPts val="150"/>
              </a:spcBef>
              <a:spcAft>
                <a:spcPts val="0"/>
              </a:spcAft>
              <a:buClr>
                <a:schemeClr val="accent1"/>
              </a:buClr>
              <a:defRPr sz="450">
                <a:latin typeface="+mj-lt"/>
              </a:defRPr>
            </a:lvl2pPr>
            <a:lvl3pPr>
              <a:lnSpc>
                <a:spcPct val="100000"/>
              </a:lnSpc>
              <a:spcBef>
                <a:spcPts val="150"/>
              </a:spcBef>
              <a:spcAft>
                <a:spcPts val="0"/>
              </a:spcAft>
              <a:buClr>
                <a:schemeClr val="accent1"/>
              </a:buClr>
              <a:defRPr sz="450"/>
            </a:lvl3pPr>
            <a:lvl4pPr marL="67866" indent="-67866">
              <a:lnSpc>
                <a:spcPct val="100000"/>
              </a:lnSpc>
              <a:spcBef>
                <a:spcPts val="150"/>
              </a:spcBef>
              <a:spcAft>
                <a:spcPts val="0"/>
              </a:spcAft>
              <a:buClr>
                <a:schemeClr val="accent1"/>
              </a:buClr>
              <a:defRPr sz="450"/>
            </a:lvl4pPr>
            <a:lvl5pPr marL="67866" indent="-67866">
              <a:lnSpc>
                <a:spcPct val="100000"/>
              </a:lnSpc>
              <a:spcBef>
                <a:spcPts val="0"/>
              </a:spcBef>
              <a:spcAft>
                <a:spcPts val="0"/>
              </a:spcAft>
              <a:buClr>
                <a:schemeClr val="accent1"/>
              </a:buClr>
              <a:buFont typeface="+mj-lt"/>
              <a:buAutoNum type="arabicPeriod"/>
              <a:defRPr sz="450"/>
            </a:lvl5pPr>
          </a:lstStyle>
          <a:p>
            <a:pPr lvl="0"/>
            <a:r>
              <a:rPr lang="en-US"/>
              <a:t>Source: </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3">
            <a:extLst>
              <a:ext uri="{FF2B5EF4-FFF2-40B4-BE49-F238E27FC236}">
                <a16:creationId xmlns:a16="http://schemas.microsoft.com/office/drawing/2014/main" id="{B475547F-04B9-F6CA-BD96-DDE4A80D2191}"/>
              </a:ext>
            </a:extLst>
          </p:cNvPr>
          <p:cNvSpPr>
            <a:spLocks noGrp="1"/>
          </p:cNvSpPr>
          <p:nvPr>
            <p:ph type="title"/>
          </p:nvPr>
        </p:nvSpPr>
        <p:spPr>
          <a:xfrm>
            <a:off x="285751" y="574412"/>
            <a:ext cx="3765155" cy="274693"/>
          </a:xfrm>
        </p:spPr>
        <p:txBody>
          <a:bodyPr/>
          <a:lstStyle/>
          <a:p>
            <a:r>
              <a:rPr lang="en-US"/>
              <a:t>Click to edit Master title style</a:t>
            </a:r>
            <a:endParaRPr lang="en-GB"/>
          </a:p>
        </p:txBody>
      </p:sp>
      <p:sp>
        <p:nvSpPr>
          <p:cNvPr id="6" name="Slide Number Placeholder 13">
            <a:extLst>
              <a:ext uri="{FF2B5EF4-FFF2-40B4-BE49-F238E27FC236}">
                <a16:creationId xmlns:a16="http://schemas.microsoft.com/office/drawing/2014/main" id="{A51301BA-A399-46D0-63FF-73399403EBAC}"/>
              </a:ext>
            </a:extLst>
          </p:cNvPr>
          <p:cNvSpPr>
            <a:spLocks noGrp="1"/>
          </p:cNvSpPr>
          <p:nvPr>
            <p:ph type="sldNum" sz="quarter" idx="4"/>
          </p:nvPr>
        </p:nvSpPr>
        <p:spPr>
          <a:xfrm>
            <a:off x="8788186" y="4939894"/>
            <a:ext cx="285750" cy="80866"/>
          </a:xfrm>
          <a:prstGeom prst="rect">
            <a:avLst/>
          </a:prstGeom>
        </p:spPr>
        <p:txBody>
          <a:bodyPr vert="horz" lIns="0" tIns="0" rIns="0" bIns="0" rtlCol="0" anchor="ctr"/>
          <a:lstStyle>
            <a:lvl1pPr algn="r">
              <a:defRPr sz="525">
                <a:solidFill>
                  <a:schemeClr val="tx1"/>
                </a:solidFill>
                <a:latin typeface="+mj-lt"/>
              </a:defRPr>
            </a:lvl1pPr>
          </a:lstStyle>
          <a:p>
            <a:fld id="{70F63544-3858-4327-B6B2-E49B7EA9EE60}" type="slidenum">
              <a:rPr lang="en-GB" smtClean="0"/>
              <a:pPr/>
              <a:t>‹#›</a:t>
            </a:fld>
            <a:endParaRPr lang="en-GB"/>
          </a:p>
        </p:txBody>
      </p:sp>
    </p:spTree>
    <p:extLst>
      <p:ext uri="{BB962C8B-B14F-4D97-AF65-F5344CB8AC3E}">
        <p14:creationId xmlns:p14="http://schemas.microsoft.com/office/powerpoint/2010/main" val="2941071744"/>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2 Column 01">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035F1A-60CA-08F8-B525-AE08379BEBC7}"/>
              </a:ext>
            </a:extLst>
          </p:cNvPr>
          <p:cNvSpPr>
            <a:spLocks noGrp="1"/>
          </p:cNvSpPr>
          <p:nvPr>
            <p:ph idx="1"/>
          </p:nvPr>
        </p:nvSpPr>
        <p:spPr>
          <a:xfrm>
            <a:off x="3143251" y="286015"/>
            <a:ext cx="2571750" cy="4290219"/>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solidFill>
                  <a:schemeClr val="accent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a:extLst>
              <a:ext uri="{FF2B5EF4-FFF2-40B4-BE49-F238E27FC236}">
                <a16:creationId xmlns:a16="http://schemas.microsoft.com/office/drawing/2014/main" id="{DEB1568A-DE3D-BC99-2F4F-E2595E0A3801}"/>
              </a:ext>
            </a:extLst>
          </p:cNvPr>
          <p:cNvSpPr>
            <a:spLocks noGrp="1"/>
          </p:cNvSpPr>
          <p:nvPr>
            <p:ph idx="14"/>
          </p:nvPr>
        </p:nvSpPr>
        <p:spPr>
          <a:xfrm>
            <a:off x="6013372" y="279452"/>
            <a:ext cx="2571750" cy="4296782"/>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4">
            <a:extLst>
              <a:ext uri="{FF2B5EF4-FFF2-40B4-BE49-F238E27FC236}">
                <a16:creationId xmlns:a16="http://schemas.microsoft.com/office/drawing/2014/main" id="{9AC2F786-DBD2-F5DB-F12E-92EA2359D677}"/>
              </a:ext>
            </a:extLst>
          </p:cNvPr>
          <p:cNvSpPr>
            <a:spLocks noGrp="1"/>
          </p:cNvSpPr>
          <p:nvPr>
            <p:ph type="title"/>
          </p:nvPr>
        </p:nvSpPr>
        <p:spPr>
          <a:xfrm>
            <a:off x="285751" y="580967"/>
            <a:ext cx="2343906" cy="554154"/>
          </a:xfrm>
        </p:spPr>
        <p:txBody>
          <a:bodyPr/>
          <a:lstStyle/>
          <a:p>
            <a:r>
              <a:rPr lang="en-US"/>
              <a:t>Click to edit Master title style</a:t>
            </a:r>
            <a:endParaRPr lang="en-GB"/>
          </a:p>
        </p:txBody>
      </p:sp>
      <p:sp>
        <p:nvSpPr>
          <p:cNvPr id="7" name="Content Placeholder 2">
            <a:extLst>
              <a:ext uri="{FF2B5EF4-FFF2-40B4-BE49-F238E27FC236}">
                <a16:creationId xmlns:a16="http://schemas.microsoft.com/office/drawing/2014/main" id="{64E2F184-536A-CD13-EDDA-B2C80089BBE6}"/>
              </a:ext>
            </a:extLst>
          </p:cNvPr>
          <p:cNvSpPr>
            <a:spLocks noGrp="1"/>
          </p:cNvSpPr>
          <p:nvPr>
            <p:ph idx="15" hasCustomPrompt="1"/>
          </p:nvPr>
        </p:nvSpPr>
        <p:spPr>
          <a:xfrm>
            <a:off x="285751" y="279452"/>
            <a:ext cx="2285999" cy="286015"/>
          </a:xfrm>
        </p:spPr>
        <p:txBody>
          <a:bodyPr/>
          <a:lstStyle>
            <a:lvl1pPr marL="0" indent="0">
              <a:buNone/>
              <a:defRPr cap="none" spc="0" baseline="0">
                <a:solidFill>
                  <a:schemeClr val="tx1"/>
                </a:solidFill>
                <a:latin typeface="Inter SemiBold" panose="02000503000000020004" pitchFamily="2" charset="0"/>
                <a:ea typeface="Inter SemiBold" panose="02000503000000020004" pitchFamily="2" charset="0"/>
                <a:cs typeface="Inter SemiBold" panose="02000503000000020004" pitchFamily="2" charset="0"/>
              </a:defRPr>
            </a:lvl1pPr>
            <a:lvl2pPr marL="0" indent="0">
              <a:buNone/>
              <a:defRPr/>
            </a:lvl2pPr>
          </a:lstStyle>
          <a:p>
            <a:pPr lvl="0"/>
            <a:r>
              <a:rPr lang="en-US"/>
              <a:t>Click to edit Master text Styles</a:t>
            </a:r>
          </a:p>
        </p:txBody>
      </p:sp>
      <p:sp>
        <p:nvSpPr>
          <p:cNvPr id="2" name="Text Placeholder 14">
            <a:extLst>
              <a:ext uri="{FF2B5EF4-FFF2-40B4-BE49-F238E27FC236}">
                <a16:creationId xmlns:a16="http://schemas.microsoft.com/office/drawing/2014/main" id="{23C0CD70-FE91-B48D-EAEB-76A06C6F0EA2}"/>
              </a:ext>
            </a:extLst>
          </p:cNvPr>
          <p:cNvSpPr>
            <a:spLocks noGrp="1"/>
          </p:cNvSpPr>
          <p:nvPr>
            <p:ph type="body" sz="quarter" idx="18"/>
          </p:nvPr>
        </p:nvSpPr>
        <p:spPr>
          <a:xfrm>
            <a:off x="285751" y="1963167"/>
            <a:ext cx="2285999" cy="71835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5">
            <a:extLst>
              <a:ext uri="{FF2B5EF4-FFF2-40B4-BE49-F238E27FC236}">
                <a16:creationId xmlns:a16="http://schemas.microsoft.com/office/drawing/2014/main" id="{8C6994FA-9602-B5D9-E069-F9B4B8323924}"/>
              </a:ext>
            </a:extLst>
          </p:cNvPr>
          <p:cNvSpPr>
            <a:spLocks noGrp="1"/>
          </p:cNvSpPr>
          <p:nvPr>
            <p:ph type="body" sz="quarter" idx="19" hasCustomPrompt="1"/>
          </p:nvPr>
        </p:nvSpPr>
        <p:spPr>
          <a:xfrm>
            <a:off x="285751" y="4576234"/>
            <a:ext cx="6572249" cy="286015"/>
          </a:xfrm>
        </p:spPr>
        <p:txBody>
          <a:bodyPr bIns="72000" anchor="b"/>
          <a:lstStyle>
            <a:lvl1pPr marL="0" indent="0">
              <a:lnSpc>
                <a:spcPct val="100000"/>
              </a:lnSpc>
              <a:spcBef>
                <a:spcPts val="0"/>
              </a:spcBef>
              <a:spcAft>
                <a:spcPts val="0"/>
              </a:spcAft>
              <a:buClr>
                <a:schemeClr val="accent1"/>
              </a:buClr>
              <a:buNone/>
              <a:defRPr sz="450" b="1">
                <a:solidFill>
                  <a:schemeClr val="accent1"/>
                </a:solidFill>
                <a:latin typeface="+mj-lt"/>
              </a:defRPr>
            </a:lvl1pPr>
            <a:lvl2pPr>
              <a:lnSpc>
                <a:spcPct val="100000"/>
              </a:lnSpc>
              <a:spcBef>
                <a:spcPts val="150"/>
              </a:spcBef>
              <a:spcAft>
                <a:spcPts val="0"/>
              </a:spcAft>
              <a:buClr>
                <a:schemeClr val="accent1"/>
              </a:buClr>
              <a:defRPr sz="450">
                <a:latin typeface="+mj-lt"/>
              </a:defRPr>
            </a:lvl2pPr>
            <a:lvl3pPr>
              <a:lnSpc>
                <a:spcPct val="100000"/>
              </a:lnSpc>
              <a:spcBef>
                <a:spcPts val="150"/>
              </a:spcBef>
              <a:spcAft>
                <a:spcPts val="0"/>
              </a:spcAft>
              <a:buClr>
                <a:schemeClr val="accent1"/>
              </a:buClr>
              <a:defRPr sz="450"/>
            </a:lvl3pPr>
            <a:lvl4pPr marL="67866" indent="-67866">
              <a:lnSpc>
                <a:spcPct val="100000"/>
              </a:lnSpc>
              <a:spcBef>
                <a:spcPts val="150"/>
              </a:spcBef>
              <a:spcAft>
                <a:spcPts val="0"/>
              </a:spcAft>
              <a:buClr>
                <a:schemeClr val="accent1"/>
              </a:buClr>
              <a:defRPr sz="450"/>
            </a:lvl4pPr>
            <a:lvl5pPr marL="67866" indent="-67866">
              <a:lnSpc>
                <a:spcPct val="100000"/>
              </a:lnSpc>
              <a:spcBef>
                <a:spcPts val="0"/>
              </a:spcBef>
              <a:spcAft>
                <a:spcPts val="0"/>
              </a:spcAft>
              <a:buClr>
                <a:schemeClr val="accent1"/>
              </a:buClr>
              <a:buFont typeface="+mj-lt"/>
              <a:buAutoNum type="arabicPeriod"/>
              <a:defRPr sz="450"/>
            </a:lvl5pPr>
          </a:lstStyle>
          <a:p>
            <a:pPr lvl="0"/>
            <a:r>
              <a:rPr lang="en-US"/>
              <a:t>Source: </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13">
            <a:extLst>
              <a:ext uri="{FF2B5EF4-FFF2-40B4-BE49-F238E27FC236}">
                <a16:creationId xmlns:a16="http://schemas.microsoft.com/office/drawing/2014/main" id="{21C78071-A4B6-F88A-2CB1-1976F44D1C9E}"/>
              </a:ext>
            </a:extLst>
          </p:cNvPr>
          <p:cNvSpPr>
            <a:spLocks noGrp="1"/>
          </p:cNvSpPr>
          <p:nvPr>
            <p:ph type="sldNum" sz="quarter" idx="4"/>
          </p:nvPr>
        </p:nvSpPr>
        <p:spPr>
          <a:xfrm>
            <a:off x="8788186" y="4939894"/>
            <a:ext cx="285750" cy="80866"/>
          </a:xfrm>
          <a:prstGeom prst="rect">
            <a:avLst/>
          </a:prstGeom>
        </p:spPr>
        <p:txBody>
          <a:bodyPr vert="horz" lIns="0" tIns="0" rIns="0" bIns="0" rtlCol="0" anchor="ctr"/>
          <a:lstStyle>
            <a:lvl1pPr algn="r">
              <a:defRPr sz="525">
                <a:solidFill>
                  <a:schemeClr val="tx1"/>
                </a:solidFill>
                <a:latin typeface="+mj-lt"/>
              </a:defRPr>
            </a:lvl1pPr>
          </a:lstStyle>
          <a:p>
            <a:fld id="{70F63544-3858-4327-B6B2-E49B7EA9EE60}" type="slidenum">
              <a:rPr lang="en-GB" smtClean="0"/>
              <a:pPr/>
              <a:t>‹#›</a:t>
            </a:fld>
            <a:endParaRPr lang="en-GB"/>
          </a:p>
        </p:txBody>
      </p:sp>
    </p:spTree>
    <p:extLst>
      <p:ext uri="{BB962C8B-B14F-4D97-AF65-F5344CB8AC3E}">
        <p14:creationId xmlns:p14="http://schemas.microsoft.com/office/powerpoint/2010/main" val="1493122764"/>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2 Column 02">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035F1A-60CA-08F8-B525-AE08379BEBC7}"/>
              </a:ext>
            </a:extLst>
          </p:cNvPr>
          <p:cNvSpPr>
            <a:spLocks noGrp="1"/>
          </p:cNvSpPr>
          <p:nvPr>
            <p:ph idx="1"/>
          </p:nvPr>
        </p:nvSpPr>
        <p:spPr>
          <a:xfrm>
            <a:off x="3143251" y="286015"/>
            <a:ext cx="2571750" cy="4290219"/>
          </a:xfrm>
          <a:prstGeom prst="roundRect">
            <a:avLst>
              <a:gd name="adj" fmla="val 3150"/>
            </a:avLst>
          </a:prstGeom>
          <a:solidFill>
            <a:schemeClr val="bg2"/>
          </a:solidFill>
        </p:spPr>
        <p:txBody>
          <a:bodyPr lIns="180000" tIns="180000" rIns="180000" bIns="180000"/>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solidFill>
                  <a:schemeClr val="accent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a:extLst>
              <a:ext uri="{FF2B5EF4-FFF2-40B4-BE49-F238E27FC236}">
                <a16:creationId xmlns:a16="http://schemas.microsoft.com/office/drawing/2014/main" id="{DEB1568A-DE3D-BC99-2F4F-E2595E0A3801}"/>
              </a:ext>
            </a:extLst>
          </p:cNvPr>
          <p:cNvSpPr>
            <a:spLocks noGrp="1"/>
          </p:cNvSpPr>
          <p:nvPr>
            <p:ph idx="14"/>
          </p:nvPr>
        </p:nvSpPr>
        <p:spPr>
          <a:xfrm>
            <a:off x="6013372" y="279452"/>
            <a:ext cx="2571750" cy="4296782"/>
          </a:xfrm>
          <a:prstGeom prst="roundRect">
            <a:avLst>
              <a:gd name="adj" fmla="val 3150"/>
            </a:avLst>
          </a:prstGeom>
          <a:solidFill>
            <a:schemeClr val="bg2"/>
          </a:solidFill>
        </p:spPr>
        <p:txBody>
          <a:bodyPr lIns="180000" tIns="180000" rIns="180000" bIns="180000"/>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solidFill>
                  <a:schemeClr val="accent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4">
            <a:extLst>
              <a:ext uri="{FF2B5EF4-FFF2-40B4-BE49-F238E27FC236}">
                <a16:creationId xmlns:a16="http://schemas.microsoft.com/office/drawing/2014/main" id="{9AC2F786-DBD2-F5DB-F12E-92EA2359D677}"/>
              </a:ext>
            </a:extLst>
          </p:cNvPr>
          <p:cNvSpPr>
            <a:spLocks noGrp="1"/>
          </p:cNvSpPr>
          <p:nvPr>
            <p:ph type="title"/>
          </p:nvPr>
        </p:nvSpPr>
        <p:spPr>
          <a:xfrm>
            <a:off x="285751" y="580967"/>
            <a:ext cx="2343906" cy="554154"/>
          </a:xfrm>
        </p:spPr>
        <p:txBody>
          <a:bodyPr/>
          <a:lstStyle/>
          <a:p>
            <a:r>
              <a:rPr lang="en-US"/>
              <a:t>Click to edit Master title style</a:t>
            </a:r>
            <a:endParaRPr lang="en-GB"/>
          </a:p>
        </p:txBody>
      </p:sp>
      <p:sp>
        <p:nvSpPr>
          <p:cNvPr id="7" name="Content Placeholder 2">
            <a:extLst>
              <a:ext uri="{FF2B5EF4-FFF2-40B4-BE49-F238E27FC236}">
                <a16:creationId xmlns:a16="http://schemas.microsoft.com/office/drawing/2014/main" id="{64E2F184-536A-CD13-EDDA-B2C80089BBE6}"/>
              </a:ext>
            </a:extLst>
          </p:cNvPr>
          <p:cNvSpPr>
            <a:spLocks noGrp="1"/>
          </p:cNvSpPr>
          <p:nvPr>
            <p:ph idx="15" hasCustomPrompt="1"/>
          </p:nvPr>
        </p:nvSpPr>
        <p:spPr>
          <a:xfrm>
            <a:off x="285751" y="279452"/>
            <a:ext cx="2285999" cy="286015"/>
          </a:xfrm>
        </p:spPr>
        <p:txBody>
          <a:bodyPr/>
          <a:lstStyle>
            <a:lvl1pPr marL="0" indent="0">
              <a:buNone/>
              <a:defRPr cap="none" spc="0" baseline="0">
                <a:solidFill>
                  <a:schemeClr val="tx1"/>
                </a:solidFill>
                <a:latin typeface="Inter SemiBold" panose="02000503000000020004" pitchFamily="2" charset="0"/>
                <a:ea typeface="Inter SemiBold" panose="02000503000000020004" pitchFamily="2" charset="0"/>
                <a:cs typeface="Inter SemiBold" panose="02000503000000020004" pitchFamily="2" charset="0"/>
              </a:defRPr>
            </a:lvl1pPr>
            <a:lvl2pPr marL="0" indent="0">
              <a:buNone/>
              <a:defRPr/>
            </a:lvl2pPr>
          </a:lstStyle>
          <a:p>
            <a:pPr lvl="0"/>
            <a:r>
              <a:rPr lang="en-US"/>
              <a:t>Click to edit Master text Styles</a:t>
            </a:r>
          </a:p>
        </p:txBody>
      </p:sp>
      <p:sp>
        <p:nvSpPr>
          <p:cNvPr id="2" name="Text Placeholder 14">
            <a:extLst>
              <a:ext uri="{FF2B5EF4-FFF2-40B4-BE49-F238E27FC236}">
                <a16:creationId xmlns:a16="http://schemas.microsoft.com/office/drawing/2014/main" id="{23C0CD70-FE91-B48D-EAEB-76A06C6F0EA2}"/>
              </a:ext>
            </a:extLst>
          </p:cNvPr>
          <p:cNvSpPr>
            <a:spLocks noGrp="1"/>
          </p:cNvSpPr>
          <p:nvPr>
            <p:ph type="body" sz="quarter" idx="18"/>
          </p:nvPr>
        </p:nvSpPr>
        <p:spPr>
          <a:xfrm>
            <a:off x="285751" y="1963167"/>
            <a:ext cx="2285999" cy="71835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5">
            <a:extLst>
              <a:ext uri="{FF2B5EF4-FFF2-40B4-BE49-F238E27FC236}">
                <a16:creationId xmlns:a16="http://schemas.microsoft.com/office/drawing/2014/main" id="{A1B31409-6645-F25A-AAD9-945446673C8E}"/>
              </a:ext>
            </a:extLst>
          </p:cNvPr>
          <p:cNvSpPr>
            <a:spLocks noGrp="1"/>
          </p:cNvSpPr>
          <p:nvPr>
            <p:ph type="body" sz="quarter" idx="19" hasCustomPrompt="1"/>
          </p:nvPr>
        </p:nvSpPr>
        <p:spPr>
          <a:xfrm>
            <a:off x="285751" y="4576234"/>
            <a:ext cx="6572249" cy="286015"/>
          </a:xfrm>
        </p:spPr>
        <p:txBody>
          <a:bodyPr bIns="72000" anchor="b"/>
          <a:lstStyle>
            <a:lvl1pPr marL="0" indent="0">
              <a:lnSpc>
                <a:spcPct val="100000"/>
              </a:lnSpc>
              <a:spcBef>
                <a:spcPts val="0"/>
              </a:spcBef>
              <a:spcAft>
                <a:spcPts val="0"/>
              </a:spcAft>
              <a:buNone/>
              <a:defRPr sz="450" b="1">
                <a:solidFill>
                  <a:schemeClr val="accent1"/>
                </a:solidFill>
                <a:latin typeface="+mj-lt"/>
              </a:defRPr>
            </a:lvl1pPr>
            <a:lvl2pPr>
              <a:lnSpc>
                <a:spcPct val="100000"/>
              </a:lnSpc>
              <a:spcBef>
                <a:spcPts val="150"/>
              </a:spcBef>
              <a:spcAft>
                <a:spcPts val="0"/>
              </a:spcAft>
              <a:defRPr sz="450">
                <a:latin typeface="+mj-lt"/>
              </a:defRPr>
            </a:lvl2pPr>
            <a:lvl3pPr>
              <a:lnSpc>
                <a:spcPct val="100000"/>
              </a:lnSpc>
              <a:spcBef>
                <a:spcPts val="150"/>
              </a:spcBef>
              <a:spcAft>
                <a:spcPts val="0"/>
              </a:spcAft>
              <a:defRPr sz="450"/>
            </a:lvl3pPr>
            <a:lvl4pPr marL="67866" indent="-67866">
              <a:lnSpc>
                <a:spcPct val="100000"/>
              </a:lnSpc>
              <a:spcBef>
                <a:spcPts val="150"/>
              </a:spcBef>
              <a:spcAft>
                <a:spcPts val="0"/>
              </a:spcAft>
              <a:defRPr sz="450"/>
            </a:lvl4pPr>
            <a:lvl5pPr marL="67866" indent="-67866">
              <a:lnSpc>
                <a:spcPct val="100000"/>
              </a:lnSpc>
              <a:spcBef>
                <a:spcPts val="0"/>
              </a:spcBef>
              <a:spcAft>
                <a:spcPts val="0"/>
              </a:spcAft>
              <a:buFont typeface="+mj-lt"/>
              <a:buAutoNum type="arabicPeriod"/>
              <a:defRPr sz="450"/>
            </a:lvl5pPr>
          </a:lstStyle>
          <a:p>
            <a:pPr lvl="0"/>
            <a:r>
              <a:rPr lang="en-US"/>
              <a:t>Source: </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13">
            <a:extLst>
              <a:ext uri="{FF2B5EF4-FFF2-40B4-BE49-F238E27FC236}">
                <a16:creationId xmlns:a16="http://schemas.microsoft.com/office/drawing/2014/main" id="{AFB4B6EE-3EF3-6256-5FA3-03903AC1092B}"/>
              </a:ext>
            </a:extLst>
          </p:cNvPr>
          <p:cNvSpPr>
            <a:spLocks noGrp="1"/>
          </p:cNvSpPr>
          <p:nvPr>
            <p:ph type="sldNum" sz="quarter" idx="4"/>
          </p:nvPr>
        </p:nvSpPr>
        <p:spPr>
          <a:xfrm>
            <a:off x="8788186" y="4939894"/>
            <a:ext cx="285750" cy="80866"/>
          </a:xfrm>
          <a:prstGeom prst="rect">
            <a:avLst/>
          </a:prstGeom>
        </p:spPr>
        <p:txBody>
          <a:bodyPr vert="horz" lIns="0" tIns="0" rIns="0" bIns="0" rtlCol="0" anchor="ctr"/>
          <a:lstStyle>
            <a:lvl1pPr algn="r">
              <a:defRPr sz="525">
                <a:solidFill>
                  <a:schemeClr val="tx1"/>
                </a:solidFill>
                <a:latin typeface="+mj-lt"/>
              </a:defRPr>
            </a:lvl1pPr>
          </a:lstStyle>
          <a:p>
            <a:fld id="{70F63544-3858-4327-B6B2-E49B7EA9EE60}" type="slidenum">
              <a:rPr lang="en-GB" smtClean="0"/>
              <a:pPr/>
              <a:t>‹#›</a:t>
            </a:fld>
            <a:endParaRPr lang="en-GB"/>
          </a:p>
        </p:txBody>
      </p:sp>
    </p:spTree>
    <p:extLst>
      <p:ext uri="{BB962C8B-B14F-4D97-AF65-F5344CB8AC3E}">
        <p14:creationId xmlns:p14="http://schemas.microsoft.com/office/powerpoint/2010/main" val="257880956"/>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2 Column 03">
    <p:bg>
      <p:bgPr>
        <a:solidFill>
          <a:schemeClr val="bg1"/>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B47FFB1-CF7A-0629-408D-D92B891F428B}"/>
              </a:ext>
            </a:extLst>
          </p:cNvPr>
          <p:cNvSpPr>
            <a:spLocks noGrp="1"/>
          </p:cNvSpPr>
          <p:nvPr>
            <p:ph idx="13" hasCustomPrompt="1"/>
          </p:nvPr>
        </p:nvSpPr>
        <p:spPr>
          <a:xfrm>
            <a:off x="285751" y="279452"/>
            <a:ext cx="2285999" cy="286015"/>
          </a:xfrm>
        </p:spPr>
        <p:txBody>
          <a:bodyPr/>
          <a:lstStyle>
            <a:lvl1pPr marL="0" indent="0">
              <a:buNone/>
              <a:defRPr cap="none" spc="0" baseline="0">
                <a:solidFill>
                  <a:schemeClr val="tx1"/>
                </a:solidFill>
                <a:latin typeface="Inter SemiBold" panose="02000503000000020004" pitchFamily="2" charset="0"/>
                <a:ea typeface="Inter SemiBold" panose="02000503000000020004" pitchFamily="2" charset="0"/>
                <a:cs typeface="Inter SemiBold" panose="02000503000000020004" pitchFamily="2" charset="0"/>
              </a:defRPr>
            </a:lvl1pPr>
            <a:lvl2pPr marL="0" indent="0">
              <a:buNone/>
              <a:defRPr/>
            </a:lvl2pPr>
          </a:lstStyle>
          <a:p>
            <a:pPr lvl="0"/>
            <a:r>
              <a:rPr lang="en-US"/>
              <a:t>Click to edit Master text Styles</a:t>
            </a:r>
          </a:p>
        </p:txBody>
      </p:sp>
      <p:sp>
        <p:nvSpPr>
          <p:cNvPr id="5" name="Title 4">
            <a:extLst>
              <a:ext uri="{FF2B5EF4-FFF2-40B4-BE49-F238E27FC236}">
                <a16:creationId xmlns:a16="http://schemas.microsoft.com/office/drawing/2014/main" id="{29123F4E-8F43-1D78-7866-0C259F50F611}"/>
              </a:ext>
            </a:extLst>
          </p:cNvPr>
          <p:cNvSpPr>
            <a:spLocks noGrp="1"/>
          </p:cNvSpPr>
          <p:nvPr>
            <p:ph type="title"/>
          </p:nvPr>
        </p:nvSpPr>
        <p:spPr>
          <a:xfrm>
            <a:off x="285750" y="579105"/>
            <a:ext cx="2571750" cy="286015"/>
          </a:xfrm>
        </p:spPr>
        <p:txBody>
          <a:bodyPr/>
          <a:lstStyle/>
          <a:p>
            <a:r>
              <a:rPr lang="en-US"/>
              <a:t>Click to edit Master title style</a:t>
            </a:r>
            <a:endParaRPr lang="en-GB"/>
          </a:p>
        </p:txBody>
      </p:sp>
      <p:sp>
        <p:nvSpPr>
          <p:cNvPr id="15" name="Text Placeholder 14">
            <a:extLst>
              <a:ext uri="{FF2B5EF4-FFF2-40B4-BE49-F238E27FC236}">
                <a16:creationId xmlns:a16="http://schemas.microsoft.com/office/drawing/2014/main" id="{CC427487-EAA7-84BA-3AD8-7CC6E85CEB23}"/>
              </a:ext>
            </a:extLst>
          </p:cNvPr>
          <p:cNvSpPr>
            <a:spLocks noGrp="1"/>
          </p:cNvSpPr>
          <p:nvPr>
            <p:ph type="body" sz="quarter" idx="18"/>
          </p:nvPr>
        </p:nvSpPr>
        <p:spPr>
          <a:xfrm>
            <a:off x="285751" y="1963167"/>
            <a:ext cx="2285999" cy="71835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2">
            <a:extLst>
              <a:ext uri="{FF2B5EF4-FFF2-40B4-BE49-F238E27FC236}">
                <a16:creationId xmlns:a16="http://schemas.microsoft.com/office/drawing/2014/main" id="{D835B595-EC81-531E-F1A2-33EB384AC674}"/>
              </a:ext>
            </a:extLst>
          </p:cNvPr>
          <p:cNvSpPr>
            <a:spLocks noGrp="1"/>
          </p:cNvSpPr>
          <p:nvPr>
            <p:ph idx="14"/>
          </p:nvPr>
        </p:nvSpPr>
        <p:spPr>
          <a:xfrm>
            <a:off x="3053774" y="579105"/>
            <a:ext cx="2716562" cy="3724753"/>
          </a:xfrm>
        </p:spPr>
        <p:txBody>
          <a:bodyPr/>
          <a:lstStyle>
            <a:lvl1pPr>
              <a:buClr>
                <a:schemeClr val="accent1"/>
              </a:buClr>
              <a:defRPr sz="900"/>
            </a:lvl1pPr>
            <a:lvl2pPr>
              <a:buClr>
                <a:schemeClr val="accent1"/>
              </a:buClr>
              <a:defRPr sz="900"/>
            </a:lvl2pPr>
            <a:lvl3pPr>
              <a:buClr>
                <a:schemeClr val="accent1"/>
              </a:buClr>
              <a:defRPr/>
            </a:lvl3pPr>
            <a:lvl4pPr>
              <a:buClr>
                <a:schemeClr val="accent1"/>
              </a:buClr>
              <a:defRPr sz="788"/>
            </a:lvl4pPr>
            <a:lvl5pPr>
              <a:buClr>
                <a:schemeClr val="accent1"/>
              </a:buClr>
              <a:defRPr sz="788"/>
            </a:lvl5pPr>
            <a:lvl6pPr>
              <a:buClr>
                <a:schemeClr val="accent1"/>
              </a:buClr>
              <a:defRPr sz="750"/>
            </a:lvl6pPr>
            <a:lvl7pPr>
              <a:spcBef>
                <a:spcPts val="0"/>
              </a:spcBef>
              <a:spcAft>
                <a:spcPts val="450"/>
              </a:spcAft>
              <a:buClr>
                <a:schemeClr val="accent1"/>
              </a:buClr>
              <a:defRPr sz="675"/>
            </a:lvl7pPr>
            <a:lvl8pPr>
              <a:buClr>
                <a:schemeClr val="accent1"/>
              </a:buClr>
              <a:defRPr sz="675">
                <a:solidFill>
                  <a:schemeClr val="tx1"/>
                </a:solidFill>
              </a:defRPr>
            </a:lvl8pPr>
            <a:lvl9pPr marL="0" indent="0">
              <a:buClr>
                <a:schemeClr val="accent1"/>
              </a:buClr>
              <a:defRPr>
                <a:solidFill>
                  <a:schemeClr val="accent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Content Placeholder 2">
            <a:extLst>
              <a:ext uri="{FF2B5EF4-FFF2-40B4-BE49-F238E27FC236}">
                <a16:creationId xmlns:a16="http://schemas.microsoft.com/office/drawing/2014/main" id="{EFBED919-26D5-AF57-46FC-1A7F07D88AC7}"/>
              </a:ext>
            </a:extLst>
          </p:cNvPr>
          <p:cNvSpPr>
            <a:spLocks noGrp="1"/>
          </p:cNvSpPr>
          <p:nvPr>
            <p:ph idx="19"/>
          </p:nvPr>
        </p:nvSpPr>
        <p:spPr>
          <a:xfrm>
            <a:off x="6141688" y="579105"/>
            <a:ext cx="2716562" cy="3724753"/>
          </a:xfrm>
        </p:spPr>
        <p:txBody>
          <a:bodyPr/>
          <a:lstStyle>
            <a:lvl1pPr>
              <a:buClr>
                <a:schemeClr val="accent1"/>
              </a:buClr>
              <a:defRPr sz="900"/>
            </a:lvl1pPr>
            <a:lvl2pPr>
              <a:buClr>
                <a:schemeClr val="accent1"/>
              </a:buClr>
              <a:defRPr sz="900"/>
            </a:lvl2pPr>
            <a:lvl3pPr>
              <a:buClr>
                <a:schemeClr val="accent1"/>
              </a:buClr>
              <a:defRPr/>
            </a:lvl3pPr>
            <a:lvl4pPr>
              <a:buClr>
                <a:schemeClr val="accent1"/>
              </a:buClr>
              <a:defRPr sz="788"/>
            </a:lvl4pPr>
            <a:lvl5pPr>
              <a:buClr>
                <a:schemeClr val="accent1"/>
              </a:buClr>
              <a:defRPr sz="788"/>
            </a:lvl5pPr>
            <a:lvl6pPr>
              <a:buClr>
                <a:schemeClr val="accent1"/>
              </a:buClr>
              <a:defRPr sz="750"/>
            </a:lvl6pPr>
            <a:lvl7pPr>
              <a:spcBef>
                <a:spcPts val="0"/>
              </a:spcBef>
              <a:spcAft>
                <a:spcPts val="450"/>
              </a:spcAft>
              <a:buClr>
                <a:schemeClr val="accent1"/>
              </a:buClr>
              <a:defRPr sz="675"/>
            </a:lvl7pPr>
            <a:lvl8pPr>
              <a:buClr>
                <a:schemeClr val="accent1"/>
              </a:buClr>
              <a:defRPr sz="675">
                <a:solidFill>
                  <a:schemeClr val="tx1"/>
                </a:solidFill>
              </a:defRPr>
            </a:lvl8pPr>
            <a:lvl9pPr marL="0" indent="0">
              <a:buClr>
                <a:schemeClr val="accent1"/>
              </a:buClr>
              <a:defRPr>
                <a:solidFill>
                  <a:schemeClr val="accent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ext Placeholder 5">
            <a:extLst>
              <a:ext uri="{FF2B5EF4-FFF2-40B4-BE49-F238E27FC236}">
                <a16:creationId xmlns:a16="http://schemas.microsoft.com/office/drawing/2014/main" id="{EAFB4573-32D5-CEC7-0280-6AF2C20403C4}"/>
              </a:ext>
            </a:extLst>
          </p:cNvPr>
          <p:cNvSpPr>
            <a:spLocks noGrp="1"/>
          </p:cNvSpPr>
          <p:nvPr>
            <p:ph type="body" sz="quarter" idx="15" hasCustomPrompt="1"/>
          </p:nvPr>
        </p:nvSpPr>
        <p:spPr>
          <a:xfrm>
            <a:off x="285751" y="4576234"/>
            <a:ext cx="6572249" cy="286015"/>
          </a:xfrm>
        </p:spPr>
        <p:txBody>
          <a:bodyPr bIns="72000" anchor="b"/>
          <a:lstStyle>
            <a:lvl1pPr marL="0" indent="0">
              <a:lnSpc>
                <a:spcPct val="100000"/>
              </a:lnSpc>
              <a:spcBef>
                <a:spcPts val="0"/>
              </a:spcBef>
              <a:spcAft>
                <a:spcPts val="0"/>
              </a:spcAft>
              <a:buNone/>
              <a:defRPr sz="450" b="1">
                <a:solidFill>
                  <a:schemeClr val="accent1"/>
                </a:solidFill>
                <a:latin typeface="+mj-lt"/>
              </a:defRPr>
            </a:lvl1pPr>
            <a:lvl2pPr>
              <a:lnSpc>
                <a:spcPct val="100000"/>
              </a:lnSpc>
              <a:spcBef>
                <a:spcPts val="150"/>
              </a:spcBef>
              <a:spcAft>
                <a:spcPts val="0"/>
              </a:spcAft>
              <a:defRPr sz="450">
                <a:latin typeface="+mj-lt"/>
              </a:defRPr>
            </a:lvl2pPr>
            <a:lvl3pPr>
              <a:lnSpc>
                <a:spcPct val="100000"/>
              </a:lnSpc>
              <a:spcBef>
                <a:spcPts val="150"/>
              </a:spcBef>
              <a:spcAft>
                <a:spcPts val="0"/>
              </a:spcAft>
              <a:defRPr sz="450"/>
            </a:lvl3pPr>
            <a:lvl4pPr marL="67866" indent="-67866">
              <a:lnSpc>
                <a:spcPct val="100000"/>
              </a:lnSpc>
              <a:spcBef>
                <a:spcPts val="150"/>
              </a:spcBef>
              <a:spcAft>
                <a:spcPts val="0"/>
              </a:spcAft>
              <a:defRPr sz="450"/>
            </a:lvl4pPr>
            <a:lvl5pPr marL="67866" indent="-67866">
              <a:lnSpc>
                <a:spcPct val="100000"/>
              </a:lnSpc>
              <a:spcBef>
                <a:spcPts val="0"/>
              </a:spcBef>
              <a:spcAft>
                <a:spcPts val="0"/>
              </a:spcAft>
              <a:buFont typeface="+mj-lt"/>
              <a:buAutoNum type="arabicPeriod"/>
              <a:defRPr sz="450"/>
            </a:lvl5pPr>
          </a:lstStyle>
          <a:p>
            <a:pPr lvl="0"/>
            <a:r>
              <a:rPr lang="en-US"/>
              <a:t>Source: </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13">
            <a:extLst>
              <a:ext uri="{FF2B5EF4-FFF2-40B4-BE49-F238E27FC236}">
                <a16:creationId xmlns:a16="http://schemas.microsoft.com/office/drawing/2014/main" id="{0B9D7151-5E3B-5FEB-1BDE-7291F16581E6}"/>
              </a:ext>
            </a:extLst>
          </p:cNvPr>
          <p:cNvSpPr>
            <a:spLocks noGrp="1"/>
          </p:cNvSpPr>
          <p:nvPr>
            <p:ph type="sldNum" sz="quarter" idx="4"/>
          </p:nvPr>
        </p:nvSpPr>
        <p:spPr>
          <a:xfrm>
            <a:off x="8788186" y="4939894"/>
            <a:ext cx="285750" cy="80866"/>
          </a:xfrm>
          <a:prstGeom prst="rect">
            <a:avLst/>
          </a:prstGeom>
        </p:spPr>
        <p:txBody>
          <a:bodyPr vert="horz" lIns="0" tIns="0" rIns="0" bIns="0" rtlCol="0" anchor="ctr"/>
          <a:lstStyle>
            <a:lvl1pPr algn="r">
              <a:defRPr sz="525">
                <a:solidFill>
                  <a:schemeClr val="tx1"/>
                </a:solidFill>
                <a:latin typeface="+mj-lt"/>
              </a:defRPr>
            </a:lvl1pPr>
          </a:lstStyle>
          <a:p>
            <a:fld id="{70F63544-3858-4327-B6B2-E49B7EA9EE60}" type="slidenum">
              <a:rPr lang="en-GB" smtClean="0"/>
              <a:pPr/>
              <a:t>‹#›</a:t>
            </a:fld>
            <a:endParaRPr lang="en-GB"/>
          </a:p>
        </p:txBody>
      </p:sp>
    </p:spTree>
    <p:extLst>
      <p:ext uri="{BB962C8B-B14F-4D97-AF65-F5344CB8AC3E}">
        <p14:creationId xmlns:p14="http://schemas.microsoft.com/office/powerpoint/2010/main" val="2689286731"/>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itle 3 Column 01">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035F1A-60CA-08F8-B525-AE08379BEBC7}"/>
              </a:ext>
            </a:extLst>
          </p:cNvPr>
          <p:cNvSpPr>
            <a:spLocks noGrp="1"/>
          </p:cNvSpPr>
          <p:nvPr>
            <p:ph idx="1"/>
          </p:nvPr>
        </p:nvSpPr>
        <p:spPr>
          <a:xfrm>
            <a:off x="285749" y="2002102"/>
            <a:ext cx="2401391" cy="2288117"/>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solidFill>
                  <a:schemeClr val="tx1"/>
                </a:solidFill>
              </a:defRPr>
            </a:lvl8pPr>
            <a:lvl9pPr>
              <a:buClr>
                <a:schemeClr val="accent1"/>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a:extLst>
              <a:ext uri="{FF2B5EF4-FFF2-40B4-BE49-F238E27FC236}">
                <a16:creationId xmlns:a16="http://schemas.microsoft.com/office/drawing/2014/main" id="{DEB1568A-DE3D-BC99-2F4F-E2595E0A3801}"/>
              </a:ext>
            </a:extLst>
          </p:cNvPr>
          <p:cNvSpPr>
            <a:spLocks noGrp="1"/>
          </p:cNvSpPr>
          <p:nvPr>
            <p:ph idx="14"/>
          </p:nvPr>
        </p:nvSpPr>
        <p:spPr>
          <a:xfrm>
            <a:off x="3053774" y="2002102"/>
            <a:ext cx="2716562" cy="2288117"/>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solidFill>
                  <a:schemeClr val="tx1"/>
                </a:solidFill>
              </a:defRPr>
            </a:lvl8pPr>
            <a:lvl9pPr>
              <a:buClr>
                <a:schemeClr val="accent1"/>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1D3D6B35-6B82-A149-938E-B1260156B61A}"/>
              </a:ext>
            </a:extLst>
          </p:cNvPr>
          <p:cNvSpPr>
            <a:spLocks noGrp="1"/>
          </p:cNvSpPr>
          <p:nvPr>
            <p:ph idx="15"/>
          </p:nvPr>
        </p:nvSpPr>
        <p:spPr>
          <a:xfrm>
            <a:off x="6136970" y="2002102"/>
            <a:ext cx="2722062" cy="2288117"/>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solidFill>
                  <a:schemeClr val="tx1"/>
                </a:solidFill>
              </a:defRPr>
            </a:lvl8pPr>
            <a:lvl9pPr>
              <a:buClr>
                <a:schemeClr val="accent1"/>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2">
            <a:extLst>
              <a:ext uri="{FF2B5EF4-FFF2-40B4-BE49-F238E27FC236}">
                <a16:creationId xmlns:a16="http://schemas.microsoft.com/office/drawing/2014/main" id="{403DD3F2-30AB-8DEE-7120-4F981BB70523}"/>
              </a:ext>
            </a:extLst>
          </p:cNvPr>
          <p:cNvSpPr>
            <a:spLocks noGrp="1"/>
          </p:cNvSpPr>
          <p:nvPr>
            <p:ph idx="16" hasCustomPrompt="1"/>
          </p:nvPr>
        </p:nvSpPr>
        <p:spPr>
          <a:xfrm>
            <a:off x="285751" y="279452"/>
            <a:ext cx="2285999" cy="286015"/>
          </a:xfrm>
          <a:noFill/>
        </p:spPr>
        <p:txBody>
          <a:bodyPr/>
          <a:lstStyle>
            <a:lvl1pPr marL="0" indent="0">
              <a:buFontTx/>
              <a:buNone/>
              <a:defRPr cap="none" spc="0" baseline="0">
                <a:solidFill>
                  <a:schemeClr val="tx1"/>
                </a:solidFill>
                <a:latin typeface="Inter SemiBold" panose="02000503000000020004" pitchFamily="2" charset="0"/>
                <a:ea typeface="Inter SemiBold" panose="02000503000000020004" pitchFamily="2" charset="0"/>
                <a:cs typeface="Inter SemiBold" panose="02000503000000020004" pitchFamily="2" charset="0"/>
              </a:defRPr>
            </a:lvl1pPr>
            <a:lvl2pPr marL="0" indent="0">
              <a:buNone/>
              <a:defRPr/>
            </a:lvl2pPr>
          </a:lstStyle>
          <a:p>
            <a:pPr lvl="0"/>
            <a:r>
              <a:rPr lang="en-US"/>
              <a:t>Click to edit Master text Styles</a:t>
            </a:r>
          </a:p>
        </p:txBody>
      </p:sp>
      <p:sp>
        <p:nvSpPr>
          <p:cNvPr id="2" name="Title 1">
            <a:extLst>
              <a:ext uri="{FF2B5EF4-FFF2-40B4-BE49-F238E27FC236}">
                <a16:creationId xmlns:a16="http://schemas.microsoft.com/office/drawing/2014/main" id="{7319D6C7-51BB-F54E-0390-343EAA10E3EA}"/>
              </a:ext>
            </a:extLst>
          </p:cNvPr>
          <p:cNvSpPr>
            <a:spLocks noGrp="1"/>
          </p:cNvSpPr>
          <p:nvPr>
            <p:ph type="title"/>
          </p:nvPr>
        </p:nvSpPr>
        <p:spPr/>
        <p:txBody>
          <a:bodyPr/>
          <a:lstStyle/>
          <a:p>
            <a:r>
              <a:rPr lang="en-US"/>
              <a:t>Click to edit Master title style</a:t>
            </a:r>
            <a:endParaRPr lang="en-GB"/>
          </a:p>
        </p:txBody>
      </p:sp>
      <p:sp>
        <p:nvSpPr>
          <p:cNvPr id="4" name="Text Placeholder 5">
            <a:extLst>
              <a:ext uri="{FF2B5EF4-FFF2-40B4-BE49-F238E27FC236}">
                <a16:creationId xmlns:a16="http://schemas.microsoft.com/office/drawing/2014/main" id="{FB5D6803-4E50-291F-5E64-CEBB4799E618}"/>
              </a:ext>
            </a:extLst>
          </p:cNvPr>
          <p:cNvSpPr>
            <a:spLocks noGrp="1"/>
          </p:cNvSpPr>
          <p:nvPr>
            <p:ph type="body" sz="quarter" idx="17" hasCustomPrompt="1"/>
          </p:nvPr>
        </p:nvSpPr>
        <p:spPr>
          <a:xfrm>
            <a:off x="285751" y="4576234"/>
            <a:ext cx="6572249" cy="286015"/>
          </a:xfrm>
        </p:spPr>
        <p:txBody>
          <a:bodyPr bIns="72000" anchor="b"/>
          <a:lstStyle>
            <a:lvl1pPr marL="0" indent="0">
              <a:lnSpc>
                <a:spcPct val="100000"/>
              </a:lnSpc>
              <a:spcBef>
                <a:spcPts val="0"/>
              </a:spcBef>
              <a:spcAft>
                <a:spcPts val="0"/>
              </a:spcAft>
              <a:buClr>
                <a:schemeClr val="accent1"/>
              </a:buClr>
              <a:buNone/>
              <a:defRPr sz="450" b="1">
                <a:solidFill>
                  <a:schemeClr val="accent1"/>
                </a:solidFill>
                <a:latin typeface="+mj-lt"/>
              </a:defRPr>
            </a:lvl1pPr>
            <a:lvl2pPr>
              <a:lnSpc>
                <a:spcPct val="100000"/>
              </a:lnSpc>
              <a:spcBef>
                <a:spcPts val="150"/>
              </a:spcBef>
              <a:spcAft>
                <a:spcPts val="0"/>
              </a:spcAft>
              <a:buClr>
                <a:schemeClr val="accent1"/>
              </a:buClr>
              <a:defRPr sz="450">
                <a:latin typeface="+mj-lt"/>
              </a:defRPr>
            </a:lvl2pPr>
            <a:lvl3pPr>
              <a:lnSpc>
                <a:spcPct val="100000"/>
              </a:lnSpc>
              <a:spcBef>
                <a:spcPts val="150"/>
              </a:spcBef>
              <a:spcAft>
                <a:spcPts val="0"/>
              </a:spcAft>
              <a:buClr>
                <a:schemeClr val="accent1"/>
              </a:buClr>
              <a:defRPr sz="450"/>
            </a:lvl3pPr>
            <a:lvl4pPr marL="67866" indent="-67866">
              <a:lnSpc>
                <a:spcPct val="100000"/>
              </a:lnSpc>
              <a:spcBef>
                <a:spcPts val="150"/>
              </a:spcBef>
              <a:spcAft>
                <a:spcPts val="0"/>
              </a:spcAft>
              <a:buClr>
                <a:schemeClr val="accent1"/>
              </a:buClr>
              <a:defRPr sz="450"/>
            </a:lvl4pPr>
            <a:lvl5pPr marL="67866" indent="-67866">
              <a:lnSpc>
                <a:spcPct val="100000"/>
              </a:lnSpc>
              <a:spcBef>
                <a:spcPts val="0"/>
              </a:spcBef>
              <a:spcAft>
                <a:spcPts val="0"/>
              </a:spcAft>
              <a:buClr>
                <a:schemeClr val="accent1"/>
              </a:buClr>
              <a:buFont typeface="+mj-lt"/>
              <a:buAutoNum type="arabicPeriod"/>
              <a:defRPr sz="450"/>
            </a:lvl5pPr>
          </a:lstStyle>
          <a:p>
            <a:pPr lvl="0"/>
            <a:r>
              <a:rPr lang="en-US"/>
              <a:t>Source: </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13">
            <a:extLst>
              <a:ext uri="{FF2B5EF4-FFF2-40B4-BE49-F238E27FC236}">
                <a16:creationId xmlns:a16="http://schemas.microsoft.com/office/drawing/2014/main" id="{36645EF7-0E1A-CF1A-1035-D404B0FA7C56}"/>
              </a:ext>
            </a:extLst>
          </p:cNvPr>
          <p:cNvSpPr>
            <a:spLocks noGrp="1"/>
          </p:cNvSpPr>
          <p:nvPr>
            <p:ph type="sldNum" sz="quarter" idx="4"/>
          </p:nvPr>
        </p:nvSpPr>
        <p:spPr>
          <a:xfrm>
            <a:off x="8788186" y="4939894"/>
            <a:ext cx="285750" cy="80866"/>
          </a:xfrm>
          <a:prstGeom prst="rect">
            <a:avLst/>
          </a:prstGeom>
        </p:spPr>
        <p:txBody>
          <a:bodyPr vert="horz" lIns="0" tIns="0" rIns="0" bIns="0" rtlCol="0" anchor="ctr"/>
          <a:lstStyle>
            <a:lvl1pPr algn="r">
              <a:defRPr sz="525">
                <a:solidFill>
                  <a:schemeClr val="tx1"/>
                </a:solidFill>
                <a:latin typeface="+mj-lt"/>
              </a:defRPr>
            </a:lvl1pPr>
          </a:lstStyle>
          <a:p>
            <a:fld id="{70F63544-3858-4327-B6B2-E49B7EA9EE60}" type="slidenum">
              <a:rPr lang="en-GB" smtClean="0"/>
              <a:pPr/>
              <a:t>‹#›</a:t>
            </a:fld>
            <a:endParaRPr lang="en-GB"/>
          </a:p>
        </p:txBody>
      </p:sp>
    </p:spTree>
    <p:extLst>
      <p:ext uri="{BB962C8B-B14F-4D97-AF65-F5344CB8AC3E}">
        <p14:creationId xmlns:p14="http://schemas.microsoft.com/office/powerpoint/2010/main" val="344054896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 AFBEELDING (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B23073-572C-4F04-B89A-B107AB932F47}"/>
              </a:ext>
            </a:extLst>
          </p:cNvPr>
          <p:cNvSpPr>
            <a:spLocks noGrp="1"/>
          </p:cNvSpPr>
          <p:nvPr>
            <p:ph type="title" hasCustomPrompt="1"/>
          </p:nvPr>
        </p:nvSpPr>
        <p:spPr/>
        <p:txBody>
          <a:bodyPr/>
          <a:lstStyle>
            <a:lvl1pPr>
              <a:defRPr/>
            </a:lvl1pPr>
          </a:lstStyle>
          <a:p>
            <a:r>
              <a:rPr lang="nl-NL" noProof="0" dirty="0"/>
              <a:t>Voeg hier een titel in</a:t>
            </a:r>
            <a:endParaRPr lang="nl-NL" dirty="0"/>
          </a:p>
        </p:txBody>
      </p:sp>
      <p:sp>
        <p:nvSpPr>
          <p:cNvPr id="3" name="Tijdelijke aanduiding voor verticale tekst 2">
            <a:extLst>
              <a:ext uri="{FF2B5EF4-FFF2-40B4-BE49-F238E27FC236}">
                <a16:creationId xmlns:a16="http://schemas.microsoft.com/office/drawing/2014/main" id="{7C849E55-A25C-4202-801C-0514342EA9C6}"/>
              </a:ext>
            </a:extLst>
          </p:cNvPr>
          <p:cNvSpPr>
            <a:spLocks noGrp="1"/>
          </p:cNvSpPr>
          <p:nvPr>
            <p:ph type="body" orient="vert" idx="1" hasCustomPrompt="1"/>
          </p:nvPr>
        </p:nvSpPr>
        <p:spPr>
          <a:xfrm>
            <a:off x="405000" y="1095347"/>
            <a:ext cx="2184465" cy="3092692"/>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err="1"/>
              <a:t>Bullet</a:t>
            </a:r>
            <a:endParaRPr lang="nl-NL" noProof="0" dirty="0"/>
          </a:p>
          <a:p>
            <a:pPr lvl="1"/>
            <a:r>
              <a:rPr lang="nl-NL" noProof="0" dirty="0"/>
              <a:t>Sub-</a:t>
            </a:r>
            <a:r>
              <a:rPr lang="nl-NL" noProof="0" dirty="0" err="1"/>
              <a:t>bullet</a:t>
            </a:r>
            <a:r>
              <a:rPr lang="nl-NL" noProof="0" dirty="0"/>
              <a:t> #1</a:t>
            </a:r>
          </a:p>
          <a:p>
            <a:pPr lvl="2"/>
            <a:r>
              <a:rPr lang="nl-NL" noProof="0" dirty="0"/>
              <a:t>Sub-</a:t>
            </a:r>
            <a:r>
              <a:rPr lang="nl-NL" noProof="0" dirty="0" err="1"/>
              <a:t>bullet</a:t>
            </a:r>
            <a:r>
              <a:rPr lang="nl-NL" noProof="0" dirty="0"/>
              <a:t> #2</a:t>
            </a:r>
          </a:p>
          <a:p>
            <a:pPr lvl="3"/>
            <a:r>
              <a:rPr lang="nl-NL" noProof="0" dirty="0"/>
              <a:t>Leestekst</a:t>
            </a:r>
          </a:p>
          <a:p>
            <a:pPr lvl="4"/>
            <a:r>
              <a:rPr lang="nl-NL" noProof="0" dirty="0"/>
              <a:t>Tussenkop</a:t>
            </a:r>
          </a:p>
          <a:p>
            <a:pPr lvl="5"/>
            <a:r>
              <a:rPr lang="nl-NL" noProof="0" dirty="0"/>
              <a:t>Numerieke </a:t>
            </a:r>
            <a:r>
              <a:rPr lang="nl-NL" noProof="0" dirty="0" err="1"/>
              <a:t>bullet</a:t>
            </a:r>
            <a:endParaRPr lang="nl-NL" noProof="0" dirty="0"/>
          </a:p>
          <a:p>
            <a:pPr lvl="6"/>
            <a:r>
              <a:rPr lang="nl-NL" noProof="0" dirty="0"/>
              <a:t>Alfabetische </a:t>
            </a:r>
            <a:r>
              <a:rPr lang="nl-NL" noProof="0" dirty="0" err="1"/>
              <a:t>bullet</a:t>
            </a:r>
            <a:endParaRPr lang="nl-NL" noProof="0" dirty="0"/>
          </a:p>
          <a:p>
            <a:pPr lvl="7"/>
            <a:r>
              <a:rPr lang="nl-NL" noProof="0" dirty="0"/>
              <a:t>Fotobeschrijving</a:t>
            </a:r>
          </a:p>
          <a:p>
            <a:pPr lvl="8"/>
            <a:r>
              <a:rPr lang="nl-NL" noProof="0" dirty="0"/>
              <a:t>Quote tekst</a:t>
            </a:r>
          </a:p>
          <a:p>
            <a:pPr lvl="4"/>
            <a:endParaRPr lang="nl-NL" dirty="0"/>
          </a:p>
        </p:txBody>
      </p:sp>
      <p:sp>
        <p:nvSpPr>
          <p:cNvPr id="4" name="Tijdelijke aanduiding voor datum 3">
            <a:extLst>
              <a:ext uri="{FF2B5EF4-FFF2-40B4-BE49-F238E27FC236}">
                <a16:creationId xmlns:a16="http://schemas.microsoft.com/office/drawing/2014/main" id="{DABA8B2F-5EFD-4A05-8481-248C853EA1DE}"/>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7D35606D-4D2E-4F0A-88AD-FA9467155265}"/>
              </a:ext>
            </a:extLst>
          </p:cNvPr>
          <p:cNvSpPr>
            <a:spLocks noGrp="1"/>
          </p:cNvSpPr>
          <p:nvPr>
            <p:ph type="ftr" sz="quarter" idx="11"/>
          </p:nvPr>
        </p:nvSpPr>
        <p:spPr/>
        <p:txBody>
          <a:bodyPr/>
          <a:lstStyle/>
          <a:p>
            <a:r>
              <a:rPr lang="nl-NL"/>
              <a:t>Achmea Real Estate</a:t>
            </a:r>
          </a:p>
        </p:txBody>
      </p:sp>
      <p:sp>
        <p:nvSpPr>
          <p:cNvPr id="6" name="Tijdelijke aanduiding voor dianummer 5">
            <a:extLst>
              <a:ext uri="{FF2B5EF4-FFF2-40B4-BE49-F238E27FC236}">
                <a16:creationId xmlns:a16="http://schemas.microsoft.com/office/drawing/2014/main" id="{A7656491-ADD5-4A7E-BAFA-5FCFF07D6EB0}"/>
              </a:ext>
            </a:extLst>
          </p:cNvPr>
          <p:cNvSpPr>
            <a:spLocks noGrp="1"/>
          </p:cNvSpPr>
          <p:nvPr>
            <p:ph type="sldNum" sz="quarter" idx="12"/>
          </p:nvPr>
        </p:nvSpPr>
        <p:spPr/>
        <p:txBody>
          <a:bodyPr/>
          <a:lstStyle/>
          <a:p>
            <a:fld id="{8D374ABD-355D-4B52-8A38-020B3DD5CC75}" type="slidenum">
              <a:rPr lang="nl-NL" smtClean="0"/>
              <a:t>‹#›</a:t>
            </a:fld>
            <a:endParaRPr lang="nl-NL"/>
          </a:p>
        </p:txBody>
      </p:sp>
      <p:sp>
        <p:nvSpPr>
          <p:cNvPr id="7" name="Tijdelijke aanduiding voor tekst 32">
            <a:extLst>
              <a:ext uri="{FF2B5EF4-FFF2-40B4-BE49-F238E27FC236}">
                <a16:creationId xmlns:a16="http://schemas.microsoft.com/office/drawing/2014/main" id="{7175F566-3665-4B0F-B70C-72779DF2FDD6}"/>
              </a:ext>
            </a:extLst>
          </p:cNvPr>
          <p:cNvSpPr>
            <a:spLocks noGrp="1"/>
          </p:cNvSpPr>
          <p:nvPr>
            <p:ph type="body" sz="quarter" idx="13" hasCustomPrompt="1"/>
          </p:nvPr>
        </p:nvSpPr>
        <p:spPr>
          <a:xfrm>
            <a:off x="404999" y="630563"/>
            <a:ext cx="8334000" cy="194889"/>
          </a:xfrm>
        </p:spPr>
        <p:txBody>
          <a:bodyPr/>
          <a:lstStyle>
            <a:lvl1pPr marL="0" indent="0">
              <a:buNone/>
              <a:defRPr sz="1500" b="0">
                <a:solidFill>
                  <a:schemeClr val="accent1"/>
                </a:solidFill>
              </a:defRPr>
            </a:lvl1pPr>
          </a:lstStyle>
          <a:p>
            <a:pPr lvl="0"/>
            <a:r>
              <a:rPr lang="nl-NL" noProof="0" dirty="0"/>
              <a:t>Voeg hier een subtitel in</a:t>
            </a:r>
          </a:p>
        </p:txBody>
      </p:sp>
      <p:sp>
        <p:nvSpPr>
          <p:cNvPr id="17" name="Tijdelijke aanduiding voor tekst 34">
            <a:extLst>
              <a:ext uri="{FF2B5EF4-FFF2-40B4-BE49-F238E27FC236}">
                <a16:creationId xmlns:a16="http://schemas.microsoft.com/office/drawing/2014/main" id="{9955CEC2-0160-42D3-9E2E-941A4A11119D}"/>
              </a:ext>
            </a:extLst>
          </p:cNvPr>
          <p:cNvSpPr>
            <a:spLocks noGrp="1"/>
          </p:cNvSpPr>
          <p:nvPr>
            <p:ph type="body" sz="quarter" idx="14" hasCustomPrompt="1"/>
          </p:nvPr>
        </p:nvSpPr>
        <p:spPr>
          <a:xfrm>
            <a:off x="404812" y="4323167"/>
            <a:ext cx="8334187" cy="111089"/>
          </a:xfrm>
        </p:spPr>
        <p:txBody>
          <a:bodyPr anchor="b"/>
          <a:lstStyle>
            <a:lvl1pPr marL="0" indent="0">
              <a:buNone/>
              <a:defRPr sz="750" i="1"/>
            </a:lvl1pPr>
          </a:lstStyle>
          <a:p>
            <a:pPr lvl="0"/>
            <a:r>
              <a:rPr lang="nl-NL" noProof="0"/>
              <a:t>Bron…</a:t>
            </a:r>
          </a:p>
        </p:txBody>
      </p:sp>
      <p:sp>
        <p:nvSpPr>
          <p:cNvPr id="18" name="Rechthoek: afgeronde hoeken 17">
            <a:extLst>
              <a:ext uri="{FF2B5EF4-FFF2-40B4-BE49-F238E27FC236}">
                <a16:creationId xmlns:a16="http://schemas.microsoft.com/office/drawing/2014/main" id="{765A9402-96DA-4D08-A873-873C05E81C86}"/>
              </a:ext>
            </a:extLst>
          </p:cNvPr>
          <p:cNvSpPr/>
          <p:nvPr userDrawn="1"/>
        </p:nvSpPr>
        <p:spPr>
          <a:xfrm>
            <a:off x="2286000" y="-368830"/>
            <a:ext cx="4572000" cy="22539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lvl="0" algn="ctr"/>
            <a:r>
              <a:rPr lang="nl-NL" sz="2100" b="0" cap="all" baseline="0" noProof="0" dirty="0">
                <a:solidFill>
                  <a:schemeClr val="accent1"/>
                </a:solidFill>
                <a:latin typeface="+mn-lt"/>
              </a:rPr>
              <a:t>TEKST / AFBEELDING (L)</a:t>
            </a:r>
          </a:p>
        </p:txBody>
      </p:sp>
      <p:sp>
        <p:nvSpPr>
          <p:cNvPr id="19" name="Tijdelijke aanduiding voor afbeelding 16">
            <a:extLst>
              <a:ext uri="{FF2B5EF4-FFF2-40B4-BE49-F238E27FC236}">
                <a16:creationId xmlns:a16="http://schemas.microsoft.com/office/drawing/2014/main" id="{19878719-25FF-47F8-88BB-C801FBBD21F2}"/>
              </a:ext>
            </a:extLst>
          </p:cNvPr>
          <p:cNvSpPr>
            <a:spLocks noGrp="1"/>
          </p:cNvSpPr>
          <p:nvPr>
            <p:ph type="pic" sz="quarter" idx="15" hasCustomPrompt="1"/>
          </p:nvPr>
        </p:nvSpPr>
        <p:spPr>
          <a:xfrm>
            <a:off x="2994655" y="1095347"/>
            <a:ext cx="5744155" cy="3092692"/>
          </a:xfrm>
          <a:prstGeom prst="roundRect">
            <a:avLst>
              <a:gd name="adj" fmla="val 1562"/>
            </a:avLst>
          </a:prstGeom>
          <a:solidFill>
            <a:schemeClr val="bg1">
              <a:lumMod val="95000"/>
            </a:schemeClr>
          </a:solidFill>
        </p:spPr>
        <p:txBody>
          <a:bodyPr tIns="1620000"/>
          <a:lstStyle>
            <a:lvl1pPr marL="0" indent="0" algn="ctr">
              <a:buNone/>
              <a:defRPr sz="900" i="1">
                <a:solidFill>
                  <a:schemeClr val="bg1">
                    <a:lumMod val="50000"/>
                  </a:schemeClr>
                </a:solidFill>
              </a:defRPr>
            </a:lvl1pPr>
          </a:lstStyle>
          <a:p>
            <a:r>
              <a:rPr lang="nl-NL" noProof="0"/>
              <a:t>Klik op onderstaand pictogram om een afbeelding in te voegen</a:t>
            </a:r>
          </a:p>
        </p:txBody>
      </p:sp>
      <p:sp>
        <p:nvSpPr>
          <p:cNvPr id="22" name="Tijdelijke aanduiding voor tekst 43">
            <a:extLst>
              <a:ext uri="{FF2B5EF4-FFF2-40B4-BE49-F238E27FC236}">
                <a16:creationId xmlns:a16="http://schemas.microsoft.com/office/drawing/2014/main" id="{B4FF56EE-FE43-4DA5-A312-68CA404863F1}"/>
              </a:ext>
            </a:extLst>
          </p:cNvPr>
          <p:cNvSpPr>
            <a:spLocks noGrp="1"/>
          </p:cNvSpPr>
          <p:nvPr>
            <p:ph type="body" sz="quarter" idx="16" hasCustomPrompt="1"/>
          </p:nvPr>
        </p:nvSpPr>
        <p:spPr>
          <a:xfrm>
            <a:off x="405000" y="0"/>
            <a:ext cx="810000" cy="54050"/>
          </a:xfrm>
          <a:solidFill>
            <a:schemeClr val="accent1"/>
          </a:solidFill>
        </p:spPr>
        <p:txBody>
          <a:bodyPr/>
          <a:lstStyle>
            <a:lvl1pPr marL="0" indent="0">
              <a:buNone/>
              <a:defRPr sz="100">
                <a:solidFill>
                  <a:schemeClr val="bg2"/>
                </a:solidFill>
              </a:defRPr>
            </a:lvl1pPr>
            <a:lvl5pPr>
              <a:defRPr/>
            </a:lvl5pPr>
          </a:lstStyle>
          <a:p>
            <a:pPr lvl="0"/>
            <a:r>
              <a:rPr lang="en-GB" dirty="0"/>
              <a:t> </a:t>
            </a:r>
          </a:p>
        </p:txBody>
      </p:sp>
      <p:grpSp>
        <p:nvGrpSpPr>
          <p:cNvPr id="12" name="GRID" hidden="1">
            <a:extLst>
              <a:ext uri="{FF2B5EF4-FFF2-40B4-BE49-F238E27FC236}">
                <a16:creationId xmlns:a16="http://schemas.microsoft.com/office/drawing/2014/main" id="{1E41F764-1AFD-4406-8FC3-8AFDE81A144B}"/>
              </a:ext>
            </a:extLst>
          </p:cNvPr>
          <p:cNvGrpSpPr/>
          <p:nvPr userDrawn="1"/>
        </p:nvGrpSpPr>
        <p:grpSpPr>
          <a:xfrm>
            <a:off x="0" y="0"/>
            <a:ext cx="9144000" cy="5148263"/>
            <a:chOff x="0" y="0"/>
            <a:chExt cx="12192000" cy="6858000"/>
          </a:xfrm>
          <a:solidFill>
            <a:schemeClr val="tx1">
              <a:alpha val="30000"/>
            </a:schemeClr>
          </a:solidFill>
        </p:grpSpPr>
        <p:sp>
          <p:nvSpPr>
            <p:cNvPr id="13" name="Rechthoek 12">
              <a:extLst>
                <a:ext uri="{FF2B5EF4-FFF2-40B4-BE49-F238E27FC236}">
                  <a16:creationId xmlns:a16="http://schemas.microsoft.com/office/drawing/2014/main" id="{A48EBADC-7828-4BE0-96FE-54072374E48A}"/>
                </a:ext>
              </a:extLst>
            </p:cNvPr>
            <p:cNvSpPr/>
            <p:nvPr userDrawn="1"/>
          </p:nvSpPr>
          <p:spPr>
            <a:xfrm>
              <a:off x="0" y="0"/>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14" name="Rechthoek 13">
              <a:extLst>
                <a:ext uri="{FF2B5EF4-FFF2-40B4-BE49-F238E27FC236}">
                  <a16:creationId xmlns:a16="http://schemas.microsoft.com/office/drawing/2014/main" id="{93FEF0DA-6152-49B4-88A9-FA1B029BA12E}"/>
                </a:ext>
              </a:extLst>
            </p:cNvPr>
            <p:cNvSpPr/>
            <p:nvPr userDrawn="1"/>
          </p:nvSpPr>
          <p:spPr>
            <a:xfrm>
              <a:off x="0" y="0"/>
              <a:ext cx="54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15" name="Rechthoek 14">
              <a:extLst>
                <a:ext uri="{FF2B5EF4-FFF2-40B4-BE49-F238E27FC236}">
                  <a16:creationId xmlns:a16="http://schemas.microsoft.com/office/drawing/2014/main" id="{9D7895AD-EFA0-49FE-B48C-7F8CB364A30A}"/>
                </a:ext>
              </a:extLst>
            </p:cNvPr>
            <p:cNvSpPr/>
            <p:nvPr userDrawn="1"/>
          </p:nvSpPr>
          <p:spPr>
            <a:xfrm>
              <a:off x="11652000" y="0"/>
              <a:ext cx="54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16" name="Rechthoek 15">
              <a:extLst>
                <a:ext uri="{FF2B5EF4-FFF2-40B4-BE49-F238E27FC236}">
                  <a16:creationId xmlns:a16="http://schemas.microsoft.com/office/drawing/2014/main" id="{CCFF143D-181F-426E-8325-F22238B7EEBE}"/>
                </a:ext>
              </a:extLst>
            </p:cNvPr>
            <p:cNvSpPr/>
            <p:nvPr userDrawn="1"/>
          </p:nvSpPr>
          <p:spPr>
            <a:xfrm>
              <a:off x="0" y="1099111"/>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20" name="Rechthoek 19">
              <a:extLst>
                <a:ext uri="{FF2B5EF4-FFF2-40B4-BE49-F238E27FC236}">
                  <a16:creationId xmlns:a16="http://schemas.microsoft.com/office/drawing/2014/main" id="{A0E79AA7-F8F1-455E-9B66-D81495328928}"/>
                </a:ext>
              </a:extLst>
            </p:cNvPr>
            <p:cNvSpPr/>
            <p:nvPr userDrawn="1"/>
          </p:nvSpPr>
          <p:spPr>
            <a:xfrm>
              <a:off x="0" y="6678000"/>
              <a:ext cx="12192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21" name="Rechthoek 20">
              <a:extLst>
                <a:ext uri="{FF2B5EF4-FFF2-40B4-BE49-F238E27FC236}">
                  <a16:creationId xmlns:a16="http://schemas.microsoft.com/office/drawing/2014/main" id="{533D6696-A362-4DD7-803F-2DC08411661E}"/>
                </a:ext>
              </a:extLst>
            </p:cNvPr>
            <p:cNvSpPr/>
            <p:nvPr userDrawn="1"/>
          </p:nvSpPr>
          <p:spPr>
            <a:xfrm>
              <a:off x="0" y="5906871"/>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dirty="0"/>
            </a:p>
          </p:txBody>
        </p:sp>
        <p:sp>
          <p:nvSpPr>
            <p:cNvPr id="23" name="Rechthoek 22">
              <a:extLst>
                <a:ext uri="{FF2B5EF4-FFF2-40B4-BE49-F238E27FC236}">
                  <a16:creationId xmlns:a16="http://schemas.microsoft.com/office/drawing/2014/main" id="{EFCCFC8E-71E5-444E-ACBB-E36F283C7588}"/>
                </a:ext>
              </a:extLst>
            </p:cNvPr>
            <p:cNvSpPr/>
            <p:nvPr userDrawn="1"/>
          </p:nvSpPr>
          <p:spPr>
            <a:xfrm>
              <a:off x="0" y="6295673"/>
              <a:ext cx="12192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24" name="Rechthoek 23">
              <a:extLst>
                <a:ext uri="{FF2B5EF4-FFF2-40B4-BE49-F238E27FC236}">
                  <a16:creationId xmlns:a16="http://schemas.microsoft.com/office/drawing/2014/main" id="{5D8956D1-457D-40F8-8190-FA6F756085CB}"/>
                </a:ext>
              </a:extLst>
            </p:cNvPr>
            <p:cNvSpPr/>
            <p:nvPr userDrawn="1"/>
          </p:nvSpPr>
          <p:spPr>
            <a:xfrm>
              <a:off x="0" y="5578887"/>
              <a:ext cx="12192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25" name="Rechthoek 24">
              <a:extLst>
                <a:ext uri="{FF2B5EF4-FFF2-40B4-BE49-F238E27FC236}">
                  <a16:creationId xmlns:a16="http://schemas.microsoft.com/office/drawing/2014/main" id="{1AEE44CE-345A-41FC-8F3E-46B190D19250}"/>
                </a:ext>
              </a:extLst>
            </p:cNvPr>
            <p:cNvSpPr/>
            <p:nvPr userDrawn="1"/>
          </p:nvSpPr>
          <p:spPr>
            <a:xfrm>
              <a:off x="12024980" y="0"/>
              <a:ext cx="16702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26" name="Rechthoek 25">
              <a:extLst>
                <a:ext uri="{FF2B5EF4-FFF2-40B4-BE49-F238E27FC236}">
                  <a16:creationId xmlns:a16="http://schemas.microsoft.com/office/drawing/2014/main" id="{B5CFE119-C5CF-4E3E-9E92-B99F66582E74}"/>
                </a:ext>
              </a:extLst>
            </p:cNvPr>
            <p:cNvSpPr/>
            <p:nvPr userDrawn="1"/>
          </p:nvSpPr>
          <p:spPr>
            <a:xfrm>
              <a:off x="0" y="0"/>
              <a:ext cx="16702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27" name="Rechthoek 26">
              <a:extLst>
                <a:ext uri="{FF2B5EF4-FFF2-40B4-BE49-F238E27FC236}">
                  <a16:creationId xmlns:a16="http://schemas.microsoft.com/office/drawing/2014/main" id="{3F952043-26FE-4C8E-A1A4-5780FB85A1A5}"/>
                </a:ext>
              </a:extLst>
            </p:cNvPr>
            <p:cNvSpPr/>
            <p:nvPr userDrawn="1"/>
          </p:nvSpPr>
          <p:spPr>
            <a:xfrm>
              <a:off x="5826000" y="0"/>
              <a:ext cx="54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28" name="Rechthoek 27">
              <a:extLst>
                <a:ext uri="{FF2B5EF4-FFF2-40B4-BE49-F238E27FC236}">
                  <a16:creationId xmlns:a16="http://schemas.microsoft.com/office/drawing/2014/main" id="{B1470838-9E0F-49A1-AFAE-65487F57FB08}"/>
                </a:ext>
              </a:extLst>
            </p:cNvPr>
            <p:cNvSpPr/>
            <p:nvPr userDrawn="1"/>
          </p:nvSpPr>
          <p:spPr>
            <a:xfrm>
              <a:off x="8292474" y="0"/>
              <a:ext cx="54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29" name="Rechthoek 28">
              <a:extLst>
                <a:ext uri="{FF2B5EF4-FFF2-40B4-BE49-F238E27FC236}">
                  <a16:creationId xmlns:a16="http://schemas.microsoft.com/office/drawing/2014/main" id="{D9E6C3CF-16A6-4C4A-A370-DB04E3A4CF43}"/>
                </a:ext>
              </a:extLst>
            </p:cNvPr>
            <p:cNvSpPr/>
            <p:nvPr userDrawn="1"/>
          </p:nvSpPr>
          <p:spPr>
            <a:xfrm>
              <a:off x="3452873" y="0"/>
              <a:ext cx="54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grpSp>
      <p:grpSp>
        <p:nvGrpSpPr>
          <p:cNvPr id="313" name="Instructie">
            <a:extLst>
              <a:ext uri="{FF2B5EF4-FFF2-40B4-BE49-F238E27FC236}">
                <a16:creationId xmlns:a16="http://schemas.microsoft.com/office/drawing/2014/main" id="{66A5A389-707D-4258-A7D5-BE1780C3409B}"/>
              </a:ext>
            </a:extLst>
          </p:cNvPr>
          <p:cNvGrpSpPr/>
          <p:nvPr userDrawn="1"/>
        </p:nvGrpSpPr>
        <p:grpSpPr>
          <a:xfrm>
            <a:off x="-2578160" y="1077"/>
            <a:ext cx="2400995" cy="4535596"/>
            <a:chOff x="-3437547" y="1434"/>
            <a:chExt cx="3201327" cy="6041867"/>
          </a:xfrm>
        </p:grpSpPr>
        <p:cxnSp>
          <p:nvCxnSpPr>
            <p:cNvPr id="314" name="Rechte verbindingslijn 313">
              <a:extLst>
                <a:ext uri="{FF2B5EF4-FFF2-40B4-BE49-F238E27FC236}">
                  <a16:creationId xmlns:a16="http://schemas.microsoft.com/office/drawing/2014/main" id="{BDB3E11C-04FA-4977-B005-A195F31C2869}"/>
                </a:ext>
              </a:extLst>
            </p:cNvPr>
            <p:cNvCxnSpPr>
              <a:cxnSpLocks/>
            </p:cNvCxnSpPr>
            <p:nvPr userDrawn="1"/>
          </p:nvCxnSpPr>
          <p:spPr>
            <a:xfrm>
              <a:off x="-3419346" y="6043301"/>
              <a:ext cx="3176013" cy="0"/>
            </a:xfrm>
            <a:prstGeom prst="line">
              <a:avLst/>
            </a:prstGeom>
            <a:noFill/>
            <a:ln w="3175" cap="flat" cmpd="sng" algn="ctr">
              <a:solidFill>
                <a:schemeClr val="bg1">
                  <a:lumMod val="50000"/>
                </a:schemeClr>
              </a:solidFill>
              <a:prstDash val="solid"/>
            </a:ln>
            <a:effectLst/>
          </p:spPr>
        </p:cxnSp>
        <p:sp>
          <p:nvSpPr>
            <p:cNvPr id="315" name="Ovaal 314">
              <a:extLst>
                <a:ext uri="{FF2B5EF4-FFF2-40B4-BE49-F238E27FC236}">
                  <a16:creationId xmlns:a16="http://schemas.microsoft.com/office/drawing/2014/main" id="{19CB214C-60F4-48EF-A8B8-BC59C731B119}"/>
                </a:ext>
              </a:extLst>
            </p:cNvPr>
            <p:cNvSpPr/>
            <p:nvPr userDrawn="1"/>
          </p:nvSpPr>
          <p:spPr>
            <a:xfrm>
              <a:off x="-3425006" y="4548392"/>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316" name="Rechthoek 315">
              <a:extLst>
                <a:ext uri="{FF2B5EF4-FFF2-40B4-BE49-F238E27FC236}">
                  <a16:creationId xmlns:a16="http://schemas.microsoft.com/office/drawing/2014/main" id="{B61E6B0A-1B59-4F1B-9174-D61F8D244499}"/>
                </a:ext>
              </a:extLst>
            </p:cNvPr>
            <p:cNvSpPr/>
            <p:nvPr userDrawn="1"/>
          </p:nvSpPr>
          <p:spPr>
            <a:xfrm>
              <a:off x="-3059324" y="4548391"/>
              <a:ext cx="2823104" cy="255963"/>
            </a:xfrm>
            <a:prstGeom prst="rect">
              <a:avLst/>
            </a:prstGeom>
            <a:noFill/>
            <a:ln w="25400" cap="flat" cmpd="sng" algn="ctr">
              <a:noFill/>
              <a:prstDash val="solid"/>
            </a:ln>
            <a:effectLst/>
          </p:spPr>
          <p:txBody>
            <a:bodyPr lIns="0" tIns="0" rIns="0" bIns="0" rtlCol="0" anchor="ctr"/>
            <a:lstStyle/>
            <a:p>
              <a:pPr marL="198835" marR="0" lvl="5" indent="-198835" algn="l" defTabSz="685800" rtl="0" eaLnBrk="1" fontAlgn="auto" latinLnBrk="0" hangingPunct="1">
                <a:lnSpc>
                  <a:spcPct val="100000"/>
                </a:lnSpc>
                <a:spcBef>
                  <a:spcPts val="225"/>
                </a:spcBef>
                <a:spcAft>
                  <a:spcPts val="225"/>
                </a:spcAft>
                <a:buClr>
                  <a:schemeClr val="tx1"/>
                </a:buClr>
                <a:buSzPct val="85000"/>
                <a:buFont typeface="+mj-lt"/>
                <a:buAutoNum type="arabicPeriod"/>
                <a:tabLst/>
                <a:defRPr/>
              </a:pPr>
              <a:r>
                <a:rPr lang="nl-NL" sz="1125" kern="1200" noProof="0" dirty="0">
                  <a:solidFill>
                    <a:schemeClr val="tx1"/>
                  </a:solidFill>
                  <a:latin typeface="+mn-lt"/>
                  <a:ea typeface="+mn-ea"/>
                  <a:cs typeface="+mn-cs"/>
                </a:rPr>
                <a:t>Numerieke </a:t>
              </a:r>
              <a:r>
                <a:rPr lang="nl-NL" sz="1125" kern="1200" noProof="0" dirty="0" err="1">
                  <a:solidFill>
                    <a:schemeClr val="tx1"/>
                  </a:solidFill>
                  <a:latin typeface="+mn-lt"/>
                  <a:ea typeface="+mn-ea"/>
                  <a:cs typeface="+mn-cs"/>
                </a:rPr>
                <a:t>bullet</a:t>
              </a:r>
              <a:r>
                <a:rPr lang="nl-NL" sz="1125" kern="1200" noProof="0" dirty="0">
                  <a:solidFill>
                    <a:schemeClr val="tx1"/>
                  </a:solidFill>
                  <a:latin typeface="+mn-lt"/>
                  <a:ea typeface="+mn-ea"/>
                  <a:cs typeface="+mn-cs"/>
                </a:rPr>
                <a:t> (15pt)</a:t>
              </a:r>
            </a:p>
          </p:txBody>
        </p:sp>
        <p:sp>
          <p:nvSpPr>
            <p:cNvPr id="317" name="Ovaal 316">
              <a:extLst>
                <a:ext uri="{FF2B5EF4-FFF2-40B4-BE49-F238E27FC236}">
                  <a16:creationId xmlns:a16="http://schemas.microsoft.com/office/drawing/2014/main" id="{AD1E1F91-5F43-4D18-920A-DA67E3671B90}"/>
                </a:ext>
              </a:extLst>
            </p:cNvPr>
            <p:cNvSpPr/>
            <p:nvPr userDrawn="1"/>
          </p:nvSpPr>
          <p:spPr>
            <a:xfrm>
              <a:off x="-3425006" y="4922568"/>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318" name="Rechthoek 317">
              <a:extLst>
                <a:ext uri="{FF2B5EF4-FFF2-40B4-BE49-F238E27FC236}">
                  <a16:creationId xmlns:a16="http://schemas.microsoft.com/office/drawing/2014/main" id="{C333984C-4F99-4CD5-963F-7BE7C7EDDE91}"/>
                </a:ext>
              </a:extLst>
            </p:cNvPr>
            <p:cNvSpPr/>
            <p:nvPr userDrawn="1"/>
          </p:nvSpPr>
          <p:spPr>
            <a:xfrm>
              <a:off x="-3059324" y="4922567"/>
              <a:ext cx="2823104" cy="255963"/>
            </a:xfrm>
            <a:prstGeom prst="rect">
              <a:avLst/>
            </a:prstGeom>
            <a:noFill/>
            <a:ln w="25400" cap="flat" cmpd="sng" algn="ctr">
              <a:noFill/>
              <a:prstDash val="solid"/>
            </a:ln>
            <a:effectLst/>
          </p:spPr>
          <p:txBody>
            <a:bodyPr lIns="0" tIns="0" rIns="0" bIns="0" rtlCol="0" anchor="ctr"/>
            <a:lstStyle/>
            <a:p>
              <a:pPr marL="198835" marR="0" lvl="6" indent="-198835" algn="l" defTabSz="685800" rtl="0" eaLnBrk="1" fontAlgn="auto" latinLnBrk="0" hangingPunct="1">
                <a:lnSpc>
                  <a:spcPct val="100000"/>
                </a:lnSpc>
                <a:spcBef>
                  <a:spcPts val="225"/>
                </a:spcBef>
                <a:spcAft>
                  <a:spcPts val="225"/>
                </a:spcAft>
                <a:buClr>
                  <a:schemeClr val="tx1"/>
                </a:buClr>
                <a:buSzPct val="85000"/>
                <a:buFont typeface="+mj-lt"/>
                <a:buAutoNum type="alphaLcPeriod"/>
                <a:tabLst/>
                <a:defRPr/>
              </a:pPr>
              <a:r>
                <a:rPr lang="nl-NL" sz="1125" kern="1200" noProof="0" dirty="0">
                  <a:solidFill>
                    <a:schemeClr val="tx1"/>
                  </a:solidFill>
                  <a:latin typeface="+mn-lt"/>
                  <a:ea typeface="+mn-ea"/>
                  <a:cs typeface="+mn-cs"/>
                </a:rPr>
                <a:t>Alfabetische </a:t>
              </a:r>
              <a:r>
                <a:rPr lang="nl-NL" sz="1125" kern="1200" noProof="0" dirty="0" err="1">
                  <a:solidFill>
                    <a:schemeClr val="tx1"/>
                  </a:solidFill>
                  <a:latin typeface="+mn-lt"/>
                  <a:ea typeface="+mn-ea"/>
                  <a:cs typeface="+mn-cs"/>
                </a:rPr>
                <a:t>bullet</a:t>
              </a:r>
              <a:r>
                <a:rPr lang="nl-NL" sz="1125" kern="1200" noProof="0" dirty="0">
                  <a:solidFill>
                    <a:schemeClr val="tx1"/>
                  </a:solidFill>
                  <a:latin typeface="+mn-lt"/>
                  <a:ea typeface="+mn-ea"/>
                  <a:cs typeface="+mn-cs"/>
                </a:rPr>
                <a:t> (15pt)</a:t>
              </a:r>
            </a:p>
          </p:txBody>
        </p:sp>
        <p:sp>
          <p:nvSpPr>
            <p:cNvPr id="319" name="Ovaal 318">
              <a:extLst>
                <a:ext uri="{FF2B5EF4-FFF2-40B4-BE49-F238E27FC236}">
                  <a16:creationId xmlns:a16="http://schemas.microsoft.com/office/drawing/2014/main" id="{4FCC8973-A1CB-4EE6-84BF-13394AF321B7}"/>
                </a:ext>
              </a:extLst>
            </p:cNvPr>
            <p:cNvSpPr/>
            <p:nvPr userDrawn="1"/>
          </p:nvSpPr>
          <p:spPr>
            <a:xfrm>
              <a:off x="-3425006" y="5295213"/>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320" name="Rechthoek 319">
              <a:extLst>
                <a:ext uri="{FF2B5EF4-FFF2-40B4-BE49-F238E27FC236}">
                  <a16:creationId xmlns:a16="http://schemas.microsoft.com/office/drawing/2014/main" id="{7BB53F2E-FB55-4AF6-834B-FDE8EC697243}"/>
                </a:ext>
              </a:extLst>
            </p:cNvPr>
            <p:cNvSpPr/>
            <p:nvPr userDrawn="1"/>
          </p:nvSpPr>
          <p:spPr>
            <a:xfrm>
              <a:off x="-3059324" y="5295212"/>
              <a:ext cx="2823104" cy="255963"/>
            </a:xfrm>
            <a:prstGeom prst="rect">
              <a:avLst/>
            </a:prstGeom>
            <a:noFill/>
            <a:ln w="25400" cap="flat" cmpd="sng" algn="ctr">
              <a:noFill/>
              <a:prstDash val="solid"/>
            </a:ln>
            <a:effectLst/>
          </p:spPr>
          <p:txBody>
            <a:bodyPr lIns="0" tIns="0" rIns="0" bIns="0" rtlCol="0" anchor="ctr"/>
            <a:lstStyle/>
            <a:p>
              <a:pPr marL="0" marR="0" lvl="7" indent="0" algn="l" defTabSz="685800" rtl="0" eaLnBrk="1" fontAlgn="auto" latinLnBrk="0" hangingPunct="1">
                <a:lnSpc>
                  <a:spcPct val="100000"/>
                </a:lnSpc>
                <a:spcBef>
                  <a:spcPts val="225"/>
                </a:spcBef>
                <a:spcAft>
                  <a:spcPts val="225"/>
                </a:spcAft>
                <a:buClr>
                  <a:schemeClr val="accent3"/>
                </a:buClr>
                <a:buSzTx/>
                <a:buFont typeface="Arial" panose="020B0604020202020204" pitchFamily="34" charset="0"/>
                <a:buNone/>
                <a:tabLst/>
                <a:defRPr/>
              </a:pPr>
              <a:r>
                <a:rPr lang="nl-NL" sz="750" i="1" kern="1200" noProof="0" dirty="0">
                  <a:solidFill>
                    <a:schemeClr val="tx1"/>
                  </a:solidFill>
                  <a:latin typeface="+mn-lt"/>
                  <a:ea typeface="+mn-ea"/>
                  <a:cs typeface="+mn-cs"/>
                </a:rPr>
                <a:t>Fotobeschrijving (10pt)</a:t>
              </a:r>
            </a:p>
          </p:txBody>
        </p:sp>
        <p:sp>
          <p:nvSpPr>
            <p:cNvPr id="321" name="Ovaal 320">
              <a:extLst>
                <a:ext uri="{FF2B5EF4-FFF2-40B4-BE49-F238E27FC236}">
                  <a16:creationId xmlns:a16="http://schemas.microsoft.com/office/drawing/2014/main" id="{288904F1-9CC1-4BAD-A57F-A15FE1ACC443}"/>
                </a:ext>
              </a:extLst>
            </p:cNvPr>
            <p:cNvSpPr/>
            <p:nvPr userDrawn="1"/>
          </p:nvSpPr>
          <p:spPr>
            <a:xfrm>
              <a:off x="-3425006" y="5668478"/>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322" name="Rechthoek 321">
              <a:extLst>
                <a:ext uri="{FF2B5EF4-FFF2-40B4-BE49-F238E27FC236}">
                  <a16:creationId xmlns:a16="http://schemas.microsoft.com/office/drawing/2014/main" id="{9AD2C58B-3D0E-4D39-AA53-E03F600286BB}"/>
                </a:ext>
              </a:extLst>
            </p:cNvPr>
            <p:cNvSpPr/>
            <p:nvPr userDrawn="1"/>
          </p:nvSpPr>
          <p:spPr>
            <a:xfrm>
              <a:off x="-3059324" y="5668477"/>
              <a:ext cx="2823104" cy="255963"/>
            </a:xfrm>
            <a:prstGeom prst="rect">
              <a:avLst/>
            </a:prstGeom>
            <a:noFill/>
            <a:ln w="25400" cap="flat" cmpd="sng" algn="ctr">
              <a:noFill/>
              <a:prstDash val="solid"/>
            </a:ln>
            <a:effectLst/>
          </p:spPr>
          <p:txBody>
            <a:bodyPr lIns="0" tIns="0" rIns="0" bIns="0" rtlCol="0" anchor="ctr"/>
            <a:lstStyle/>
            <a:p>
              <a:pPr marL="0" marR="0" lvl="8" indent="0" algn="l" defTabSz="685800" rtl="0" eaLnBrk="1" fontAlgn="auto" latinLnBrk="0" hangingPunct="1">
                <a:lnSpc>
                  <a:spcPct val="100000"/>
                </a:lnSpc>
                <a:spcBef>
                  <a:spcPts val="450"/>
                </a:spcBef>
                <a:spcAft>
                  <a:spcPts val="225"/>
                </a:spcAft>
                <a:buClrTx/>
                <a:buSzTx/>
                <a:buFont typeface="Arial" panose="020B0604020202020204" pitchFamily="34" charset="0"/>
                <a:buNone/>
                <a:tabLst/>
                <a:defRPr/>
              </a:pPr>
              <a:r>
                <a:rPr lang="nl-NL" sz="1500" i="1" kern="1200" noProof="0" dirty="0">
                  <a:solidFill>
                    <a:schemeClr val="tx1"/>
                  </a:solidFill>
                  <a:latin typeface="+mn-lt"/>
                  <a:ea typeface="+mn-ea"/>
                  <a:cs typeface="+mn-cs"/>
                </a:rPr>
                <a:t>Quote tekst (20pt)</a:t>
              </a:r>
            </a:p>
          </p:txBody>
        </p:sp>
        <p:sp>
          <p:nvSpPr>
            <p:cNvPr id="323" name="Rechthoek 322">
              <a:extLst>
                <a:ext uri="{FF2B5EF4-FFF2-40B4-BE49-F238E27FC236}">
                  <a16:creationId xmlns:a16="http://schemas.microsoft.com/office/drawing/2014/main" id="{44130C0F-4785-4346-8053-6EDEAFB3C955}"/>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80000"/>
                </a:lnSpc>
                <a:spcBef>
                  <a:spcPts val="0"/>
                </a:spcBef>
                <a:spcAft>
                  <a:spcPts val="0"/>
                </a:spcAft>
                <a:buClrTx/>
                <a:buSzTx/>
                <a:buFontTx/>
                <a:buNone/>
                <a:tabLst/>
                <a:defRPr/>
              </a:pPr>
              <a:r>
                <a:rPr kumimoji="0" lang="nl-NL" sz="1050" b="1" i="0" u="none" strike="noStrike" kern="0" cap="all" spc="0" normalizeH="0" baseline="0" noProof="0" dirty="0">
                  <a:ln>
                    <a:noFill/>
                  </a:ln>
                  <a:solidFill>
                    <a:schemeClr val="bg1">
                      <a:lumMod val="50000"/>
                    </a:schemeClr>
                  </a:solidFill>
                  <a:effectLst/>
                  <a:uLnTx/>
                  <a:uFillTx/>
                  <a:latin typeface="+mj-lt"/>
                  <a:cs typeface="Segoe UI Light" panose="020B0502040204020203" pitchFamily="34" charset="0"/>
                </a:rPr>
                <a:t>TEKST</a:t>
              </a:r>
              <a:r>
                <a:rPr kumimoji="0" lang="nl-NL" sz="1050" b="1" i="0" u="none" strike="noStrike" kern="0" cap="all" spc="0" normalizeH="0" noProof="0" dirty="0">
                  <a:ln>
                    <a:noFill/>
                  </a:ln>
                  <a:solidFill>
                    <a:schemeClr val="bg1">
                      <a:lumMod val="50000"/>
                    </a:schemeClr>
                  </a:solidFill>
                  <a:effectLst/>
                  <a:uLnTx/>
                  <a:uFillTx/>
                  <a:latin typeface="+mj-lt"/>
                  <a:cs typeface="Segoe UI Light" panose="020B0502040204020203" pitchFamily="34" charset="0"/>
                </a:rPr>
                <a:t> NIVEAUS kiezen</a:t>
              </a:r>
              <a:endParaRPr kumimoji="0" lang="nl-NL" sz="1050" b="1" i="0" u="none" strike="noStrike" kern="0" cap="all" spc="0" normalizeH="0" baseline="0" noProof="0" dirty="0">
                <a:ln>
                  <a:noFill/>
                </a:ln>
                <a:solidFill>
                  <a:schemeClr val="bg1">
                    <a:lumMod val="50000"/>
                  </a:schemeClr>
                </a:solidFill>
                <a:effectLst/>
                <a:uLnTx/>
                <a:uFillTx/>
                <a:latin typeface="+mj-lt"/>
                <a:cs typeface="Segoe UI Light" panose="020B0502040204020203" pitchFamily="34" charset="0"/>
              </a:endParaRPr>
            </a:p>
          </p:txBody>
        </p:sp>
        <p:sp>
          <p:nvSpPr>
            <p:cNvPr id="324" name="Ovaal 323">
              <a:extLst>
                <a:ext uri="{FF2B5EF4-FFF2-40B4-BE49-F238E27FC236}">
                  <a16:creationId xmlns:a16="http://schemas.microsoft.com/office/drawing/2014/main" id="{8079D226-9D9A-4CCF-AF12-BEAF7081233F}"/>
                </a:ext>
              </a:extLst>
            </p:cNvPr>
            <p:cNvSpPr/>
            <p:nvPr userDrawn="1"/>
          </p:nvSpPr>
          <p:spPr>
            <a:xfrm>
              <a:off x="-3425006" y="2678716"/>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325" name="Rechte verbindingslijn 324">
              <a:extLst>
                <a:ext uri="{FF2B5EF4-FFF2-40B4-BE49-F238E27FC236}">
                  <a16:creationId xmlns:a16="http://schemas.microsoft.com/office/drawing/2014/main" id="{CD1F7B5D-15A4-4C51-BA9A-8D696834ACB9}"/>
                </a:ext>
              </a:extLst>
            </p:cNvPr>
            <p:cNvCxnSpPr>
              <a:cxnSpLocks/>
            </p:cNvCxnSpPr>
            <p:nvPr userDrawn="1"/>
          </p:nvCxnSpPr>
          <p:spPr>
            <a:xfrm>
              <a:off x="-3419346" y="243069"/>
              <a:ext cx="3176013" cy="0"/>
            </a:xfrm>
            <a:prstGeom prst="line">
              <a:avLst/>
            </a:prstGeom>
            <a:noFill/>
            <a:ln w="3175" cap="flat" cmpd="sng" algn="ctr">
              <a:solidFill>
                <a:schemeClr val="bg1">
                  <a:lumMod val="50000"/>
                </a:schemeClr>
              </a:solidFill>
              <a:prstDash val="solid"/>
            </a:ln>
            <a:effectLst/>
          </p:spPr>
        </p:cxnSp>
        <p:grpSp>
          <p:nvGrpSpPr>
            <p:cNvPr id="326" name="Groep 325">
              <a:extLst>
                <a:ext uri="{FF2B5EF4-FFF2-40B4-BE49-F238E27FC236}">
                  <a16:creationId xmlns:a16="http://schemas.microsoft.com/office/drawing/2014/main" id="{3E8D81BD-43DC-49CA-9E86-B63A07D93C8D}"/>
                </a:ext>
              </a:extLst>
            </p:cNvPr>
            <p:cNvGrpSpPr/>
            <p:nvPr userDrawn="1"/>
          </p:nvGrpSpPr>
          <p:grpSpPr>
            <a:xfrm>
              <a:off x="-3437547" y="1295337"/>
              <a:ext cx="2933825" cy="558875"/>
              <a:chOff x="-3419346" y="368233"/>
              <a:chExt cx="3904920" cy="743862"/>
            </a:xfrm>
          </p:grpSpPr>
          <p:sp>
            <p:nvSpPr>
              <p:cNvPr id="343" name="Rechthoek 342">
                <a:extLst>
                  <a:ext uri="{FF2B5EF4-FFF2-40B4-BE49-F238E27FC236}">
                    <a16:creationId xmlns:a16="http://schemas.microsoft.com/office/drawing/2014/main" id="{971C35B1-2351-4514-8B7F-9B628E926C2B}"/>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600" b="0" noProof="0" dirty="0">
                    <a:solidFill>
                      <a:srgbClr val="C00000"/>
                    </a:solidFill>
                    <a:latin typeface="Arial" panose="020B0604020202020204" pitchFamily="34" charset="0"/>
                    <a:cs typeface="Arial" panose="020B0604020202020204" pitchFamily="34" charset="0"/>
                  </a:rPr>
                  <a:t>Start</a:t>
                </a:r>
              </a:p>
            </p:txBody>
          </p:sp>
          <p:cxnSp>
            <p:nvCxnSpPr>
              <p:cNvPr id="344" name="Rechte verbindingslijn 343">
                <a:extLst>
                  <a:ext uri="{FF2B5EF4-FFF2-40B4-BE49-F238E27FC236}">
                    <a16:creationId xmlns:a16="http://schemas.microsoft.com/office/drawing/2014/main" id="{129E9C8E-61FE-4179-9B3C-6855B49B8AD8}"/>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5" name="Rechte verbindingslijn 344">
                <a:extLst>
                  <a:ext uri="{FF2B5EF4-FFF2-40B4-BE49-F238E27FC236}">
                    <a16:creationId xmlns:a16="http://schemas.microsoft.com/office/drawing/2014/main" id="{B1D22699-471A-40EF-90FB-B76729573483}"/>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6" name="Rechthoek 345">
                <a:extLst>
                  <a:ext uri="{FF2B5EF4-FFF2-40B4-BE49-F238E27FC236}">
                    <a16:creationId xmlns:a16="http://schemas.microsoft.com/office/drawing/2014/main" id="{F0A32C35-7BF9-444E-BE85-24B10C3B2D31}"/>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nvGrpSpPr>
              <p:cNvPr id="347" name="Groep 346">
                <a:extLst>
                  <a:ext uri="{FF2B5EF4-FFF2-40B4-BE49-F238E27FC236}">
                    <a16:creationId xmlns:a16="http://schemas.microsoft.com/office/drawing/2014/main" id="{D226C922-5240-41B5-AD5F-986D1D179744}"/>
                  </a:ext>
                </a:extLst>
              </p:cNvPr>
              <p:cNvGrpSpPr/>
              <p:nvPr userDrawn="1"/>
            </p:nvGrpSpPr>
            <p:grpSpPr>
              <a:xfrm>
                <a:off x="-3002834" y="720303"/>
                <a:ext cx="182598" cy="143759"/>
                <a:chOff x="-3310843" y="700986"/>
                <a:chExt cx="182598" cy="143759"/>
              </a:xfrm>
            </p:grpSpPr>
            <p:grpSp>
              <p:nvGrpSpPr>
                <p:cNvPr id="386" name="Groep 385">
                  <a:extLst>
                    <a:ext uri="{FF2B5EF4-FFF2-40B4-BE49-F238E27FC236}">
                      <a16:creationId xmlns:a16="http://schemas.microsoft.com/office/drawing/2014/main" id="{CDFBA10E-89A1-4D4B-A357-5FF5D79DD9C0}"/>
                    </a:ext>
                  </a:extLst>
                </p:cNvPr>
                <p:cNvGrpSpPr/>
                <p:nvPr userDrawn="1"/>
              </p:nvGrpSpPr>
              <p:grpSpPr>
                <a:xfrm>
                  <a:off x="-3310843" y="700986"/>
                  <a:ext cx="182598" cy="143759"/>
                  <a:chOff x="-3310843" y="700986"/>
                  <a:chExt cx="182598" cy="143759"/>
                </a:xfrm>
              </p:grpSpPr>
              <p:cxnSp>
                <p:nvCxnSpPr>
                  <p:cNvPr id="390" name="Rechte verbindingslijn 389">
                    <a:extLst>
                      <a:ext uri="{FF2B5EF4-FFF2-40B4-BE49-F238E27FC236}">
                        <a16:creationId xmlns:a16="http://schemas.microsoft.com/office/drawing/2014/main" id="{61BCBED7-C234-41D6-8596-5D10C0207F44}"/>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391" name="Rechte verbindingslijn 390">
                    <a:extLst>
                      <a:ext uri="{FF2B5EF4-FFF2-40B4-BE49-F238E27FC236}">
                        <a16:creationId xmlns:a16="http://schemas.microsoft.com/office/drawing/2014/main" id="{CAA329F8-73AE-4812-9367-B3EA57D98370}"/>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392" name="Rechte verbindingslijn 391">
                    <a:extLst>
                      <a:ext uri="{FF2B5EF4-FFF2-40B4-BE49-F238E27FC236}">
                        <a16:creationId xmlns:a16="http://schemas.microsoft.com/office/drawing/2014/main" id="{6E5F5E82-5243-4BDC-8A4D-D86D10FEDC34}"/>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393" name="Rechte verbindingslijn 392">
                    <a:extLst>
                      <a:ext uri="{FF2B5EF4-FFF2-40B4-BE49-F238E27FC236}">
                        <a16:creationId xmlns:a16="http://schemas.microsoft.com/office/drawing/2014/main" id="{5B8B2FDE-1D7F-4EB8-B9E7-BB3BCD243FF0}"/>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394" name="Rechte verbindingslijn 393">
                    <a:extLst>
                      <a:ext uri="{FF2B5EF4-FFF2-40B4-BE49-F238E27FC236}">
                        <a16:creationId xmlns:a16="http://schemas.microsoft.com/office/drawing/2014/main" id="{835EFA3A-E9E6-4BC7-BE87-618044D5893D}"/>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387" name="Groep 386">
                  <a:extLst>
                    <a:ext uri="{FF2B5EF4-FFF2-40B4-BE49-F238E27FC236}">
                      <a16:creationId xmlns:a16="http://schemas.microsoft.com/office/drawing/2014/main" id="{4FA547EF-5FED-403B-A576-8B68064FFB26}"/>
                    </a:ext>
                  </a:extLst>
                </p:cNvPr>
                <p:cNvGrpSpPr/>
                <p:nvPr userDrawn="1"/>
              </p:nvGrpSpPr>
              <p:grpSpPr>
                <a:xfrm flipH="1">
                  <a:off x="-3310774" y="735854"/>
                  <a:ext cx="88801" cy="72568"/>
                  <a:chOff x="-2091059" y="1395403"/>
                  <a:chExt cx="157316" cy="128558"/>
                </a:xfrm>
              </p:grpSpPr>
              <p:sp>
                <p:nvSpPr>
                  <p:cNvPr id="388" name="Rechthoek 387">
                    <a:extLst>
                      <a:ext uri="{FF2B5EF4-FFF2-40B4-BE49-F238E27FC236}">
                        <a16:creationId xmlns:a16="http://schemas.microsoft.com/office/drawing/2014/main" id="{BA4D0C60-A865-4254-B046-EFFAEE0F2064}"/>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389" name="Pijl: punthaak 388">
                    <a:extLst>
                      <a:ext uri="{FF2B5EF4-FFF2-40B4-BE49-F238E27FC236}">
                        <a16:creationId xmlns:a16="http://schemas.microsoft.com/office/drawing/2014/main" id="{ED0EB921-B0D9-43E7-AE4B-85E283BA211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grpSp>
            <p:nvGrpSpPr>
              <p:cNvPr id="348" name="Groep 347">
                <a:extLst>
                  <a:ext uri="{FF2B5EF4-FFF2-40B4-BE49-F238E27FC236}">
                    <a16:creationId xmlns:a16="http://schemas.microsoft.com/office/drawing/2014/main" id="{F9C2DC79-BD42-411B-9B5B-F5ED1BD7FFC6}"/>
                  </a:ext>
                </a:extLst>
              </p:cNvPr>
              <p:cNvGrpSpPr/>
              <p:nvPr userDrawn="1"/>
            </p:nvGrpSpPr>
            <p:grpSpPr>
              <a:xfrm>
                <a:off x="-3326107" y="720303"/>
                <a:ext cx="182598" cy="143759"/>
                <a:chOff x="-3634116" y="700986"/>
                <a:chExt cx="182598" cy="143759"/>
              </a:xfrm>
            </p:grpSpPr>
            <p:grpSp>
              <p:nvGrpSpPr>
                <p:cNvPr id="377" name="Groep 376">
                  <a:extLst>
                    <a:ext uri="{FF2B5EF4-FFF2-40B4-BE49-F238E27FC236}">
                      <a16:creationId xmlns:a16="http://schemas.microsoft.com/office/drawing/2014/main" id="{945510EE-13EC-407D-9B73-D49262235D75}"/>
                    </a:ext>
                  </a:extLst>
                </p:cNvPr>
                <p:cNvGrpSpPr/>
                <p:nvPr userDrawn="1"/>
              </p:nvGrpSpPr>
              <p:grpSpPr>
                <a:xfrm>
                  <a:off x="-3634116" y="700986"/>
                  <a:ext cx="182598" cy="143759"/>
                  <a:chOff x="-3634116" y="700986"/>
                  <a:chExt cx="182598" cy="143759"/>
                </a:xfrm>
              </p:grpSpPr>
              <p:cxnSp>
                <p:nvCxnSpPr>
                  <p:cNvPr id="381" name="Rechte verbindingslijn 380">
                    <a:extLst>
                      <a:ext uri="{FF2B5EF4-FFF2-40B4-BE49-F238E27FC236}">
                        <a16:creationId xmlns:a16="http://schemas.microsoft.com/office/drawing/2014/main" id="{F59B2C75-E712-49B1-A8F4-CC907FD5BD2E}"/>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382" name="Rechte verbindingslijn 381">
                    <a:extLst>
                      <a:ext uri="{FF2B5EF4-FFF2-40B4-BE49-F238E27FC236}">
                        <a16:creationId xmlns:a16="http://schemas.microsoft.com/office/drawing/2014/main" id="{2AB032FF-F29F-4E98-AB4B-2CC049ECD19B}"/>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383" name="Rechte verbindingslijn 382">
                    <a:extLst>
                      <a:ext uri="{FF2B5EF4-FFF2-40B4-BE49-F238E27FC236}">
                        <a16:creationId xmlns:a16="http://schemas.microsoft.com/office/drawing/2014/main" id="{539E62BF-1CAC-431E-870F-4C0877B09ECF}"/>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384" name="Rechte verbindingslijn 383">
                    <a:extLst>
                      <a:ext uri="{FF2B5EF4-FFF2-40B4-BE49-F238E27FC236}">
                        <a16:creationId xmlns:a16="http://schemas.microsoft.com/office/drawing/2014/main" id="{066ACC7E-9034-4381-960C-CF046F2E0A33}"/>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385" name="Rechte verbindingslijn 384">
                    <a:extLst>
                      <a:ext uri="{FF2B5EF4-FFF2-40B4-BE49-F238E27FC236}">
                        <a16:creationId xmlns:a16="http://schemas.microsoft.com/office/drawing/2014/main" id="{FB849B54-1A01-4287-B972-38AC9C50390D}"/>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378" name="Groep 377">
                  <a:extLst>
                    <a:ext uri="{FF2B5EF4-FFF2-40B4-BE49-F238E27FC236}">
                      <a16:creationId xmlns:a16="http://schemas.microsoft.com/office/drawing/2014/main" id="{D469F597-4C34-4702-B603-A37C34FE4C6A}"/>
                    </a:ext>
                  </a:extLst>
                </p:cNvPr>
                <p:cNvGrpSpPr/>
                <p:nvPr userDrawn="1"/>
              </p:nvGrpSpPr>
              <p:grpSpPr>
                <a:xfrm>
                  <a:off x="-3634047" y="735854"/>
                  <a:ext cx="88801" cy="72568"/>
                  <a:chOff x="-2091059" y="1395403"/>
                  <a:chExt cx="157316" cy="128558"/>
                </a:xfrm>
              </p:grpSpPr>
              <p:sp>
                <p:nvSpPr>
                  <p:cNvPr id="379" name="Rechthoek 378">
                    <a:extLst>
                      <a:ext uri="{FF2B5EF4-FFF2-40B4-BE49-F238E27FC236}">
                        <a16:creationId xmlns:a16="http://schemas.microsoft.com/office/drawing/2014/main" id="{89E6AA46-0CC3-4E9C-8AC4-B58C5A7923F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380" name="Pijl: punthaak 379">
                    <a:extLst>
                      <a:ext uri="{FF2B5EF4-FFF2-40B4-BE49-F238E27FC236}">
                        <a16:creationId xmlns:a16="http://schemas.microsoft.com/office/drawing/2014/main" id="{6C752CED-A17F-424D-9A4B-94385983E14B}"/>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cxnSp>
            <p:nvCxnSpPr>
              <p:cNvPr id="349" name="Rechte verbindingslijn 348">
                <a:extLst>
                  <a:ext uri="{FF2B5EF4-FFF2-40B4-BE49-F238E27FC236}">
                    <a16:creationId xmlns:a16="http://schemas.microsoft.com/office/drawing/2014/main" id="{C3F67446-0C0D-4B17-9A0E-57AC35069F38}"/>
                  </a:ext>
                </a:extLst>
              </p:cNvPr>
              <p:cNvCxnSpPr>
                <a:cxnSpLocks/>
              </p:cNvCxnSpPr>
              <p:nvPr userDrawn="1"/>
            </p:nvCxnSpPr>
            <p:spPr>
              <a:xfrm flipV="1">
                <a:off x="-3136454" y="523622"/>
                <a:ext cx="720437" cy="188422"/>
              </a:xfrm>
              <a:prstGeom prst="line">
                <a:avLst/>
              </a:prstGeom>
              <a:noFill/>
              <a:ln w="19050" cap="rnd" cmpd="sng" algn="ctr">
                <a:solidFill>
                  <a:schemeClr val="tx1"/>
                </a:solidFill>
                <a:prstDash val="solid"/>
                <a:headEnd type="oval"/>
              </a:ln>
              <a:effectLst/>
            </p:spPr>
          </p:cxnSp>
          <p:cxnSp>
            <p:nvCxnSpPr>
              <p:cNvPr id="350" name="Rechte verbindingslijn 349">
                <a:extLst>
                  <a:ext uri="{FF2B5EF4-FFF2-40B4-BE49-F238E27FC236}">
                    <a16:creationId xmlns:a16="http://schemas.microsoft.com/office/drawing/2014/main" id="{65DF656D-3D0C-4EEC-A993-B1A665718ED6}"/>
                  </a:ext>
                </a:extLst>
              </p:cNvPr>
              <p:cNvCxnSpPr>
                <a:cxnSpLocks/>
              </p:cNvCxnSpPr>
              <p:nvPr userDrawn="1"/>
            </p:nvCxnSpPr>
            <p:spPr>
              <a:xfrm>
                <a:off x="-2820570" y="712044"/>
                <a:ext cx="399011" cy="238298"/>
              </a:xfrm>
              <a:prstGeom prst="line">
                <a:avLst/>
              </a:prstGeom>
              <a:noFill/>
              <a:ln w="19050" cap="rnd" cmpd="sng" algn="ctr">
                <a:solidFill>
                  <a:schemeClr val="tx1"/>
                </a:solidFill>
                <a:prstDash val="solid"/>
                <a:headEnd type="oval"/>
              </a:ln>
              <a:effectLst/>
            </p:spPr>
          </p:cxnSp>
          <p:grpSp>
            <p:nvGrpSpPr>
              <p:cNvPr id="351" name="Groep 350">
                <a:extLst>
                  <a:ext uri="{FF2B5EF4-FFF2-40B4-BE49-F238E27FC236}">
                    <a16:creationId xmlns:a16="http://schemas.microsoft.com/office/drawing/2014/main" id="{13ABDE18-A6F3-451C-BFAC-0373790CBD59}"/>
                  </a:ext>
                </a:extLst>
              </p:cNvPr>
              <p:cNvGrpSpPr/>
              <p:nvPr userDrawn="1"/>
            </p:nvGrpSpPr>
            <p:grpSpPr>
              <a:xfrm>
                <a:off x="-2425037" y="370226"/>
                <a:ext cx="357690" cy="330595"/>
                <a:chOff x="-2721817" y="347336"/>
                <a:chExt cx="432805" cy="400021"/>
              </a:xfrm>
            </p:grpSpPr>
            <p:sp>
              <p:nvSpPr>
                <p:cNvPr id="366" name="Rechthoek 365">
                  <a:extLst>
                    <a:ext uri="{FF2B5EF4-FFF2-40B4-BE49-F238E27FC236}">
                      <a16:creationId xmlns:a16="http://schemas.microsoft.com/office/drawing/2014/main" id="{2E18999F-9F18-439F-B7F1-ACF0C1376269}"/>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a:solidFill>
                      <a:srgbClr val="FF0000"/>
                    </a:solidFill>
                    <a:latin typeface="Arial" panose="020B0604020202020204" pitchFamily="34" charset="0"/>
                    <a:cs typeface="Arial" panose="020B0604020202020204" pitchFamily="34" charset="0"/>
                  </a:endParaRPr>
                </a:p>
              </p:txBody>
            </p:sp>
            <p:grpSp>
              <p:nvGrpSpPr>
                <p:cNvPr id="367" name="Groep 366">
                  <a:extLst>
                    <a:ext uri="{FF2B5EF4-FFF2-40B4-BE49-F238E27FC236}">
                      <a16:creationId xmlns:a16="http://schemas.microsoft.com/office/drawing/2014/main" id="{00543282-9CE6-4F0B-8681-09F96EB87924}"/>
                    </a:ext>
                  </a:extLst>
                </p:cNvPr>
                <p:cNvGrpSpPr/>
                <p:nvPr userDrawn="1"/>
              </p:nvGrpSpPr>
              <p:grpSpPr>
                <a:xfrm>
                  <a:off x="-2652453" y="431583"/>
                  <a:ext cx="294076" cy="231526"/>
                  <a:chOff x="-3634116" y="700986"/>
                  <a:chExt cx="182598" cy="143759"/>
                </a:xfrm>
              </p:grpSpPr>
              <p:grpSp>
                <p:nvGrpSpPr>
                  <p:cNvPr id="368" name="Groep 367">
                    <a:extLst>
                      <a:ext uri="{FF2B5EF4-FFF2-40B4-BE49-F238E27FC236}">
                        <a16:creationId xmlns:a16="http://schemas.microsoft.com/office/drawing/2014/main" id="{19A9E15F-A54E-4B58-9A1D-F9E626A222C6}"/>
                      </a:ext>
                    </a:extLst>
                  </p:cNvPr>
                  <p:cNvGrpSpPr/>
                  <p:nvPr userDrawn="1"/>
                </p:nvGrpSpPr>
                <p:grpSpPr>
                  <a:xfrm>
                    <a:off x="-3634116" y="700986"/>
                    <a:ext cx="182598" cy="143759"/>
                    <a:chOff x="-3634116" y="700986"/>
                    <a:chExt cx="182598" cy="143759"/>
                  </a:xfrm>
                </p:grpSpPr>
                <p:cxnSp>
                  <p:nvCxnSpPr>
                    <p:cNvPr id="372" name="Rechte verbindingslijn 371">
                      <a:extLst>
                        <a:ext uri="{FF2B5EF4-FFF2-40B4-BE49-F238E27FC236}">
                          <a16:creationId xmlns:a16="http://schemas.microsoft.com/office/drawing/2014/main" id="{C574005F-A767-4953-820A-754DD0854239}"/>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373" name="Rechte verbindingslijn 372">
                      <a:extLst>
                        <a:ext uri="{FF2B5EF4-FFF2-40B4-BE49-F238E27FC236}">
                          <a16:creationId xmlns:a16="http://schemas.microsoft.com/office/drawing/2014/main" id="{BE403BE7-0AF0-4359-80D5-94BB7AE79010}"/>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374" name="Rechte verbindingslijn 373">
                      <a:extLst>
                        <a:ext uri="{FF2B5EF4-FFF2-40B4-BE49-F238E27FC236}">
                          <a16:creationId xmlns:a16="http://schemas.microsoft.com/office/drawing/2014/main" id="{9F816BDA-BB3E-42DB-A7FB-38BEF17F60D2}"/>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375" name="Rechte verbindingslijn 374">
                      <a:extLst>
                        <a:ext uri="{FF2B5EF4-FFF2-40B4-BE49-F238E27FC236}">
                          <a16:creationId xmlns:a16="http://schemas.microsoft.com/office/drawing/2014/main" id="{280E0709-802D-4135-9A10-F1F0EA7C5F4F}"/>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376" name="Rechte verbindingslijn 375">
                      <a:extLst>
                        <a:ext uri="{FF2B5EF4-FFF2-40B4-BE49-F238E27FC236}">
                          <a16:creationId xmlns:a16="http://schemas.microsoft.com/office/drawing/2014/main" id="{A1F81D07-C763-479C-8C91-DC115C0D8E9E}"/>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369" name="Groep 368">
                    <a:extLst>
                      <a:ext uri="{FF2B5EF4-FFF2-40B4-BE49-F238E27FC236}">
                        <a16:creationId xmlns:a16="http://schemas.microsoft.com/office/drawing/2014/main" id="{16733BA1-9B49-4AB7-89E2-E477F0C88041}"/>
                      </a:ext>
                    </a:extLst>
                  </p:cNvPr>
                  <p:cNvGrpSpPr/>
                  <p:nvPr userDrawn="1"/>
                </p:nvGrpSpPr>
                <p:grpSpPr>
                  <a:xfrm>
                    <a:off x="-3634047" y="735854"/>
                    <a:ext cx="88801" cy="72568"/>
                    <a:chOff x="-2091059" y="1395403"/>
                    <a:chExt cx="157316" cy="128558"/>
                  </a:xfrm>
                </p:grpSpPr>
                <p:sp>
                  <p:nvSpPr>
                    <p:cNvPr id="370" name="Rechthoek 369">
                      <a:extLst>
                        <a:ext uri="{FF2B5EF4-FFF2-40B4-BE49-F238E27FC236}">
                          <a16:creationId xmlns:a16="http://schemas.microsoft.com/office/drawing/2014/main" id="{C02D85BB-2B7A-48B9-8747-2B4BDC63DF6B}"/>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371" name="Pijl: punthaak 370">
                      <a:extLst>
                        <a:ext uri="{FF2B5EF4-FFF2-40B4-BE49-F238E27FC236}">
                          <a16:creationId xmlns:a16="http://schemas.microsoft.com/office/drawing/2014/main" id="{5208E2D0-D1B8-4710-ACA3-E340604C5EEA}"/>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grpSp>
          <p:grpSp>
            <p:nvGrpSpPr>
              <p:cNvPr id="352" name="Groep 351">
                <a:extLst>
                  <a:ext uri="{FF2B5EF4-FFF2-40B4-BE49-F238E27FC236}">
                    <a16:creationId xmlns:a16="http://schemas.microsoft.com/office/drawing/2014/main" id="{2F7B175D-9B0F-4CB9-81A4-07883B538FDD}"/>
                  </a:ext>
                </a:extLst>
              </p:cNvPr>
              <p:cNvGrpSpPr/>
              <p:nvPr userDrawn="1"/>
            </p:nvGrpSpPr>
            <p:grpSpPr>
              <a:xfrm>
                <a:off x="-2425037" y="781500"/>
                <a:ext cx="357690" cy="330595"/>
                <a:chOff x="-2721817" y="782525"/>
                <a:chExt cx="432805" cy="400021"/>
              </a:xfrm>
            </p:grpSpPr>
            <p:sp>
              <p:nvSpPr>
                <p:cNvPr id="355" name="Rechthoek 354">
                  <a:extLst>
                    <a:ext uri="{FF2B5EF4-FFF2-40B4-BE49-F238E27FC236}">
                      <a16:creationId xmlns:a16="http://schemas.microsoft.com/office/drawing/2014/main" id="{517D5E23-FB09-4E72-A832-C28BD866FFD7}"/>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a:solidFill>
                      <a:srgbClr val="FF0000"/>
                    </a:solidFill>
                    <a:latin typeface="Arial" panose="020B0604020202020204" pitchFamily="34" charset="0"/>
                    <a:cs typeface="Arial" panose="020B0604020202020204" pitchFamily="34" charset="0"/>
                  </a:endParaRPr>
                </a:p>
              </p:txBody>
            </p:sp>
            <p:grpSp>
              <p:nvGrpSpPr>
                <p:cNvPr id="356" name="Groep 355">
                  <a:extLst>
                    <a:ext uri="{FF2B5EF4-FFF2-40B4-BE49-F238E27FC236}">
                      <a16:creationId xmlns:a16="http://schemas.microsoft.com/office/drawing/2014/main" id="{9528064D-0826-4BFC-86D3-9D1EF718CB16}"/>
                    </a:ext>
                  </a:extLst>
                </p:cNvPr>
                <p:cNvGrpSpPr/>
                <p:nvPr userDrawn="1"/>
              </p:nvGrpSpPr>
              <p:grpSpPr>
                <a:xfrm>
                  <a:off x="-2652453" y="866772"/>
                  <a:ext cx="294076" cy="231526"/>
                  <a:chOff x="-3310843" y="700986"/>
                  <a:chExt cx="182598" cy="143759"/>
                </a:xfrm>
              </p:grpSpPr>
              <p:grpSp>
                <p:nvGrpSpPr>
                  <p:cNvPr id="357" name="Groep 356">
                    <a:extLst>
                      <a:ext uri="{FF2B5EF4-FFF2-40B4-BE49-F238E27FC236}">
                        <a16:creationId xmlns:a16="http://schemas.microsoft.com/office/drawing/2014/main" id="{7F35971B-94C6-468B-83CC-521FA2533FA5}"/>
                      </a:ext>
                    </a:extLst>
                  </p:cNvPr>
                  <p:cNvGrpSpPr/>
                  <p:nvPr userDrawn="1"/>
                </p:nvGrpSpPr>
                <p:grpSpPr>
                  <a:xfrm>
                    <a:off x="-3310843" y="700986"/>
                    <a:ext cx="182598" cy="143759"/>
                    <a:chOff x="-3310843" y="700986"/>
                    <a:chExt cx="182598" cy="143759"/>
                  </a:xfrm>
                </p:grpSpPr>
                <p:cxnSp>
                  <p:nvCxnSpPr>
                    <p:cNvPr id="361" name="Rechte verbindingslijn 360">
                      <a:extLst>
                        <a:ext uri="{FF2B5EF4-FFF2-40B4-BE49-F238E27FC236}">
                          <a16:creationId xmlns:a16="http://schemas.microsoft.com/office/drawing/2014/main" id="{CEA1E2CE-9868-46A2-B613-1AD40EBE380C}"/>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362" name="Rechte verbindingslijn 361">
                      <a:extLst>
                        <a:ext uri="{FF2B5EF4-FFF2-40B4-BE49-F238E27FC236}">
                          <a16:creationId xmlns:a16="http://schemas.microsoft.com/office/drawing/2014/main" id="{FA75C5C3-15A4-41B6-84A9-65D287276D74}"/>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363" name="Rechte verbindingslijn 362">
                      <a:extLst>
                        <a:ext uri="{FF2B5EF4-FFF2-40B4-BE49-F238E27FC236}">
                          <a16:creationId xmlns:a16="http://schemas.microsoft.com/office/drawing/2014/main" id="{25F37B2B-7BB9-48F3-8FAC-AD8B7D02C18E}"/>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364" name="Rechte verbindingslijn 363">
                      <a:extLst>
                        <a:ext uri="{FF2B5EF4-FFF2-40B4-BE49-F238E27FC236}">
                          <a16:creationId xmlns:a16="http://schemas.microsoft.com/office/drawing/2014/main" id="{C60CA2F8-EDBB-4572-9AAD-C3023AFDC158}"/>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365" name="Rechte verbindingslijn 364">
                      <a:extLst>
                        <a:ext uri="{FF2B5EF4-FFF2-40B4-BE49-F238E27FC236}">
                          <a16:creationId xmlns:a16="http://schemas.microsoft.com/office/drawing/2014/main" id="{1313F6C8-4720-44EB-ADA4-ED841630A6F1}"/>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358" name="Groep 357">
                    <a:extLst>
                      <a:ext uri="{FF2B5EF4-FFF2-40B4-BE49-F238E27FC236}">
                        <a16:creationId xmlns:a16="http://schemas.microsoft.com/office/drawing/2014/main" id="{9391042A-C3AE-4FDD-9088-421E57098C95}"/>
                      </a:ext>
                    </a:extLst>
                  </p:cNvPr>
                  <p:cNvGrpSpPr/>
                  <p:nvPr userDrawn="1"/>
                </p:nvGrpSpPr>
                <p:grpSpPr>
                  <a:xfrm flipH="1">
                    <a:off x="-3310774" y="735854"/>
                    <a:ext cx="88801" cy="72568"/>
                    <a:chOff x="-2091059" y="1395403"/>
                    <a:chExt cx="157316" cy="128558"/>
                  </a:xfrm>
                </p:grpSpPr>
                <p:sp>
                  <p:nvSpPr>
                    <p:cNvPr id="359" name="Rechthoek 358">
                      <a:extLst>
                        <a:ext uri="{FF2B5EF4-FFF2-40B4-BE49-F238E27FC236}">
                          <a16:creationId xmlns:a16="http://schemas.microsoft.com/office/drawing/2014/main" id="{4AF52846-E1F0-4F8E-B415-3A923648689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360" name="Pijl: punthaak 359">
                      <a:extLst>
                        <a:ext uri="{FF2B5EF4-FFF2-40B4-BE49-F238E27FC236}">
                          <a16:creationId xmlns:a16="http://schemas.microsoft.com/office/drawing/2014/main" id="{E6D98ECF-0BA1-4D6F-9DA6-3DFCDFB324A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grpSp>
          <p:sp>
            <p:nvSpPr>
              <p:cNvPr id="353" name="Rechthoek 352">
                <a:extLst>
                  <a:ext uri="{FF2B5EF4-FFF2-40B4-BE49-F238E27FC236}">
                    <a16:creationId xmlns:a16="http://schemas.microsoft.com/office/drawing/2014/main" id="{4204B077-92FB-4B65-844E-198E8BECD9AD}"/>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354" name="Rechthoek 353">
                <a:extLst>
                  <a:ext uri="{FF2B5EF4-FFF2-40B4-BE49-F238E27FC236}">
                    <a16:creationId xmlns:a16="http://schemas.microsoft.com/office/drawing/2014/main" id="{2E2E24B9-4B50-489B-99E4-BB00A91C8C6D}"/>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327" name="Rechte verbindingslijn 326">
              <a:extLst>
                <a:ext uri="{FF2B5EF4-FFF2-40B4-BE49-F238E27FC236}">
                  <a16:creationId xmlns:a16="http://schemas.microsoft.com/office/drawing/2014/main" id="{464D35B2-2362-44E2-B3DB-5D8F11BBEE4B}"/>
                </a:ext>
              </a:extLst>
            </p:cNvPr>
            <p:cNvCxnSpPr>
              <a:cxnSpLocks/>
            </p:cNvCxnSpPr>
            <p:nvPr userDrawn="1"/>
          </p:nvCxnSpPr>
          <p:spPr>
            <a:xfrm>
              <a:off x="-3419346" y="1980503"/>
              <a:ext cx="3176013" cy="0"/>
            </a:xfrm>
            <a:prstGeom prst="line">
              <a:avLst/>
            </a:prstGeom>
            <a:noFill/>
            <a:ln w="3175" cap="flat" cmpd="sng" algn="ctr">
              <a:solidFill>
                <a:schemeClr val="bg1">
                  <a:lumMod val="50000"/>
                </a:schemeClr>
              </a:solidFill>
              <a:prstDash val="solid"/>
            </a:ln>
            <a:effectLst/>
          </p:spPr>
        </p:cxnSp>
        <p:sp>
          <p:nvSpPr>
            <p:cNvPr id="328" name="Rechthoek 327">
              <a:extLst>
                <a:ext uri="{FF2B5EF4-FFF2-40B4-BE49-F238E27FC236}">
                  <a16:creationId xmlns:a16="http://schemas.microsoft.com/office/drawing/2014/main" id="{C4575DF3-F611-4ED0-9160-61A1427C3AA6}"/>
                </a:ext>
              </a:extLst>
            </p:cNvPr>
            <p:cNvSpPr/>
            <p:nvPr userDrawn="1"/>
          </p:nvSpPr>
          <p:spPr>
            <a:xfrm>
              <a:off x="-3059324" y="2678715"/>
              <a:ext cx="2823104" cy="255963"/>
            </a:xfrm>
            <a:prstGeom prst="rect">
              <a:avLst/>
            </a:prstGeom>
            <a:noFill/>
            <a:ln w="25400" cap="flat" cmpd="sng" algn="ctr">
              <a:noFill/>
              <a:prstDash val="solid"/>
            </a:ln>
            <a:effectLst/>
          </p:spPr>
          <p:txBody>
            <a:bodyPr lIns="0" tIns="0" rIns="0" bIns="0" rtlCol="0" anchor="ctr"/>
            <a:lstStyle/>
            <a:p>
              <a:pPr marL="133350" marR="0" lvl="0" indent="-133350" algn="l" defTabSz="685800" rtl="0" eaLnBrk="1" fontAlgn="auto" latinLnBrk="0" hangingPunct="1">
                <a:lnSpc>
                  <a:spcPct val="100000"/>
                </a:lnSpc>
                <a:spcBef>
                  <a:spcPts val="225"/>
                </a:spcBef>
                <a:spcAft>
                  <a:spcPts val="225"/>
                </a:spcAft>
                <a:buClr>
                  <a:schemeClr val="accent1"/>
                </a:buClr>
                <a:buSzTx/>
                <a:buFont typeface="Wingdings" panose="05000000000000000000" pitchFamily="2" charset="2"/>
                <a:buChar char="§"/>
                <a:tabLst/>
                <a:defRPr/>
              </a:pPr>
              <a:r>
                <a:rPr lang="nl-NL" sz="1125" kern="1200" noProof="0" dirty="0" err="1">
                  <a:solidFill>
                    <a:schemeClr val="tx1"/>
                  </a:solidFill>
                  <a:latin typeface="+mn-lt"/>
                  <a:ea typeface="+mn-ea"/>
                  <a:cs typeface="+mn-cs"/>
                </a:rPr>
                <a:t>Bullet</a:t>
              </a:r>
              <a:r>
                <a:rPr lang="nl-NL" sz="1125" kern="1200" noProof="0" dirty="0">
                  <a:solidFill>
                    <a:schemeClr val="tx1"/>
                  </a:solidFill>
                  <a:latin typeface="+mn-lt"/>
                  <a:ea typeface="+mn-ea"/>
                  <a:cs typeface="+mn-cs"/>
                </a:rPr>
                <a:t> (15pt)</a:t>
              </a:r>
            </a:p>
          </p:txBody>
        </p:sp>
        <p:sp>
          <p:nvSpPr>
            <p:cNvPr id="329" name="Ovaal 328">
              <a:extLst>
                <a:ext uri="{FF2B5EF4-FFF2-40B4-BE49-F238E27FC236}">
                  <a16:creationId xmlns:a16="http://schemas.microsoft.com/office/drawing/2014/main" id="{A1B8E9A6-4379-4925-B80C-62DB31AADB7C}"/>
                </a:ext>
              </a:extLst>
            </p:cNvPr>
            <p:cNvSpPr/>
            <p:nvPr userDrawn="1"/>
          </p:nvSpPr>
          <p:spPr>
            <a:xfrm>
              <a:off x="-3425006" y="3050637"/>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30" name="Rechthoek 329">
              <a:extLst>
                <a:ext uri="{FF2B5EF4-FFF2-40B4-BE49-F238E27FC236}">
                  <a16:creationId xmlns:a16="http://schemas.microsoft.com/office/drawing/2014/main" id="{9D380F45-E4F1-4BBD-8FA8-CDEDBC7D898C}"/>
                </a:ext>
              </a:extLst>
            </p:cNvPr>
            <p:cNvSpPr/>
            <p:nvPr userDrawn="1"/>
          </p:nvSpPr>
          <p:spPr>
            <a:xfrm>
              <a:off x="-3059324" y="3050636"/>
              <a:ext cx="2823104" cy="255963"/>
            </a:xfrm>
            <a:prstGeom prst="rect">
              <a:avLst/>
            </a:prstGeom>
            <a:noFill/>
            <a:ln w="25400" cap="flat" cmpd="sng" algn="ctr">
              <a:noFill/>
              <a:prstDash val="solid"/>
            </a:ln>
            <a:effectLst/>
          </p:spPr>
          <p:txBody>
            <a:bodyPr lIns="0" tIns="0" rIns="0" bIns="0" rtlCol="0" anchor="ctr"/>
            <a:lstStyle/>
            <a:p>
              <a:pPr marL="266700" marR="0" lvl="1" indent="-133350" algn="l" defTabSz="685800" rtl="0" eaLnBrk="1" fontAlgn="auto" latinLnBrk="0" hangingPunct="1">
                <a:lnSpc>
                  <a:spcPct val="100000"/>
                </a:lnSpc>
                <a:spcBef>
                  <a:spcPts val="225"/>
                </a:spcBef>
                <a:spcAft>
                  <a:spcPts val="225"/>
                </a:spcAft>
                <a:buClr>
                  <a:schemeClr val="accent1"/>
                </a:buClr>
                <a:buSzTx/>
                <a:buFont typeface="Wingdings" panose="05000000000000000000" pitchFamily="2" charset="2"/>
                <a:buChar char="§"/>
                <a:tabLst/>
                <a:defRPr/>
              </a:pPr>
              <a:r>
                <a:rPr lang="nl-NL" sz="1125" kern="1200" noProof="0" dirty="0">
                  <a:solidFill>
                    <a:schemeClr val="tx1"/>
                  </a:solidFill>
                  <a:latin typeface="+mn-lt"/>
                  <a:ea typeface="+mn-ea"/>
                  <a:cs typeface="+mn-cs"/>
                </a:rPr>
                <a:t>Sub-</a:t>
              </a:r>
              <a:r>
                <a:rPr lang="nl-NL" sz="1125" kern="1200" noProof="0" dirty="0" err="1">
                  <a:solidFill>
                    <a:schemeClr val="tx1"/>
                  </a:solidFill>
                  <a:latin typeface="+mn-lt"/>
                  <a:ea typeface="+mn-ea"/>
                  <a:cs typeface="+mn-cs"/>
                </a:rPr>
                <a:t>bullet</a:t>
              </a:r>
              <a:r>
                <a:rPr lang="nl-NL" sz="1125" kern="1200" noProof="0" dirty="0">
                  <a:solidFill>
                    <a:schemeClr val="tx1"/>
                  </a:solidFill>
                  <a:latin typeface="+mn-lt"/>
                  <a:ea typeface="+mn-ea"/>
                  <a:cs typeface="+mn-cs"/>
                </a:rPr>
                <a:t> #1 (15pt) </a:t>
              </a:r>
            </a:p>
          </p:txBody>
        </p:sp>
        <p:sp>
          <p:nvSpPr>
            <p:cNvPr id="331" name="Ovaal 330">
              <a:extLst>
                <a:ext uri="{FF2B5EF4-FFF2-40B4-BE49-F238E27FC236}">
                  <a16:creationId xmlns:a16="http://schemas.microsoft.com/office/drawing/2014/main" id="{17BDFF78-B0B7-4581-AE2A-0051478D8685}"/>
                </a:ext>
              </a:extLst>
            </p:cNvPr>
            <p:cNvSpPr/>
            <p:nvPr userDrawn="1"/>
          </p:nvSpPr>
          <p:spPr>
            <a:xfrm>
              <a:off x="-3425006" y="3424813"/>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332" name="Rechthoek 331">
              <a:extLst>
                <a:ext uri="{FF2B5EF4-FFF2-40B4-BE49-F238E27FC236}">
                  <a16:creationId xmlns:a16="http://schemas.microsoft.com/office/drawing/2014/main" id="{17036FFC-4998-4B16-803F-FCF3981E4D19}"/>
                </a:ext>
              </a:extLst>
            </p:cNvPr>
            <p:cNvSpPr/>
            <p:nvPr userDrawn="1"/>
          </p:nvSpPr>
          <p:spPr>
            <a:xfrm>
              <a:off x="-3059324" y="3424812"/>
              <a:ext cx="2823104" cy="255963"/>
            </a:xfrm>
            <a:prstGeom prst="rect">
              <a:avLst/>
            </a:prstGeom>
            <a:noFill/>
            <a:ln w="25400" cap="flat" cmpd="sng" algn="ctr">
              <a:noFill/>
              <a:prstDash val="solid"/>
            </a:ln>
            <a:effectLst/>
          </p:spPr>
          <p:txBody>
            <a:bodyPr lIns="0" tIns="0" rIns="0" bIns="0" rtlCol="0" anchor="ctr"/>
            <a:lstStyle/>
            <a:p>
              <a:pPr marL="398860" marR="0" lvl="2" indent="-132160" algn="l" defTabSz="685800" rtl="0" eaLnBrk="1" fontAlgn="auto" latinLnBrk="0" hangingPunct="1">
                <a:lnSpc>
                  <a:spcPct val="100000"/>
                </a:lnSpc>
                <a:spcBef>
                  <a:spcPts val="225"/>
                </a:spcBef>
                <a:spcAft>
                  <a:spcPts val="225"/>
                </a:spcAft>
                <a:buClr>
                  <a:schemeClr val="tx1"/>
                </a:buClr>
                <a:buSzTx/>
                <a:buFont typeface="Corbel" panose="020B0503020204020204" pitchFamily="34" charset="0"/>
                <a:buChar char="–"/>
                <a:tabLst/>
                <a:defRPr/>
              </a:pPr>
              <a:r>
                <a:rPr lang="nl-NL" sz="1125" kern="1200" noProof="0" dirty="0">
                  <a:solidFill>
                    <a:schemeClr val="tx1"/>
                  </a:solidFill>
                  <a:latin typeface="+mn-lt"/>
                  <a:ea typeface="+mn-ea"/>
                  <a:cs typeface="+mn-cs"/>
                </a:rPr>
                <a:t>Sub-</a:t>
              </a:r>
              <a:r>
                <a:rPr lang="nl-NL" sz="1125" kern="1200" noProof="0" dirty="0" err="1">
                  <a:solidFill>
                    <a:schemeClr val="tx1"/>
                  </a:solidFill>
                  <a:latin typeface="+mn-lt"/>
                  <a:ea typeface="+mn-ea"/>
                  <a:cs typeface="+mn-cs"/>
                </a:rPr>
                <a:t>bullet</a:t>
              </a:r>
              <a:r>
                <a:rPr lang="nl-NL" sz="1125" kern="1200" noProof="0" dirty="0">
                  <a:solidFill>
                    <a:schemeClr val="tx1"/>
                  </a:solidFill>
                  <a:latin typeface="+mn-lt"/>
                  <a:ea typeface="+mn-ea"/>
                  <a:cs typeface="+mn-cs"/>
                </a:rPr>
                <a:t> #2 (15pt)</a:t>
              </a:r>
            </a:p>
          </p:txBody>
        </p:sp>
        <p:sp>
          <p:nvSpPr>
            <p:cNvPr id="333" name="Ovaal 332">
              <a:extLst>
                <a:ext uri="{FF2B5EF4-FFF2-40B4-BE49-F238E27FC236}">
                  <a16:creationId xmlns:a16="http://schemas.microsoft.com/office/drawing/2014/main" id="{C1421421-1992-42D9-823C-D85B453206B4}"/>
                </a:ext>
              </a:extLst>
            </p:cNvPr>
            <p:cNvSpPr/>
            <p:nvPr userDrawn="1"/>
          </p:nvSpPr>
          <p:spPr>
            <a:xfrm>
              <a:off x="-3425006" y="3797458"/>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334" name="Rechthoek 333">
              <a:extLst>
                <a:ext uri="{FF2B5EF4-FFF2-40B4-BE49-F238E27FC236}">
                  <a16:creationId xmlns:a16="http://schemas.microsoft.com/office/drawing/2014/main" id="{F68A0C3C-23E2-4568-9682-08A4D02AFAEB}"/>
                </a:ext>
              </a:extLst>
            </p:cNvPr>
            <p:cNvSpPr/>
            <p:nvPr userDrawn="1"/>
          </p:nvSpPr>
          <p:spPr>
            <a:xfrm>
              <a:off x="-3059324" y="3797457"/>
              <a:ext cx="2823104" cy="255963"/>
            </a:xfrm>
            <a:prstGeom prst="rect">
              <a:avLst/>
            </a:prstGeom>
            <a:noFill/>
            <a:ln w="25400" cap="flat" cmpd="sng" algn="ctr">
              <a:noFill/>
              <a:prstDash val="solid"/>
            </a:ln>
            <a:effectLst/>
          </p:spPr>
          <p:txBody>
            <a:bodyPr lIns="0" tIns="0" rIns="0" bIns="0" rtlCol="0" anchor="ctr"/>
            <a:lstStyle/>
            <a:p>
              <a:pPr marL="0" marR="0" lvl="3" indent="0" algn="l" defTabSz="685800" rtl="0" eaLnBrk="1" fontAlgn="auto" latinLnBrk="0" hangingPunct="1">
                <a:lnSpc>
                  <a:spcPct val="100000"/>
                </a:lnSpc>
                <a:spcBef>
                  <a:spcPts val="225"/>
                </a:spcBef>
                <a:spcAft>
                  <a:spcPts val="225"/>
                </a:spcAft>
                <a:buClrTx/>
                <a:buSzTx/>
                <a:buFont typeface="Arial" panose="020B0604020202020204" pitchFamily="34" charset="0"/>
                <a:buNone/>
                <a:tabLst/>
                <a:defRPr/>
              </a:pPr>
              <a:r>
                <a:rPr lang="nl-NL" sz="1125" kern="1200" noProof="0" dirty="0">
                  <a:solidFill>
                    <a:schemeClr val="tx1"/>
                  </a:solidFill>
                  <a:latin typeface="+mn-lt"/>
                  <a:ea typeface="+mn-ea"/>
                  <a:cs typeface="+mn-cs"/>
                </a:rPr>
                <a:t>Leestekst (15pt)</a:t>
              </a:r>
            </a:p>
          </p:txBody>
        </p:sp>
        <p:sp>
          <p:nvSpPr>
            <p:cNvPr id="335" name="Ovaal 334">
              <a:extLst>
                <a:ext uri="{FF2B5EF4-FFF2-40B4-BE49-F238E27FC236}">
                  <a16:creationId xmlns:a16="http://schemas.microsoft.com/office/drawing/2014/main" id="{4799B7D9-C473-430C-8F81-3AE30D31D0B9}"/>
                </a:ext>
              </a:extLst>
            </p:cNvPr>
            <p:cNvSpPr/>
            <p:nvPr userDrawn="1"/>
          </p:nvSpPr>
          <p:spPr>
            <a:xfrm>
              <a:off x="-3425006" y="4181064"/>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336" name="Rechthoek 335">
              <a:extLst>
                <a:ext uri="{FF2B5EF4-FFF2-40B4-BE49-F238E27FC236}">
                  <a16:creationId xmlns:a16="http://schemas.microsoft.com/office/drawing/2014/main" id="{7F13A039-6125-42E8-B82E-9CE8F0A550AA}"/>
                </a:ext>
              </a:extLst>
            </p:cNvPr>
            <p:cNvSpPr/>
            <p:nvPr userDrawn="1"/>
          </p:nvSpPr>
          <p:spPr>
            <a:xfrm>
              <a:off x="-3059324" y="4181063"/>
              <a:ext cx="2823104" cy="255963"/>
            </a:xfrm>
            <a:prstGeom prst="rect">
              <a:avLst/>
            </a:prstGeom>
            <a:noFill/>
            <a:ln w="25400" cap="flat" cmpd="sng" algn="ctr">
              <a:noFill/>
              <a:prstDash val="solid"/>
            </a:ln>
            <a:effectLst/>
          </p:spPr>
          <p:txBody>
            <a:bodyPr lIns="0" tIns="0" rIns="0" bIns="0" rtlCol="0" anchor="ctr"/>
            <a:lstStyle/>
            <a:p>
              <a:pPr marL="0" marR="0" lvl="4" indent="0" fontAlgn="auto">
                <a:lnSpc>
                  <a:spcPct val="100000"/>
                </a:lnSpc>
                <a:spcBef>
                  <a:spcPts val="450"/>
                </a:spcBef>
                <a:spcAft>
                  <a:spcPts val="225"/>
                </a:spcAft>
                <a:buClrTx/>
                <a:buSzTx/>
                <a:buFont typeface="Arial" panose="020B0604020202020204" pitchFamily="34" charset="0"/>
                <a:buNone/>
                <a:tabLst/>
              </a:pPr>
              <a:r>
                <a:rPr lang="nl-NL" sz="1200" b="1" cap="none" baseline="0" noProof="0" dirty="0">
                  <a:solidFill>
                    <a:schemeClr val="accent1"/>
                  </a:solidFill>
                  <a:latin typeface="+mj-lt"/>
                </a:rPr>
                <a:t>Tussenkop (16pt)</a:t>
              </a:r>
            </a:p>
          </p:txBody>
        </p:sp>
        <p:sp>
          <p:nvSpPr>
            <p:cNvPr id="337" name="Rechthoek 336">
              <a:extLst>
                <a:ext uri="{FF2B5EF4-FFF2-40B4-BE49-F238E27FC236}">
                  <a16:creationId xmlns:a16="http://schemas.microsoft.com/office/drawing/2014/main" id="{26E187A7-8461-48BF-BF3F-03B5981A368B}"/>
                </a:ext>
              </a:extLst>
            </p:cNvPr>
            <p:cNvSpPr/>
            <p:nvPr userDrawn="1"/>
          </p:nvSpPr>
          <p:spPr>
            <a:xfrm>
              <a:off x="-3420798" y="2099231"/>
              <a:ext cx="3178016" cy="467013"/>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cxnSp>
          <p:nvCxnSpPr>
            <p:cNvPr id="338" name="Rechte verbindingslijn 337">
              <a:extLst>
                <a:ext uri="{FF2B5EF4-FFF2-40B4-BE49-F238E27FC236}">
                  <a16:creationId xmlns:a16="http://schemas.microsoft.com/office/drawing/2014/main" id="{A0541823-903A-4C9E-8B9A-270AE2CD068C}"/>
                </a:ext>
              </a:extLst>
            </p:cNvPr>
            <p:cNvCxnSpPr>
              <a:cxnSpLocks/>
            </p:cNvCxnSpPr>
            <p:nvPr userDrawn="1"/>
          </p:nvCxnSpPr>
          <p:spPr>
            <a:xfrm>
              <a:off x="-3419346" y="1161637"/>
              <a:ext cx="3176013" cy="0"/>
            </a:xfrm>
            <a:prstGeom prst="line">
              <a:avLst/>
            </a:prstGeom>
            <a:noFill/>
            <a:ln w="3175" cap="flat" cmpd="sng" algn="ctr">
              <a:solidFill>
                <a:schemeClr val="bg1">
                  <a:lumMod val="50000"/>
                </a:schemeClr>
              </a:solidFill>
              <a:prstDash val="solid"/>
            </a:ln>
            <a:effectLst/>
          </p:spPr>
        </p:cxnSp>
        <p:sp>
          <p:nvSpPr>
            <p:cNvPr id="339" name="Ovaal 338">
              <a:extLst>
                <a:ext uri="{FF2B5EF4-FFF2-40B4-BE49-F238E27FC236}">
                  <a16:creationId xmlns:a16="http://schemas.microsoft.com/office/drawing/2014/main" id="{754E9281-9BA1-4E69-9539-0BDE72954F24}"/>
                </a:ext>
              </a:extLst>
            </p:cNvPr>
            <p:cNvSpPr/>
            <p:nvPr userDrawn="1"/>
          </p:nvSpPr>
          <p:spPr>
            <a:xfrm>
              <a:off x="-3425006" y="385248"/>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340" name="Rechthoek 339">
              <a:extLst>
                <a:ext uri="{FF2B5EF4-FFF2-40B4-BE49-F238E27FC236}">
                  <a16:creationId xmlns:a16="http://schemas.microsoft.com/office/drawing/2014/main" id="{09E649A0-FC2D-40FE-841A-A3502F2E14D8}"/>
                </a:ext>
              </a:extLst>
            </p:cNvPr>
            <p:cNvSpPr/>
            <p:nvPr userDrawn="1"/>
          </p:nvSpPr>
          <p:spPr>
            <a:xfrm>
              <a:off x="-3059324" y="385247"/>
              <a:ext cx="2823104" cy="255963"/>
            </a:xfrm>
            <a:prstGeom prst="rect">
              <a:avLst/>
            </a:prstGeom>
            <a:noFill/>
            <a:ln w="25400" cap="flat" cmpd="sng" algn="ctr">
              <a:noFill/>
              <a:prstDash val="solid"/>
            </a:ln>
            <a:effectLst/>
          </p:spPr>
          <p:txBody>
            <a:bodyPr lIns="0" tIns="0" rIns="0" bIns="0" rtlCol="0" anchor="ctr"/>
            <a:lstStyle/>
            <a:p>
              <a:pPr marL="0" marR="0" lvl="0" indent="0" algn="l" defTabSz="685800" rtl="0" eaLnBrk="1" fontAlgn="auto" latinLnBrk="0" hangingPunct="1">
                <a:lnSpc>
                  <a:spcPct val="80000"/>
                </a:lnSpc>
                <a:spcBef>
                  <a:spcPct val="0"/>
                </a:spcBef>
                <a:spcAft>
                  <a:spcPts val="225"/>
                </a:spcAft>
                <a:buClr>
                  <a:schemeClr val="accent1"/>
                </a:buClr>
                <a:buSzTx/>
                <a:buFont typeface="Wingdings" panose="05000000000000000000" pitchFamily="2" charset="2"/>
                <a:buNone/>
                <a:tabLst/>
                <a:defRPr/>
              </a:pPr>
              <a:r>
                <a:rPr lang="nl-NL" sz="1950" b="0" kern="1200" noProof="0" dirty="0">
                  <a:solidFill>
                    <a:schemeClr val="tx1"/>
                  </a:solidFill>
                  <a:latin typeface="+mn-lt"/>
                  <a:ea typeface="+mj-ea"/>
                  <a:cs typeface="+mj-cs"/>
                </a:rPr>
                <a:t>Titel (26pt)</a:t>
              </a:r>
            </a:p>
          </p:txBody>
        </p:sp>
        <p:sp>
          <p:nvSpPr>
            <p:cNvPr id="341" name="Ovaal 340">
              <a:extLst>
                <a:ext uri="{FF2B5EF4-FFF2-40B4-BE49-F238E27FC236}">
                  <a16:creationId xmlns:a16="http://schemas.microsoft.com/office/drawing/2014/main" id="{A2C486FF-3197-4B43-AFF1-AFA97A38CC5C}"/>
                </a:ext>
              </a:extLst>
            </p:cNvPr>
            <p:cNvSpPr/>
            <p:nvPr userDrawn="1"/>
          </p:nvSpPr>
          <p:spPr>
            <a:xfrm>
              <a:off x="-3425006" y="757169"/>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42" name="Rechthoek 341">
              <a:extLst>
                <a:ext uri="{FF2B5EF4-FFF2-40B4-BE49-F238E27FC236}">
                  <a16:creationId xmlns:a16="http://schemas.microsoft.com/office/drawing/2014/main" id="{BBB44AF4-1420-42A0-A672-752F26289511}"/>
                </a:ext>
              </a:extLst>
            </p:cNvPr>
            <p:cNvSpPr/>
            <p:nvPr userDrawn="1"/>
          </p:nvSpPr>
          <p:spPr>
            <a:xfrm>
              <a:off x="-3059324" y="757168"/>
              <a:ext cx="2823104" cy="255963"/>
            </a:xfrm>
            <a:prstGeom prst="rect">
              <a:avLst/>
            </a:prstGeom>
            <a:noFill/>
            <a:ln w="25400" cap="flat" cmpd="sng" algn="ctr">
              <a:noFill/>
              <a:prstDash val="solid"/>
            </a:ln>
            <a:effectLst/>
          </p:spPr>
          <p:txBody>
            <a:bodyPr lIns="0" tIns="0" rIns="0" bIns="0" rtlCol="0" anchor="ctr"/>
            <a:lstStyle/>
            <a:p>
              <a:pPr marL="0" marR="0" lvl="0" indent="0" algn="l" defTabSz="685800" rtl="0" eaLnBrk="1" fontAlgn="auto" latinLnBrk="0" hangingPunct="1">
                <a:lnSpc>
                  <a:spcPct val="100000"/>
                </a:lnSpc>
                <a:spcBef>
                  <a:spcPts val="225"/>
                </a:spcBef>
                <a:spcAft>
                  <a:spcPts val="225"/>
                </a:spcAft>
                <a:buClr>
                  <a:schemeClr val="accent1"/>
                </a:buClr>
                <a:buSzTx/>
                <a:buFont typeface="Wingdings" panose="05000000000000000000" pitchFamily="2" charset="2"/>
                <a:buNone/>
                <a:tabLst/>
                <a:defRPr/>
              </a:pPr>
              <a:r>
                <a:rPr lang="nl-NL" sz="1500" b="0" kern="1200" noProof="0" dirty="0">
                  <a:solidFill>
                    <a:schemeClr val="accent1"/>
                  </a:solidFill>
                  <a:latin typeface="+mn-lt"/>
                  <a:ea typeface="+mn-ea"/>
                  <a:cs typeface="+mn-cs"/>
                </a:rPr>
                <a:t>Subtitel (20pt)</a:t>
              </a:r>
            </a:p>
          </p:txBody>
        </p:sp>
      </p:grpSp>
      <p:grpSp>
        <p:nvGrpSpPr>
          <p:cNvPr id="191" name="Groep 190">
            <a:extLst>
              <a:ext uri="{FF2B5EF4-FFF2-40B4-BE49-F238E27FC236}">
                <a16:creationId xmlns:a16="http://schemas.microsoft.com/office/drawing/2014/main" id="{DE9BD81A-255A-4363-A620-FB41FB91DDDB}"/>
              </a:ext>
            </a:extLst>
          </p:cNvPr>
          <p:cNvGrpSpPr/>
          <p:nvPr userDrawn="1"/>
        </p:nvGrpSpPr>
        <p:grpSpPr>
          <a:xfrm>
            <a:off x="9293701" y="1"/>
            <a:ext cx="2387759" cy="3211937"/>
            <a:chOff x="12391601" y="0"/>
            <a:chExt cx="3183678" cy="4278621"/>
          </a:xfrm>
        </p:grpSpPr>
        <p:sp>
          <p:nvSpPr>
            <p:cNvPr id="192" name="Rechthoek 191">
              <a:extLst>
                <a:ext uri="{FF2B5EF4-FFF2-40B4-BE49-F238E27FC236}">
                  <a16:creationId xmlns:a16="http://schemas.microsoft.com/office/drawing/2014/main" id="{E20C2D69-B092-46AD-AC00-6226A6DBC438}"/>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80000"/>
                </a:lnSpc>
                <a:spcBef>
                  <a:spcPts val="0"/>
                </a:spcBef>
                <a:spcAft>
                  <a:spcPts val="0"/>
                </a:spcAft>
                <a:buClrTx/>
                <a:buSzTx/>
                <a:buFontTx/>
                <a:buNone/>
                <a:tabLst/>
                <a:defRPr/>
              </a:pPr>
              <a:r>
                <a:rPr kumimoji="0" lang="nl-NL" sz="1050" b="1" i="0" u="none" strike="noStrike" kern="0" cap="all" spc="0" normalizeH="0" baseline="0" noProof="0" dirty="0">
                  <a:ln>
                    <a:noFill/>
                  </a:ln>
                  <a:solidFill>
                    <a:schemeClr val="bg1">
                      <a:lumMod val="50000"/>
                    </a:schemeClr>
                  </a:solidFill>
                  <a:effectLst/>
                  <a:uLnTx/>
                  <a:uFillTx/>
                  <a:latin typeface="+mj-lt"/>
                  <a:cs typeface="Segoe UI Light" panose="020B0502040204020203" pitchFamily="34" charset="0"/>
                </a:rPr>
                <a:t>Afbeelding invoegen/veranderen</a:t>
              </a:r>
            </a:p>
          </p:txBody>
        </p:sp>
        <p:sp>
          <p:nvSpPr>
            <p:cNvPr id="193" name="Ovaal 192">
              <a:extLst>
                <a:ext uri="{FF2B5EF4-FFF2-40B4-BE49-F238E27FC236}">
                  <a16:creationId xmlns:a16="http://schemas.microsoft.com/office/drawing/2014/main" id="{FC38609A-FD1A-4D80-B12D-571145F0EB63}"/>
                </a:ext>
              </a:extLst>
            </p:cNvPr>
            <p:cNvSpPr/>
            <p:nvPr userDrawn="1"/>
          </p:nvSpPr>
          <p:spPr>
            <a:xfrm>
              <a:off x="12391601" y="366490"/>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94" name="Rechte verbindingslijn 193">
              <a:extLst>
                <a:ext uri="{FF2B5EF4-FFF2-40B4-BE49-F238E27FC236}">
                  <a16:creationId xmlns:a16="http://schemas.microsoft.com/office/drawing/2014/main" id="{F0462923-B1C1-4360-A705-8FF7BCCFBE63}"/>
                </a:ext>
              </a:extLst>
            </p:cNvPr>
            <p:cNvCxnSpPr>
              <a:cxnSpLocks/>
            </p:cNvCxnSpPr>
            <p:nvPr userDrawn="1"/>
          </p:nvCxnSpPr>
          <p:spPr>
            <a:xfrm>
              <a:off x="12397261" y="241635"/>
              <a:ext cx="3178017" cy="0"/>
            </a:xfrm>
            <a:prstGeom prst="line">
              <a:avLst/>
            </a:prstGeom>
            <a:noFill/>
            <a:ln w="3175" cap="flat" cmpd="sng" algn="ctr">
              <a:solidFill>
                <a:schemeClr val="bg1">
                  <a:lumMod val="50000"/>
                </a:schemeClr>
              </a:solidFill>
              <a:prstDash val="solid"/>
            </a:ln>
            <a:effectLst/>
          </p:spPr>
        </p:cxnSp>
        <p:cxnSp>
          <p:nvCxnSpPr>
            <p:cNvPr id="195" name="Rechte verbindingslijn 194">
              <a:extLst>
                <a:ext uri="{FF2B5EF4-FFF2-40B4-BE49-F238E27FC236}">
                  <a16:creationId xmlns:a16="http://schemas.microsoft.com/office/drawing/2014/main" id="{EFF44239-810B-46D9-A1D1-47BC2D2B0825}"/>
                </a:ext>
              </a:extLst>
            </p:cNvPr>
            <p:cNvCxnSpPr>
              <a:cxnSpLocks/>
            </p:cNvCxnSpPr>
            <p:nvPr userDrawn="1"/>
          </p:nvCxnSpPr>
          <p:spPr>
            <a:xfrm>
              <a:off x="12397261" y="1577933"/>
              <a:ext cx="3178017" cy="0"/>
            </a:xfrm>
            <a:prstGeom prst="line">
              <a:avLst/>
            </a:prstGeom>
            <a:noFill/>
            <a:ln w="3175" cap="flat" cmpd="sng" algn="ctr">
              <a:solidFill>
                <a:schemeClr val="bg1">
                  <a:lumMod val="50000"/>
                </a:schemeClr>
              </a:solidFill>
              <a:prstDash val="solid"/>
            </a:ln>
            <a:effectLst/>
          </p:spPr>
        </p:cxnSp>
        <p:sp>
          <p:nvSpPr>
            <p:cNvPr id="196" name="Rechthoek 195">
              <a:extLst>
                <a:ext uri="{FF2B5EF4-FFF2-40B4-BE49-F238E27FC236}">
                  <a16:creationId xmlns:a16="http://schemas.microsoft.com/office/drawing/2014/main" id="{7FCE518B-B0B6-4764-8311-C2E1F9007D10}"/>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
                  <a:schemeClr val="accent1"/>
                </a:buClr>
                <a:buSzTx/>
                <a:buFont typeface="Arial" panose="020B0604020202020204" pitchFamily="34" charset="0"/>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825"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97" name="Rechte verbindingslijn 196">
              <a:extLst>
                <a:ext uri="{FF2B5EF4-FFF2-40B4-BE49-F238E27FC236}">
                  <a16:creationId xmlns:a16="http://schemas.microsoft.com/office/drawing/2014/main" id="{3E38ACFF-90E1-4DBF-888C-536982DC0188}"/>
                </a:ext>
              </a:extLst>
            </p:cNvPr>
            <p:cNvCxnSpPr>
              <a:cxnSpLocks/>
            </p:cNvCxnSpPr>
            <p:nvPr userDrawn="1"/>
          </p:nvCxnSpPr>
          <p:spPr>
            <a:xfrm>
              <a:off x="12397261" y="4278621"/>
              <a:ext cx="3178017" cy="0"/>
            </a:xfrm>
            <a:prstGeom prst="line">
              <a:avLst/>
            </a:prstGeom>
            <a:noFill/>
            <a:ln w="3175" cap="flat" cmpd="sng" algn="ctr">
              <a:solidFill>
                <a:schemeClr val="bg1">
                  <a:lumMod val="50000"/>
                </a:schemeClr>
              </a:solidFill>
              <a:prstDash val="solid"/>
            </a:ln>
            <a:effectLst/>
          </p:spPr>
        </p:cxnSp>
        <p:sp>
          <p:nvSpPr>
            <p:cNvPr id="198" name="Ovaal 197">
              <a:extLst>
                <a:ext uri="{FF2B5EF4-FFF2-40B4-BE49-F238E27FC236}">
                  <a16:creationId xmlns:a16="http://schemas.microsoft.com/office/drawing/2014/main" id="{ADC04B17-9298-42C7-8255-CAE8E7D1D70B}"/>
                </a:ext>
              </a:extLst>
            </p:cNvPr>
            <p:cNvSpPr/>
            <p:nvPr userDrawn="1"/>
          </p:nvSpPr>
          <p:spPr>
            <a:xfrm>
              <a:off x="12391601" y="1706398"/>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99" name="Rechthoek 198">
              <a:extLst>
                <a:ext uri="{FF2B5EF4-FFF2-40B4-BE49-F238E27FC236}">
                  <a16:creationId xmlns:a16="http://schemas.microsoft.com/office/drawing/2014/main" id="{E5859DAD-1B71-4678-89E1-FE8A2C8313AB}"/>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
                  <a:schemeClr val="accent1"/>
                </a:buClr>
                <a:buSzTx/>
                <a:buFont typeface="Arial" panose="020B0604020202020204" pitchFamily="34" charset="0"/>
                <a:buNone/>
                <a:tabLst/>
                <a:defRPr/>
              </a:pPr>
              <a:r>
                <a:rPr kumimoji="0" lang="nl-NL" sz="825"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825"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825"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00" name="Groep 199">
              <a:extLst>
                <a:ext uri="{FF2B5EF4-FFF2-40B4-BE49-F238E27FC236}">
                  <a16:creationId xmlns:a16="http://schemas.microsoft.com/office/drawing/2014/main" id="{253ED09A-EEDD-49EE-B275-B09E429CFEA2}"/>
                </a:ext>
              </a:extLst>
            </p:cNvPr>
            <p:cNvGrpSpPr/>
            <p:nvPr userDrawn="1"/>
          </p:nvGrpSpPr>
          <p:grpSpPr>
            <a:xfrm>
              <a:off x="12757282" y="2184550"/>
              <a:ext cx="825500" cy="209550"/>
              <a:chOff x="13504624" y="2482850"/>
              <a:chExt cx="825500" cy="209550"/>
            </a:xfrm>
          </p:grpSpPr>
          <p:sp>
            <p:nvSpPr>
              <p:cNvPr id="231" name="Rechthoek 230">
                <a:extLst>
                  <a:ext uri="{FF2B5EF4-FFF2-40B4-BE49-F238E27FC236}">
                    <a16:creationId xmlns:a16="http://schemas.microsoft.com/office/drawing/2014/main" id="{92896F93-D2A3-4CE6-B222-DC8ED12B6A7D}"/>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00" b="0" noProof="0">
                    <a:solidFill>
                      <a:schemeClr val="tx1"/>
                    </a:solidFill>
                    <a:latin typeface="Arial" panose="020B0604020202020204" pitchFamily="34" charset="0"/>
                    <a:cs typeface="Arial" panose="020B0604020202020204" pitchFamily="34" charset="0"/>
                  </a:rPr>
                  <a:t>Invoegen</a:t>
                </a:r>
              </a:p>
            </p:txBody>
          </p:sp>
          <p:cxnSp>
            <p:nvCxnSpPr>
              <p:cNvPr id="232" name="Rechte verbindingslijn 231">
                <a:extLst>
                  <a:ext uri="{FF2B5EF4-FFF2-40B4-BE49-F238E27FC236}">
                    <a16:creationId xmlns:a16="http://schemas.microsoft.com/office/drawing/2014/main" id="{71FF9085-B8A9-4ADA-977D-B0A03A470E08}"/>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33" name="Gelijkbenige driehoek 232">
                <a:extLst>
                  <a:ext uri="{FF2B5EF4-FFF2-40B4-BE49-F238E27FC236}">
                    <a16:creationId xmlns:a16="http://schemas.microsoft.com/office/drawing/2014/main" id="{F5501DB9-CF06-4903-829D-97AA4E80E321}"/>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nvGrpSpPr>
            <p:cNvPr id="201" name="Groep 200">
              <a:extLst>
                <a:ext uri="{FF2B5EF4-FFF2-40B4-BE49-F238E27FC236}">
                  <a16:creationId xmlns:a16="http://schemas.microsoft.com/office/drawing/2014/main" id="{42A220D0-4133-4B24-81B1-98FECD1DF67B}"/>
                </a:ext>
              </a:extLst>
            </p:cNvPr>
            <p:cNvGrpSpPr/>
            <p:nvPr userDrawn="1"/>
          </p:nvGrpSpPr>
          <p:grpSpPr>
            <a:xfrm>
              <a:off x="12757282" y="1141626"/>
              <a:ext cx="294789" cy="318834"/>
              <a:chOff x="14466489" y="1001522"/>
              <a:chExt cx="290627" cy="314333"/>
            </a:xfrm>
          </p:grpSpPr>
          <p:sp>
            <p:nvSpPr>
              <p:cNvPr id="225" name="Rechthoek 224">
                <a:extLst>
                  <a:ext uri="{FF2B5EF4-FFF2-40B4-BE49-F238E27FC236}">
                    <a16:creationId xmlns:a16="http://schemas.microsoft.com/office/drawing/2014/main" id="{D8FCB35D-4FE0-43E9-AA39-A1BA1E8B1797}"/>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226" name="Ovaal 225">
                <a:extLst>
                  <a:ext uri="{FF2B5EF4-FFF2-40B4-BE49-F238E27FC236}">
                    <a16:creationId xmlns:a16="http://schemas.microsoft.com/office/drawing/2014/main" id="{85A2C362-52AE-402A-8DB2-993C9C0C2236}"/>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227" name="Vrije vorm: vorm 226">
                <a:extLst>
                  <a:ext uri="{FF2B5EF4-FFF2-40B4-BE49-F238E27FC236}">
                    <a16:creationId xmlns:a16="http://schemas.microsoft.com/office/drawing/2014/main" id="{EE197F35-9A80-46F4-B7BE-ED28469089D7}"/>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228" name="Rechthoek: afgeronde hoeken 227">
                <a:extLst>
                  <a:ext uri="{FF2B5EF4-FFF2-40B4-BE49-F238E27FC236}">
                    <a16:creationId xmlns:a16="http://schemas.microsoft.com/office/drawing/2014/main" id="{029FFF95-C519-4C5B-8BE8-BAB1F03F149F}"/>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Arial" panose="020B0604020202020204" pitchFamily="34" charset="0"/>
                  <a:cs typeface="Arial" panose="020B0604020202020204" pitchFamily="34" charset="0"/>
                </a:endParaRPr>
              </a:p>
            </p:txBody>
          </p:sp>
          <p:cxnSp>
            <p:nvCxnSpPr>
              <p:cNvPr id="229" name="Rechte verbindingslijn 228">
                <a:extLst>
                  <a:ext uri="{FF2B5EF4-FFF2-40B4-BE49-F238E27FC236}">
                    <a16:creationId xmlns:a16="http://schemas.microsoft.com/office/drawing/2014/main" id="{3395386C-90CE-4A7C-A98B-6BDD8C2FA82F}"/>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30" name="Rechte verbindingslijn 229">
                <a:extLst>
                  <a:ext uri="{FF2B5EF4-FFF2-40B4-BE49-F238E27FC236}">
                    <a16:creationId xmlns:a16="http://schemas.microsoft.com/office/drawing/2014/main" id="{F8B27765-37AB-49A8-8C33-2D3026F8DB19}"/>
                  </a:ext>
                </a:extLst>
              </p:cNvPr>
              <p:cNvCxnSpPr>
                <a:cxnSpLocks/>
                <a:stCxn id="22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02" name="Ovaal 201">
              <a:extLst>
                <a:ext uri="{FF2B5EF4-FFF2-40B4-BE49-F238E27FC236}">
                  <a16:creationId xmlns:a16="http://schemas.microsoft.com/office/drawing/2014/main" id="{AE4A3236-485C-4666-A1DB-FB0114CC0C52}"/>
                </a:ext>
              </a:extLst>
            </p:cNvPr>
            <p:cNvSpPr/>
            <p:nvPr userDrawn="1"/>
          </p:nvSpPr>
          <p:spPr>
            <a:xfrm>
              <a:off x="12391601" y="2617951"/>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03" name="Rechthoek 202">
              <a:extLst>
                <a:ext uri="{FF2B5EF4-FFF2-40B4-BE49-F238E27FC236}">
                  <a16:creationId xmlns:a16="http://schemas.microsoft.com/office/drawing/2014/main" id="{57BF5333-5012-47B4-96A0-A75CAE4C6531}"/>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
                  <a:schemeClr val="accent1"/>
                </a:buClr>
                <a:buSzTx/>
                <a:buFont typeface="Arial" panose="020B0604020202020204" pitchFamily="34" charset="0"/>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afbeeldingen - Opmaak’</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204" name="Rechte verbindingslijn 203">
              <a:extLst>
                <a:ext uri="{FF2B5EF4-FFF2-40B4-BE49-F238E27FC236}">
                  <a16:creationId xmlns:a16="http://schemas.microsoft.com/office/drawing/2014/main" id="{A2C3ED1F-1793-493C-87B9-21A427AD265A}"/>
                </a:ext>
              </a:extLst>
            </p:cNvPr>
            <p:cNvCxnSpPr>
              <a:cxnSpLocks/>
            </p:cNvCxnSpPr>
            <p:nvPr userDrawn="1"/>
          </p:nvCxnSpPr>
          <p:spPr>
            <a:xfrm>
              <a:off x="12397261" y="2499789"/>
              <a:ext cx="3178017" cy="0"/>
            </a:xfrm>
            <a:prstGeom prst="line">
              <a:avLst/>
            </a:prstGeom>
            <a:noFill/>
            <a:ln w="3175" cap="flat" cmpd="sng" algn="ctr">
              <a:solidFill>
                <a:schemeClr val="bg1">
                  <a:lumMod val="50000"/>
                </a:schemeClr>
              </a:solidFill>
              <a:prstDash val="solid"/>
            </a:ln>
            <a:effectLst/>
          </p:spPr>
        </p:cxnSp>
        <p:grpSp>
          <p:nvGrpSpPr>
            <p:cNvPr id="205" name="Groep 204">
              <a:extLst>
                <a:ext uri="{FF2B5EF4-FFF2-40B4-BE49-F238E27FC236}">
                  <a16:creationId xmlns:a16="http://schemas.microsoft.com/office/drawing/2014/main" id="{5C7A68CB-0056-4A1C-BDDD-758D5B45652E}"/>
                </a:ext>
              </a:extLst>
            </p:cNvPr>
            <p:cNvGrpSpPr/>
            <p:nvPr userDrawn="1"/>
          </p:nvGrpSpPr>
          <p:grpSpPr>
            <a:xfrm>
              <a:off x="12696514" y="3540678"/>
              <a:ext cx="514284" cy="612918"/>
              <a:chOff x="12682980" y="3403241"/>
              <a:chExt cx="622284" cy="741632"/>
            </a:xfrm>
          </p:grpSpPr>
          <p:grpSp>
            <p:nvGrpSpPr>
              <p:cNvPr id="209" name="Groep 208">
                <a:extLst>
                  <a:ext uri="{FF2B5EF4-FFF2-40B4-BE49-F238E27FC236}">
                    <a16:creationId xmlns:a16="http://schemas.microsoft.com/office/drawing/2014/main" id="{FE05E858-03BA-47A2-9576-3AC8C9798926}"/>
                  </a:ext>
                </a:extLst>
              </p:cNvPr>
              <p:cNvGrpSpPr/>
              <p:nvPr userDrawn="1"/>
            </p:nvGrpSpPr>
            <p:grpSpPr>
              <a:xfrm>
                <a:off x="12771568" y="3403241"/>
                <a:ext cx="467138" cy="448489"/>
                <a:chOff x="12782195" y="3403241"/>
                <a:chExt cx="467138" cy="448489"/>
              </a:xfrm>
            </p:grpSpPr>
            <p:grpSp>
              <p:nvGrpSpPr>
                <p:cNvPr id="212" name="Groep 211">
                  <a:extLst>
                    <a:ext uri="{FF2B5EF4-FFF2-40B4-BE49-F238E27FC236}">
                      <a16:creationId xmlns:a16="http://schemas.microsoft.com/office/drawing/2014/main" id="{52BF72BA-372B-46AA-A866-5BB2A9E52C99}"/>
                    </a:ext>
                  </a:extLst>
                </p:cNvPr>
                <p:cNvGrpSpPr/>
                <p:nvPr userDrawn="1"/>
              </p:nvGrpSpPr>
              <p:grpSpPr>
                <a:xfrm>
                  <a:off x="12782195" y="3403241"/>
                  <a:ext cx="412967" cy="393907"/>
                  <a:chOff x="13554906" y="3320109"/>
                  <a:chExt cx="443906" cy="423419"/>
                </a:xfrm>
              </p:grpSpPr>
              <p:grpSp>
                <p:nvGrpSpPr>
                  <p:cNvPr id="219" name="Groep 218">
                    <a:extLst>
                      <a:ext uri="{FF2B5EF4-FFF2-40B4-BE49-F238E27FC236}">
                        <a16:creationId xmlns:a16="http://schemas.microsoft.com/office/drawing/2014/main" id="{26AF55C7-E747-41BA-A2A9-AA1C2B1FDC41}"/>
                      </a:ext>
                    </a:extLst>
                  </p:cNvPr>
                  <p:cNvGrpSpPr/>
                  <p:nvPr userDrawn="1"/>
                </p:nvGrpSpPr>
                <p:grpSpPr>
                  <a:xfrm>
                    <a:off x="13554906" y="3320109"/>
                    <a:ext cx="443906" cy="423419"/>
                    <a:chOff x="12909684" y="1276143"/>
                    <a:chExt cx="443906" cy="423419"/>
                  </a:xfrm>
                </p:grpSpPr>
                <p:sp>
                  <p:nvSpPr>
                    <p:cNvPr id="222" name="Rechthoek 221">
                      <a:extLst>
                        <a:ext uri="{FF2B5EF4-FFF2-40B4-BE49-F238E27FC236}">
                          <a16:creationId xmlns:a16="http://schemas.microsoft.com/office/drawing/2014/main" id="{1172B7E7-C162-44AF-96D5-0494FB0FA521}"/>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223" name="Rechthoek 222">
                      <a:extLst>
                        <a:ext uri="{FF2B5EF4-FFF2-40B4-BE49-F238E27FC236}">
                          <a16:creationId xmlns:a16="http://schemas.microsoft.com/office/drawing/2014/main" id="{5D0485DE-E74D-4323-9DEF-ABE7044E3B33}"/>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224" name="Ovaal 223">
                      <a:extLst>
                        <a:ext uri="{FF2B5EF4-FFF2-40B4-BE49-F238E27FC236}">
                          <a16:creationId xmlns:a16="http://schemas.microsoft.com/office/drawing/2014/main" id="{E1912CA7-2D38-4167-831B-980CB3070F54}"/>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pic>
                <p:nvPicPr>
                  <p:cNvPr id="220" name="Afbeelding 219">
                    <a:extLst>
                      <a:ext uri="{FF2B5EF4-FFF2-40B4-BE49-F238E27FC236}">
                        <a16:creationId xmlns:a16="http://schemas.microsoft.com/office/drawing/2014/main" id="{FDFC122A-A086-4FC8-8E24-00C8CEC16F01}"/>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221" name="Afbeelding 220">
                    <a:extLst>
                      <a:ext uri="{FF2B5EF4-FFF2-40B4-BE49-F238E27FC236}">
                        <a16:creationId xmlns:a16="http://schemas.microsoft.com/office/drawing/2014/main" id="{273A67C8-CFF3-4A2E-A364-0EAA1D98B65A}"/>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213" name="Groep 212">
                  <a:extLst>
                    <a:ext uri="{FF2B5EF4-FFF2-40B4-BE49-F238E27FC236}">
                      <a16:creationId xmlns:a16="http://schemas.microsoft.com/office/drawing/2014/main" id="{D667FD43-AD2B-4AC4-9F28-33AE59F55DB2}"/>
                    </a:ext>
                  </a:extLst>
                </p:cNvPr>
                <p:cNvGrpSpPr/>
                <p:nvPr userDrawn="1"/>
              </p:nvGrpSpPr>
              <p:grpSpPr>
                <a:xfrm>
                  <a:off x="13103513" y="3705268"/>
                  <a:ext cx="145820" cy="146462"/>
                  <a:chOff x="13096169" y="3602278"/>
                  <a:chExt cx="145820" cy="146462"/>
                </a:xfrm>
              </p:grpSpPr>
              <p:sp>
                <p:nvSpPr>
                  <p:cNvPr id="217" name="Rechthoek 216">
                    <a:extLst>
                      <a:ext uri="{FF2B5EF4-FFF2-40B4-BE49-F238E27FC236}">
                        <a16:creationId xmlns:a16="http://schemas.microsoft.com/office/drawing/2014/main" id="{395027D0-3816-4997-9A54-A809A05EDE8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218" name="Rechthoek 217">
                    <a:extLst>
                      <a:ext uri="{FF2B5EF4-FFF2-40B4-BE49-F238E27FC236}">
                        <a16:creationId xmlns:a16="http://schemas.microsoft.com/office/drawing/2014/main" id="{F4C78CEB-2FEB-4AF5-B8C7-CA433D68154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nvGrpSpPr>
                <p:cNvPr id="214" name="Groep 213">
                  <a:extLst>
                    <a:ext uri="{FF2B5EF4-FFF2-40B4-BE49-F238E27FC236}">
                      <a16:creationId xmlns:a16="http://schemas.microsoft.com/office/drawing/2014/main" id="{D661A418-387C-4766-B984-6682A019CB0E}"/>
                    </a:ext>
                  </a:extLst>
                </p:cNvPr>
                <p:cNvGrpSpPr/>
                <p:nvPr userDrawn="1"/>
              </p:nvGrpSpPr>
              <p:grpSpPr>
                <a:xfrm rot="10800000">
                  <a:off x="13061402" y="3665637"/>
                  <a:ext cx="145820" cy="146462"/>
                  <a:chOff x="13096169" y="3602278"/>
                  <a:chExt cx="145820" cy="146462"/>
                </a:xfrm>
              </p:grpSpPr>
              <p:sp>
                <p:nvSpPr>
                  <p:cNvPr id="215" name="Rechthoek 214">
                    <a:extLst>
                      <a:ext uri="{FF2B5EF4-FFF2-40B4-BE49-F238E27FC236}">
                        <a16:creationId xmlns:a16="http://schemas.microsoft.com/office/drawing/2014/main" id="{6A033E4D-0B77-4B8D-9DDC-ADA7281B9FA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216" name="Rechthoek 215">
                    <a:extLst>
                      <a:ext uri="{FF2B5EF4-FFF2-40B4-BE49-F238E27FC236}">
                        <a16:creationId xmlns:a16="http://schemas.microsoft.com/office/drawing/2014/main" id="{60B65305-B9B3-406E-82BB-EEFEAB6ED5C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sp>
            <p:nvSpPr>
              <p:cNvPr id="210" name="Rechthoek 209">
                <a:extLst>
                  <a:ext uri="{FF2B5EF4-FFF2-40B4-BE49-F238E27FC236}">
                    <a16:creationId xmlns:a16="http://schemas.microsoft.com/office/drawing/2014/main" id="{A5C30312-8246-4345-A86F-02DE31753CB8}"/>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nl-NL" sz="675" b="0" noProof="0" dirty="0">
                    <a:solidFill>
                      <a:schemeClr val="tx1"/>
                    </a:solidFill>
                    <a:latin typeface="Arial" panose="020B0604020202020204" pitchFamily="34" charset="0"/>
                    <a:cs typeface="Arial" panose="020B0604020202020204" pitchFamily="34" charset="0"/>
                  </a:rPr>
                  <a:t>Bijsnijden</a:t>
                </a:r>
              </a:p>
            </p:txBody>
          </p:sp>
          <p:sp>
            <p:nvSpPr>
              <p:cNvPr id="211" name="Gelijkbenige driehoek 210">
                <a:extLst>
                  <a:ext uri="{FF2B5EF4-FFF2-40B4-BE49-F238E27FC236}">
                    <a16:creationId xmlns:a16="http://schemas.microsoft.com/office/drawing/2014/main" id="{EA41D65A-BFA2-433B-A344-B18070AF8B37}"/>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spTree>
    <p:extLst>
      <p:ext uri="{BB962C8B-B14F-4D97-AF65-F5344CB8AC3E}">
        <p14:creationId xmlns:p14="http://schemas.microsoft.com/office/powerpoint/2010/main" val="3994850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3 Column 02">
    <p:bg>
      <p:bgPr>
        <a:solidFill>
          <a:schemeClr val="bg1"/>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B47FFB1-CF7A-0629-408D-D92B891F428B}"/>
              </a:ext>
            </a:extLst>
          </p:cNvPr>
          <p:cNvSpPr>
            <a:spLocks noGrp="1"/>
          </p:cNvSpPr>
          <p:nvPr>
            <p:ph idx="13" hasCustomPrompt="1"/>
          </p:nvPr>
        </p:nvSpPr>
        <p:spPr>
          <a:xfrm>
            <a:off x="285751" y="279452"/>
            <a:ext cx="2285999" cy="286015"/>
          </a:xfrm>
        </p:spPr>
        <p:txBody>
          <a:bodyPr/>
          <a:lstStyle>
            <a:lvl1pPr marL="0" indent="0">
              <a:buFontTx/>
              <a:buNone/>
              <a:defRPr cap="none" spc="0" baseline="0">
                <a:solidFill>
                  <a:schemeClr val="tx1"/>
                </a:solidFill>
                <a:latin typeface="Inter SemiBold" panose="02000503000000020004" pitchFamily="2" charset="0"/>
                <a:ea typeface="Inter SemiBold" panose="02000503000000020004" pitchFamily="2" charset="0"/>
                <a:cs typeface="Inter SemiBold" panose="02000503000000020004" pitchFamily="2" charset="0"/>
              </a:defRPr>
            </a:lvl1pPr>
            <a:lvl2pPr marL="0" indent="0">
              <a:buNone/>
              <a:defRPr/>
            </a:lvl2pPr>
          </a:lstStyle>
          <a:p>
            <a:pPr lvl="0"/>
            <a:r>
              <a:rPr lang="en-US"/>
              <a:t>Click to edit Master text Styles</a:t>
            </a:r>
          </a:p>
        </p:txBody>
      </p:sp>
      <p:sp>
        <p:nvSpPr>
          <p:cNvPr id="15" name="Text Placeholder 14">
            <a:extLst>
              <a:ext uri="{FF2B5EF4-FFF2-40B4-BE49-F238E27FC236}">
                <a16:creationId xmlns:a16="http://schemas.microsoft.com/office/drawing/2014/main" id="{CC427487-EAA7-84BA-3AD8-7CC6E85CEB23}"/>
              </a:ext>
            </a:extLst>
          </p:cNvPr>
          <p:cNvSpPr>
            <a:spLocks noGrp="1"/>
          </p:cNvSpPr>
          <p:nvPr>
            <p:ph type="body" sz="quarter" idx="18"/>
          </p:nvPr>
        </p:nvSpPr>
        <p:spPr>
          <a:xfrm>
            <a:off x="285750" y="1144059"/>
            <a:ext cx="3714750" cy="572029"/>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Content Placeholder 2">
            <a:extLst>
              <a:ext uri="{FF2B5EF4-FFF2-40B4-BE49-F238E27FC236}">
                <a16:creationId xmlns:a16="http://schemas.microsoft.com/office/drawing/2014/main" id="{546340E4-92FA-B6EF-1FDC-DAD17361DBB0}"/>
              </a:ext>
            </a:extLst>
          </p:cNvPr>
          <p:cNvSpPr>
            <a:spLocks noGrp="1"/>
          </p:cNvSpPr>
          <p:nvPr>
            <p:ph idx="1"/>
          </p:nvPr>
        </p:nvSpPr>
        <p:spPr>
          <a:xfrm>
            <a:off x="285749" y="2002102"/>
            <a:ext cx="2401391" cy="2288117"/>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solidFill>
                  <a:schemeClr val="tx1"/>
                </a:solidFill>
              </a:defRPr>
            </a:lvl8pPr>
            <a:lvl9pPr>
              <a:buClr>
                <a:schemeClr val="accent1"/>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a:extLst>
              <a:ext uri="{FF2B5EF4-FFF2-40B4-BE49-F238E27FC236}">
                <a16:creationId xmlns:a16="http://schemas.microsoft.com/office/drawing/2014/main" id="{B7F6C505-76F8-940A-B0D3-2368D3787AB6}"/>
              </a:ext>
            </a:extLst>
          </p:cNvPr>
          <p:cNvSpPr>
            <a:spLocks noGrp="1"/>
          </p:cNvSpPr>
          <p:nvPr>
            <p:ph idx="14"/>
          </p:nvPr>
        </p:nvSpPr>
        <p:spPr>
          <a:xfrm>
            <a:off x="3053774" y="2002102"/>
            <a:ext cx="2716562" cy="2288117"/>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solidFill>
                  <a:schemeClr val="tx1"/>
                </a:solidFill>
              </a:defRPr>
            </a:lvl8pPr>
            <a:lvl9pPr>
              <a:buClr>
                <a:schemeClr val="accent1"/>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2">
            <a:extLst>
              <a:ext uri="{FF2B5EF4-FFF2-40B4-BE49-F238E27FC236}">
                <a16:creationId xmlns:a16="http://schemas.microsoft.com/office/drawing/2014/main" id="{E0FA1220-8B13-9765-93FB-5AC7C4D8E6A7}"/>
              </a:ext>
            </a:extLst>
          </p:cNvPr>
          <p:cNvSpPr>
            <a:spLocks noGrp="1"/>
          </p:cNvSpPr>
          <p:nvPr>
            <p:ph idx="15"/>
          </p:nvPr>
        </p:nvSpPr>
        <p:spPr>
          <a:xfrm>
            <a:off x="6136970" y="2002102"/>
            <a:ext cx="2722062" cy="2288117"/>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solidFill>
                  <a:schemeClr val="tx1"/>
                </a:solidFill>
              </a:defRPr>
            </a:lvl8pPr>
            <a:lvl9pPr>
              <a:buClr>
                <a:schemeClr val="accent1"/>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5">
            <a:extLst>
              <a:ext uri="{FF2B5EF4-FFF2-40B4-BE49-F238E27FC236}">
                <a16:creationId xmlns:a16="http://schemas.microsoft.com/office/drawing/2014/main" id="{A37D8F40-689A-3FA5-B6D3-8B41E8F767E6}"/>
              </a:ext>
            </a:extLst>
          </p:cNvPr>
          <p:cNvSpPr>
            <a:spLocks noGrp="1"/>
          </p:cNvSpPr>
          <p:nvPr>
            <p:ph type="body" sz="quarter" idx="19" hasCustomPrompt="1"/>
          </p:nvPr>
        </p:nvSpPr>
        <p:spPr>
          <a:xfrm>
            <a:off x="285751" y="4576234"/>
            <a:ext cx="6572249" cy="286015"/>
          </a:xfrm>
        </p:spPr>
        <p:txBody>
          <a:bodyPr bIns="72000" anchor="b"/>
          <a:lstStyle>
            <a:lvl1pPr marL="0" indent="0">
              <a:lnSpc>
                <a:spcPct val="100000"/>
              </a:lnSpc>
              <a:spcBef>
                <a:spcPts val="0"/>
              </a:spcBef>
              <a:spcAft>
                <a:spcPts val="0"/>
              </a:spcAft>
              <a:buClr>
                <a:schemeClr val="accent1"/>
              </a:buClr>
              <a:buNone/>
              <a:defRPr sz="450" b="1">
                <a:solidFill>
                  <a:schemeClr val="accent1"/>
                </a:solidFill>
                <a:latin typeface="+mj-lt"/>
              </a:defRPr>
            </a:lvl1pPr>
            <a:lvl2pPr>
              <a:lnSpc>
                <a:spcPct val="100000"/>
              </a:lnSpc>
              <a:spcBef>
                <a:spcPts val="150"/>
              </a:spcBef>
              <a:spcAft>
                <a:spcPts val="0"/>
              </a:spcAft>
              <a:buClr>
                <a:schemeClr val="accent1"/>
              </a:buClr>
              <a:defRPr sz="450">
                <a:latin typeface="+mj-lt"/>
              </a:defRPr>
            </a:lvl2pPr>
            <a:lvl3pPr>
              <a:lnSpc>
                <a:spcPct val="100000"/>
              </a:lnSpc>
              <a:spcBef>
                <a:spcPts val="150"/>
              </a:spcBef>
              <a:spcAft>
                <a:spcPts val="0"/>
              </a:spcAft>
              <a:buClr>
                <a:schemeClr val="accent1"/>
              </a:buClr>
              <a:defRPr sz="450"/>
            </a:lvl3pPr>
            <a:lvl4pPr marL="67866" indent="-67866">
              <a:lnSpc>
                <a:spcPct val="100000"/>
              </a:lnSpc>
              <a:spcBef>
                <a:spcPts val="150"/>
              </a:spcBef>
              <a:spcAft>
                <a:spcPts val="0"/>
              </a:spcAft>
              <a:buClr>
                <a:schemeClr val="accent1"/>
              </a:buClr>
              <a:defRPr sz="450"/>
            </a:lvl4pPr>
            <a:lvl5pPr marL="67866" indent="-67866">
              <a:lnSpc>
                <a:spcPct val="100000"/>
              </a:lnSpc>
              <a:spcBef>
                <a:spcPts val="0"/>
              </a:spcBef>
              <a:spcAft>
                <a:spcPts val="0"/>
              </a:spcAft>
              <a:buClr>
                <a:schemeClr val="accent1"/>
              </a:buClr>
              <a:buFont typeface="+mj-lt"/>
              <a:buAutoNum type="arabicPeriod"/>
              <a:defRPr sz="450"/>
            </a:lvl5pPr>
          </a:lstStyle>
          <a:p>
            <a:pPr lvl="0"/>
            <a:r>
              <a:rPr lang="en-US"/>
              <a:t>Source: </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7">
            <a:extLst>
              <a:ext uri="{FF2B5EF4-FFF2-40B4-BE49-F238E27FC236}">
                <a16:creationId xmlns:a16="http://schemas.microsoft.com/office/drawing/2014/main" id="{5B36F79B-A305-D763-2FE5-96BE3262137F}"/>
              </a:ext>
            </a:extLst>
          </p:cNvPr>
          <p:cNvSpPr>
            <a:spLocks noGrp="1"/>
          </p:cNvSpPr>
          <p:nvPr>
            <p:ph type="title"/>
          </p:nvPr>
        </p:nvSpPr>
        <p:spPr/>
        <p:txBody>
          <a:bodyPr/>
          <a:lstStyle/>
          <a:p>
            <a:r>
              <a:rPr lang="en-US"/>
              <a:t>Click to edit Master title style</a:t>
            </a:r>
            <a:endParaRPr lang="en-GB"/>
          </a:p>
        </p:txBody>
      </p:sp>
      <p:sp>
        <p:nvSpPr>
          <p:cNvPr id="5" name="Slide Number Placeholder 13">
            <a:extLst>
              <a:ext uri="{FF2B5EF4-FFF2-40B4-BE49-F238E27FC236}">
                <a16:creationId xmlns:a16="http://schemas.microsoft.com/office/drawing/2014/main" id="{02326195-21C9-2322-B40B-3026960B517B}"/>
              </a:ext>
            </a:extLst>
          </p:cNvPr>
          <p:cNvSpPr>
            <a:spLocks noGrp="1"/>
          </p:cNvSpPr>
          <p:nvPr>
            <p:ph type="sldNum" sz="quarter" idx="4"/>
          </p:nvPr>
        </p:nvSpPr>
        <p:spPr>
          <a:xfrm>
            <a:off x="8788186" y="4939894"/>
            <a:ext cx="285750" cy="80866"/>
          </a:xfrm>
          <a:prstGeom prst="rect">
            <a:avLst/>
          </a:prstGeom>
        </p:spPr>
        <p:txBody>
          <a:bodyPr vert="horz" lIns="0" tIns="0" rIns="0" bIns="0" rtlCol="0" anchor="ctr"/>
          <a:lstStyle>
            <a:lvl1pPr algn="r">
              <a:defRPr sz="525">
                <a:solidFill>
                  <a:schemeClr val="tx1"/>
                </a:solidFill>
                <a:latin typeface="+mj-lt"/>
              </a:defRPr>
            </a:lvl1pPr>
          </a:lstStyle>
          <a:p>
            <a:fld id="{70F63544-3858-4327-B6B2-E49B7EA9EE60}" type="slidenum">
              <a:rPr lang="en-GB" smtClean="0"/>
              <a:pPr/>
              <a:t>‹#›</a:t>
            </a:fld>
            <a:endParaRPr lang="en-GB"/>
          </a:p>
        </p:txBody>
      </p:sp>
    </p:spTree>
    <p:extLst>
      <p:ext uri="{BB962C8B-B14F-4D97-AF65-F5344CB8AC3E}">
        <p14:creationId xmlns:p14="http://schemas.microsoft.com/office/powerpoint/2010/main" val="2107549741"/>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3 Column 03">
    <p:bg>
      <p:bgPr>
        <a:solidFill>
          <a:schemeClr val="bg1"/>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B47FFB1-CF7A-0629-408D-D92B891F428B}"/>
              </a:ext>
            </a:extLst>
          </p:cNvPr>
          <p:cNvSpPr>
            <a:spLocks noGrp="1"/>
          </p:cNvSpPr>
          <p:nvPr>
            <p:ph idx="13" hasCustomPrompt="1"/>
          </p:nvPr>
        </p:nvSpPr>
        <p:spPr>
          <a:xfrm>
            <a:off x="285751" y="279452"/>
            <a:ext cx="2285999" cy="286015"/>
          </a:xfrm>
        </p:spPr>
        <p:txBody>
          <a:bodyPr/>
          <a:lstStyle>
            <a:lvl1pPr marL="0" indent="0">
              <a:buFontTx/>
              <a:buNone/>
              <a:defRPr cap="none" spc="0" baseline="0">
                <a:solidFill>
                  <a:schemeClr val="tx1"/>
                </a:solidFill>
                <a:latin typeface="Inter SemiBold" panose="02000503000000020004" pitchFamily="2" charset="0"/>
                <a:ea typeface="Inter SemiBold" panose="02000503000000020004" pitchFamily="2" charset="0"/>
                <a:cs typeface="Inter SemiBold" panose="02000503000000020004" pitchFamily="2" charset="0"/>
              </a:defRPr>
            </a:lvl1pPr>
            <a:lvl2pPr marL="0" indent="0">
              <a:buNone/>
              <a:defRPr/>
            </a:lvl2pPr>
          </a:lstStyle>
          <a:p>
            <a:pPr lvl="0"/>
            <a:r>
              <a:rPr lang="en-US"/>
              <a:t>Click to edit Master text Styles</a:t>
            </a:r>
          </a:p>
        </p:txBody>
      </p:sp>
      <p:sp>
        <p:nvSpPr>
          <p:cNvPr id="15" name="Text Placeholder 14">
            <a:extLst>
              <a:ext uri="{FF2B5EF4-FFF2-40B4-BE49-F238E27FC236}">
                <a16:creationId xmlns:a16="http://schemas.microsoft.com/office/drawing/2014/main" id="{CC427487-EAA7-84BA-3AD8-7CC6E85CEB23}"/>
              </a:ext>
            </a:extLst>
          </p:cNvPr>
          <p:cNvSpPr>
            <a:spLocks noGrp="1"/>
          </p:cNvSpPr>
          <p:nvPr>
            <p:ph type="body" sz="quarter" idx="18"/>
          </p:nvPr>
        </p:nvSpPr>
        <p:spPr>
          <a:xfrm>
            <a:off x="285750" y="1144059"/>
            <a:ext cx="3714750" cy="572029"/>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Content Placeholder 2">
            <a:extLst>
              <a:ext uri="{FF2B5EF4-FFF2-40B4-BE49-F238E27FC236}">
                <a16:creationId xmlns:a16="http://schemas.microsoft.com/office/drawing/2014/main" id="{546340E4-92FA-B6EF-1FDC-DAD17361DBB0}"/>
              </a:ext>
            </a:extLst>
          </p:cNvPr>
          <p:cNvSpPr>
            <a:spLocks noGrp="1"/>
          </p:cNvSpPr>
          <p:nvPr>
            <p:ph idx="1"/>
          </p:nvPr>
        </p:nvSpPr>
        <p:spPr>
          <a:xfrm>
            <a:off x="285750" y="1995026"/>
            <a:ext cx="2677501" cy="2288117"/>
          </a:xfrm>
          <a:prstGeom prst="roundRect">
            <a:avLst>
              <a:gd name="adj" fmla="val 3150"/>
            </a:avLst>
          </a:prstGeom>
          <a:solidFill>
            <a:schemeClr val="bg2"/>
          </a:solidFill>
        </p:spPr>
        <p:txBody>
          <a:bodyPr lIns="180000" tIns="180000" rIns="180000" bIns="180000"/>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solidFill>
                  <a:schemeClr val="tx1"/>
                </a:solidFill>
              </a:defRPr>
            </a:lvl8pPr>
            <a:lvl9pPr>
              <a:buClr>
                <a:schemeClr val="accent1"/>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2">
            <a:extLst>
              <a:ext uri="{FF2B5EF4-FFF2-40B4-BE49-F238E27FC236}">
                <a16:creationId xmlns:a16="http://schemas.microsoft.com/office/drawing/2014/main" id="{21C9E3CD-CCC6-D43A-7C7A-D4295080C0B1}"/>
              </a:ext>
            </a:extLst>
          </p:cNvPr>
          <p:cNvSpPr>
            <a:spLocks noGrp="1"/>
          </p:cNvSpPr>
          <p:nvPr>
            <p:ph idx="19"/>
          </p:nvPr>
        </p:nvSpPr>
        <p:spPr>
          <a:xfrm>
            <a:off x="3233250" y="1995026"/>
            <a:ext cx="2677501" cy="2288117"/>
          </a:xfrm>
          <a:prstGeom prst="roundRect">
            <a:avLst>
              <a:gd name="adj" fmla="val 3150"/>
            </a:avLst>
          </a:prstGeom>
          <a:solidFill>
            <a:schemeClr val="bg2"/>
          </a:solidFill>
        </p:spPr>
        <p:txBody>
          <a:bodyPr lIns="180000" tIns="180000" rIns="180000" bIns="180000"/>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solidFill>
                  <a:schemeClr val="tx1"/>
                </a:solidFill>
              </a:defRPr>
            </a:lvl8pPr>
            <a:lvl9pPr>
              <a:buClr>
                <a:schemeClr val="accent1"/>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2">
            <a:extLst>
              <a:ext uri="{FF2B5EF4-FFF2-40B4-BE49-F238E27FC236}">
                <a16:creationId xmlns:a16="http://schemas.microsoft.com/office/drawing/2014/main" id="{216AD5DA-9F63-EFE0-2276-B9DE9AA45F70}"/>
              </a:ext>
            </a:extLst>
          </p:cNvPr>
          <p:cNvSpPr>
            <a:spLocks noGrp="1"/>
          </p:cNvSpPr>
          <p:nvPr>
            <p:ph idx="20"/>
          </p:nvPr>
        </p:nvSpPr>
        <p:spPr>
          <a:xfrm>
            <a:off x="6180751" y="2002102"/>
            <a:ext cx="2677501" cy="2288117"/>
          </a:xfrm>
          <a:prstGeom prst="roundRect">
            <a:avLst>
              <a:gd name="adj" fmla="val 3150"/>
            </a:avLst>
          </a:prstGeom>
          <a:solidFill>
            <a:schemeClr val="bg2"/>
          </a:solidFill>
        </p:spPr>
        <p:txBody>
          <a:bodyPr lIns="180000" tIns="180000" rIns="180000" bIns="180000"/>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solidFill>
                  <a:schemeClr val="tx1"/>
                </a:solidFill>
              </a:defRPr>
            </a:lvl8pPr>
            <a:lvl9pPr>
              <a:buClr>
                <a:schemeClr val="accent1"/>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5">
            <a:extLst>
              <a:ext uri="{FF2B5EF4-FFF2-40B4-BE49-F238E27FC236}">
                <a16:creationId xmlns:a16="http://schemas.microsoft.com/office/drawing/2014/main" id="{FE7F42FA-1B2F-53CC-6364-6427D2F3129D}"/>
              </a:ext>
            </a:extLst>
          </p:cNvPr>
          <p:cNvSpPr>
            <a:spLocks noGrp="1"/>
          </p:cNvSpPr>
          <p:nvPr>
            <p:ph type="body" sz="quarter" idx="15" hasCustomPrompt="1"/>
          </p:nvPr>
        </p:nvSpPr>
        <p:spPr>
          <a:xfrm>
            <a:off x="285751" y="4576234"/>
            <a:ext cx="6572249" cy="286015"/>
          </a:xfrm>
        </p:spPr>
        <p:txBody>
          <a:bodyPr bIns="72000" anchor="b"/>
          <a:lstStyle>
            <a:lvl1pPr marL="0" indent="0">
              <a:lnSpc>
                <a:spcPct val="100000"/>
              </a:lnSpc>
              <a:spcBef>
                <a:spcPts val="0"/>
              </a:spcBef>
              <a:spcAft>
                <a:spcPts val="0"/>
              </a:spcAft>
              <a:buClr>
                <a:schemeClr val="accent1"/>
              </a:buClr>
              <a:buNone/>
              <a:defRPr sz="450" b="1">
                <a:solidFill>
                  <a:schemeClr val="accent1"/>
                </a:solidFill>
                <a:latin typeface="+mj-lt"/>
              </a:defRPr>
            </a:lvl1pPr>
            <a:lvl2pPr>
              <a:lnSpc>
                <a:spcPct val="100000"/>
              </a:lnSpc>
              <a:spcBef>
                <a:spcPts val="150"/>
              </a:spcBef>
              <a:spcAft>
                <a:spcPts val="0"/>
              </a:spcAft>
              <a:buClr>
                <a:schemeClr val="accent1"/>
              </a:buClr>
              <a:defRPr sz="450">
                <a:latin typeface="+mj-lt"/>
              </a:defRPr>
            </a:lvl2pPr>
            <a:lvl3pPr>
              <a:lnSpc>
                <a:spcPct val="100000"/>
              </a:lnSpc>
              <a:spcBef>
                <a:spcPts val="150"/>
              </a:spcBef>
              <a:spcAft>
                <a:spcPts val="0"/>
              </a:spcAft>
              <a:buClr>
                <a:schemeClr val="accent1"/>
              </a:buClr>
              <a:defRPr sz="450"/>
            </a:lvl3pPr>
            <a:lvl4pPr marL="67866" indent="-67866">
              <a:lnSpc>
                <a:spcPct val="100000"/>
              </a:lnSpc>
              <a:spcBef>
                <a:spcPts val="150"/>
              </a:spcBef>
              <a:spcAft>
                <a:spcPts val="0"/>
              </a:spcAft>
              <a:buClr>
                <a:schemeClr val="accent1"/>
              </a:buClr>
              <a:defRPr sz="450"/>
            </a:lvl4pPr>
            <a:lvl5pPr marL="67866" indent="-67866">
              <a:lnSpc>
                <a:spcPct val="100000"/>
              </a:lnSpc>
              <a:spcBef>
                <a:spcPts val="0"/>
              </a:spcBef>
              <a:spcAft>
                <a:spcPts val="0"/>
              </a:spcAft>
              <a:buClr>
                <a:schemeClr val="accent1"/>
              </a:buClr>
              <a:buFont typeface="+mj-lt"/>
              <a:buAutoNum type="arabicPeriod"/>
              <a:defRPr sz="450"/>
            </a:lvl5pPr>
          </a:lstStyle>
          <a:p>
            <a:pPr lvl="0"/>
            <a:r>
              <a:rPr lang="en-US"/>
              <a:t>Source: </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itle 15">
            <a:extLst>
              <a:ext uri="{FF2B5EF4-FFF2-40B4-BE49-F238E27FC236}">
                <a16:creationId xmlns:a16="http://schemas.microsoft.com/office/drawing/2014/main" id="{7C3CEA40-B94E-DE2F-3122-8D0D014854D7}"/>
              </a:ext>
            </a:extLst>
          </p:cNvPr>
          <p:cNvSpPr>
            <a:spLocks noGrp="1"/>
          </p:cNvSpPr>
          <p:nvPr>
            <p:ph type="title"/>
          </p:nvPr>
        </p:nvSpPr>
        <p:spPr/>
        <p:txBody>
          <a:bodyPr/>
          <a:lstStyle/>
          <a:p>
            <a:r>
              <a:rPr lang="en-US"/>
              <a:t>Click to edit Master title style</a:t>
            </a:r>
            <a:endParaRPr lang="en-GB"/>
          </a:p>
        </p:txBody>
      </p:sp>
      <p:sp>
        <p:nvSpPr>
          <p:cNvPr id="3" name="Slide Number Placeholder 13">
            <a:extLst>
              <a:ext uri="{FF2B5EF4-FFF2-40B4-BE49-F238E27FC236}">
                <a16:creationId xmlns:a16="http://schemas.microsoft.com/office/drawing/2014/main" id="{17CD1711-DD1F-34ED-8E0D-358AED0DB052}"/>
              </a:ext>
            </a:extLst>
          </p:cNvPr>
          <p:cNvSpPr>
            <a:spLocks noGrp="1"/>
          </p:cNvSpPr>
          <p:nvPr>
            <p:ph type="sldNum" sz="quarter" idx="4"/>
          </p:nvPr>
        </p:nvSpPr>
        <p:spPr>
          <a:xfrm>
            <a:off x="8788186" y="4939894"/>
            <a:ext cx="285750" cy="80866"/>
          </a:xfrm>
          <a:prstGeom prst="rect">
            <a:avLst/>
          </a:prstGeom>
        </p:spPr>
        <p:txBody>
          <a:bodyPr vert="horz" lIns="0" tIns="0" rIns="0" bIns="0" rtlCol="0" anchor="ctr"/>
          <a:lstStyle>
            <a:lvl1pPr algn="r">
              <a:defRPr sz="525">
                <a:solidFill>
                  <a:schemeClr val="tx1"/>
                </a:solidFill>
                <a:latin typeface="+mj-lt"/>
              </a:defRPr>
            </a:lvl1pPr>
          </a:lstStyle>
          <a:p>
            <a:fld id="{70F63544-3858-4327-B6B2-E49B7EA9EE60}" type="slidenum">
              <a:rPr lang="en-GB" smtClean="0"/>
              <a:pPr/>
              <a:t>‹#›</a:t>
            </a:fld>
            <a:endParaRPr lang="en-GB"/>
          </a:p>
        </p:txBody>
      </p:sp>
    </p:spTree>
    <p:extLst>
      <p:ext uri="{BB962C8B-B14F-4D97-AF65-F5344CB8AC3E}">
        <p14:creationId xmlns:p14="http://schemas.microsoft.com/office/powerpoint/2010/main" val="377152090"/>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4 Column 01">
    <p:bg>
      <p:bgPr>
        <a:solidFill>
          <a:schemeClr val="bg1"/>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B47FFB1-CF7A-0629-408D-D92B891F428B}"/>
              </a:ext>
            </a:extLst>
          </p:cNvPr>
          <p:cNvSpPr>
            <a:spLocks noGrp="1"/>
          </p:cNvSpPr>
          <p:nvPr>
            <p:ph idx="13" hasCustomPrompt="1"/>
          </p:nvPr>
        </p:nvSpPr>
        <p:spPr>
          <a:xfrm>
            <a:off x="285751" y="279452"/>
            <a:ext cx="2285999" cy="286015"/>
          </a:xfrm>
        </p:spPr>
        <p:txBody>
          <a:bodyPr/>
          <a:lstStyle>
            <a:lvl1pPr marL="0" indent="0">
              <a:buNone/>
              <a:defRPr cap="none" spc="0" baseline="0">
                <a:solidFill>
                  <a:schemeClr val="tx1"/>
                </a:solidFill>
                <a:latin typeface="Inter SemiBold" panose="02000503000000020004" pitchFamily="2" charset="0"/>
                <a:ea typeface="Inter SemiBold" panose="02000503000000020004" pitchFamily="2" charset="0"/>
                <a:cs typeface="Inter SemiBold" panose="02000503000000020004" pitchFamily="2" charset="0"/>
              </a:defRPr>
            </a:lvl1pPr>
            <a:lvl2pPr marL="0" indent="0">
              <a:buNone/>
              <a:defRPr/>
            </a:lvl2pPr>
          </a:lstStyle>
          <a:p>
            <a:pPr lvl="0"/>
            <a:r>
              <a:rPr lang="en-US"/>
              <a:t>Click to edit Master text Styles</a:t>
            </a:r>
          </a:p>
        </p:txBody>
      </p:sp>
      <p:sp>
        <p:nvSpPr>
          <p:cNvPr id="5" name="Title 4">
            <a:extLst>
              <a:ext uri="{FF2B5EF4-FFF2-40B4-BE49-F238E27FC236}">
                <a16:creationId xmlns:a16="http://schemas.microsoft.com/office/drawing/2014/main" id="{29123F4E-8F43-1D78-7866-0C259F50F611}"/>
              </a:ext>
            </a:extLst>
          </p:cNvPr>
          <p:cNvSpPr>
            <a:spLocks noGrp="1"/>
          </p:cNvSpPr>
          <p:nvPr>
            <p:ph type="title"/>
          </p:nvPr>
        </p:nvSpPr>
        <p:spPr>
          <a:xfrm>
            <a:off x="285750" y="579105"/>
            <a:ext cx="6858000" cy="286015"/>
          </a:xfrm>
        </p:spPr>
        <p:txBody>
          <a:bodyPr/>
          <a:lstStyle/>
          <a:p>
            <a:r>
              <a:rPr lang="en-US"/>
              <a:t>Click to edit Master title style</a:t>
            </a:r>
            <a:endParaRPr lang="en-GB"/>
          </a:p>
        </p:txBody>
      </p:sp>
      <p:sp>
        <p:nvSpPr>
          <p:cNvPr id="15" name="Text Placeholder 14">
            <a:extLst>
              <a:ext uri="{FF2B5EF4-FFF2-40B4-BE49-F238E27FC236}">
                <a16:creationId xmlns:a16="http://schemas.microsoft.com/office/drawing/2014/main" id="{CC427487-EAA7-84BA-3AD8-7CC6E85CEB23}"/>
              </a:ext>
            </a:extLst>
          </p:cNvPr>
          <p:cNvSpPr>
            <a:spLocks noGrp="1"/>
          </p:cNvSpPr>
          <p:nvPr>
            <p:ph type="body" sz="quarter" idx="18"/>
          </p:nvPr>
        </p:nvSpPr>
        <p:spPr>
          <a:xfrm>
            <a:off x="285750" y="1151135"/>
            <a:ext cx="3714750" cy="564953"/>
          </a:xfrm>
        </p:spPr>
        <p:txBody>
          <a:bodyPr/>
          <a:lstStyle>
            <a:lvl1pPr>
              <a:buClr>
                <a:schemeClr val="accent1"/>
              </a:buClr>
              <a:defRPr sz="900"/>
            </a:lvl1pPr>
            <a:lvl2pPr>
              <a:buClr>
                <a:schemeClr val="accent1"/>
              </a:buClr>
              <a:defRPr sz="900"/>
            </a:lvl2pPr>
            <a:lvl3pPr>
              <a:buClr>
                <a:schemeClr val="accent1"/>
              </a:buClr>
              <a:defRPr sz="1050"/>
            </a:lvl3pPr>
            <a:lvl4pPr>
              <a:buClr>
                <a:schemeClr val="accent1"/>
              </a:buClr>
              <a:defRPr sz="825"/>
            </a:lvl4pPr>
            <a:lvl5pPr>
              <a:buClr>
                <a:schemeClr val="accent1"/>
              </a:buClr>
              <a:defRPr sz="8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2">
            <a:extLst>
              <a:ext uri="{FF2B5EF4-FFF2-40B4-BE49-F238E27FC236}">
                <a16:creationId xmlns:a16="http://schemas.microsoft.com/office/drawing/2014/main" id="{25591245-D276-1C46-1397-B1DB056BDD70}"/>
              </a:ext>
            </a:extLst>
          </p:cNvPr>
          <p:cNvSpPr>
            <a:spLocks noGrp="1"/>
          </p:cNvSpPr>
          <p:nvPr>
            <p:ph idx="1"/>
          </p:nvPr>
        </p:nvSpPr>
        <p:spPr>
          <a:xfrm>
            <a:off x="285749" y="2288117"/>
            <a:ext cx="1962289" cy="2002102"/>
          </a:xfrm>
        </p:spPr>
        <p:txBody>
          <a:bodyPr/>
          <a:lstStyle>
            <a:lvl1pPr>
              <a:buClr>
                <a:schemeClr val="accent1"/>
              </a:buClr>
              <a:defRPr sz="900"/>
            </a:lvl1pPr>
            <a:lvl2pPr>
              <a:buClr>
                <a:schemeClr val="accent1"/>
              </a:buClr>
              <a:defRPr sz="900"/>
            </a:lvl2pPr>
            <a:lvl3pPr>
              <a:buClr>
                <a:schemeClr val="accent1"/>
              </a:buClr>
              <a:defRPr sz="1050"/>
            </a:lvl3pPr>
            <a:lvl4pPr>
              <a:buClr>
                <a:schemeClr val="accent1"/>
              </a:buClr>
              <a:defRPr sz="825"/>
            </a:lvl4pPr>
            <a:lvl5pPr>
              <a:buClr>
                <a:schemeClr val="accent1"/>
              </a:buClr>
              <a:defRPr sz="788"/>
            </a:lvl5pPr>
            <a:lvl6pPr>
              <a:buClr>
                <a:schemeClr val="accent1"/>
              </a:buClr>
              <a:defRPr sz="788"/>
            </a:lvl6pPr>
            <a:lvl7pPr>
              <a:buClr>
                <a:schemeClr val="accent1"/>
              </a:buClr>
              <a:defRPr sz="675"/>
            </a:lvl7pPr>
            <a:lvl8pPr>
              <a:buClr>
                <a:schemeClr val="accent1"/>
              </a:buClr>
              <a:defRPr sz="675">
                <a:solidFill>
                  <a:schemeClr val="tx1"/>
                </a:solidFill>
              </a:defRPr>
            </a:lvl8pPr>
            <a:lvl9pPr marL="0" indent="0">
              <a:buClr>
                <a:schemeClr val="accent1"/>
              </a:buCl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Content Placeholder 2">
            <a:extLst>
              <a:ext uri="{FF2B5EF4-FFF2-40B4-BE49-F238E27FC236}">
                <a16:creationId xmlns:a16="http://schemas.microsoft.com/office/drawing/2014/main" id="{379799A2-5B52-9698-F87E-1A5B564760DC}"/>
              </a:ext>
            </a:extLst>
          </p:cNvPr>
          <p:cNvSpPr>
            <a:spLocks noGrp="1"/>
          </p:cNvSpPr>
          <p:nvPr>
            <p:ph idx="19"/>
          </p:nvPr>
        </p:nvSpPr>
        <p:spPr>
          <a:xfrm>
            <a:off x="2491165" y="2288117"/>
            <a:ext cx="1962289" cy="2002102"/>
          </a:xfrm>
        </p:spPr>
        <p:txBody>
          <a:bodyPr/>
          <a:lstStyle>
            <a:lvl1pPr>
              <a:buClr>
                <a:schemeClr val="accent1"/>
              </a:buClr>
              <a:defRPr sz="900"/>
            </a:lvl1pPr>
            <a:lvl2pPr>
              <a:buClr>
                <a:schemeClr val="accent1"/>
              </a:buClr>
              <a:defRPr sz="900"/>
            </a:lvl2pPr>
            <a:lvl3pPr>
              <a:buClr>
                <a:schemeClr val="accent1"/>
              </a:buClr>
              <a:defRPr sz="1050"/>
            </a:lvl3pPr>
            <a:lvl4pPr>
              <a:buClr>
                <a:schemeClr val="accent1"/>
              </a:buClr>
              <a:defRPr sz="825"/>
            </a:lvl4pPr>
            <a:lvl5pPr>
              <a:buClr>
                <a:schemeClr val="accent1"/>
              </a:buClr>
              <a:defRPr sz="788"/>
            </a:lvl5pPr>
            <a:lvl6pPr>
              <a:buClr>
                <a:schemeClr val="accent1"/>
              </a:buClr>
              <a:defRPr sz="788"/>
            </a:lvl6pPr>
            <a:lvl7pPr>
              <a:buClr>
                <a:schemeClr val="accent1"/>
              </a:buClr>
              <a:defRPr sz="675"/>
            </a:lvl7pPr>
            <a:lvl8pPr>
              <a:buClr>
                <a:schemeClr val="accent1"/>
              </a:buClr>
              <a:defRPr sz="675">
                <a:solidFill>
                  <a:schemeClr val="tx1"/>
                </a:solidFill>
              </a:defRPr>
            </a:lvl8pPr>
            <a:lvl9pPr marL="0" indent="0">
              <a:buClr>
                <a:schemeClr val="accent1"/>
              </a:buCl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a:extLst>
              <a:ext uri="{FF2B5EF4-FFF2-40B4-BE49-F238E27FC236}">
                <a16:creationId xmlns:a16="http://schemas.microsoft.com/office/drawing/2014/main" id="{A12FD6DB-C93C-894A-7383-EC616246068C}"/>
              </a:ext>
            </a:extLst>
          </p:cNvPr>
          <p:cNvSpPr>
            <a:spLocks noGrp="1"/>
          </p:cNvSpPr>
          <p:nvPr>
            <p:ph idx="20"/>
          </p:nvPr>
        </p:nvSpPr>
        <p:spPr>
          <a:xfrm>
            <a:off x="4696581" y="2288117"/>
            <a:ext cx="1962289" cy="2002102"/>
          </a:xfrm>
        </p:spPr>
        <p:txBody>
          <a:bodyPr/>
          <a:lstStyle>
            <a:lvl1pPr>
              <a:buClr>
                <a:schemeClr val="accent1"/>
              </a:buClr>
              <a:defRPr sz="900"/>
            </a:lvl1pPr>
            <a:lvl2pPr>
              <a:buClr>
                <a:schemeClr val="accent1"/>
              </a:buClr>
              <a:defRPr sz="900"/>
            </a:lvl2pPr>
            <a:lvl3pPr>
              <a:buClr>
                <a:schemeClr val="accent1"/>
              </a:buClr>
              <a:defRPr sz="1050"/>
            </a:lvl3pPr>
            <a:lvl4pPr>
              <a:buClr>
                <a:schemeClr val="accent1"/>
              </a:buClr>
              <a:defRPr sz="825"/>
            </a:lvl4pPr>
            <a:lvl5pPr>
              <a:buClr>
                <a:schemeClr val="accent1"/>
              </a:buClr>
              <a:defRPr sz="788"/>
            </a:lvl5pPr>
            <a:lvl6pPr>
              <a:buClr>
                <a:schemeClr val="accent1"/>
              </a:buClr>
              <a:defRPr sz="788"/>
            </a:lvl6pPr>
            <a:lvl7pPr>
              <a:buClr>
                <a:schemeClr val="accent1"/>
              </a:buClr>
              <a:defRPr sz="675"/>
            </a:lvl7pPr>
            <a:lvl8pPr>
              <a:buClr>
                <a:schemeClr val="accent1"/>
              </a:buClr>
              <a:defRPr sz="675">
                <a:solidFill>
                  <a:schemeClr val="tx1"/>
                </a:solidFill>
              </a:defRPr>
            </a:lvl8pPr>
            <a:lvl9pPr marL="0" indent="0">
              <a:buClr>
                <a:schemeClr val="accent1"/>
              </a:buCl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2">
            <a:extLst>
              <a:ext uri="{FF2B5EF4-FFF2-40B4-BE49-F238E27FC236}">
                <a16:creationId xmlns:a16="http://schemas.microsoft.com/office/drawing/2014/main" id="{61CF8E28-47A2-C149-2D73-FC10F20AC412}"/>
              </a:ext>
            </a:extLst>
          </p:cNvPr>
          <p:cNvSpPr>
            <a:spLocks noGrp="1"/>
          </p:cNvSpPr>
          <p:nvPr>
            <p:ph idx="21"/>
          </p:nvPr>
        </p:nvSpPr>
        <p:spPr>
          <a:xfrm>
            <a:off x="6901998" y="2288117"/>
            <a:ext cx="1962289" cy="2002102"/>
          </a:xfrm>
        </p:spPr>
        <p:txBody>
          <a:bodyPr/>
          <a:lstStyle>
            <a:lvl1pPr>
              <a:buClr>
                <a:schemeClr val="accent1"/>
              </a:buClr>
              <a:defRPr sz="900"/>
            </a:lvl1pPr>
            <a:lvl2pPr>
              <a:buClr>
                <a:schemeClr val="accent1"/>
              </a:buClr>
              <a:defRPr sz="900"/>
            </a:lvl2pPr>
            <a:lvl3pPr>
              <a:buClr>
                <a:schemeClr val="accent1"/>
              </a:buClr>
              <a:defRPr sz="1050"/>
            </a:lvl3pPr>
            <a:lvl4pPr>
              <a:buClr>
                <a:schemeClr val="accent1"/>
              </a:buClr>
              <a:defRPr sz="825"/>
            </a:lvl4pPr>
            <a:lvl5pPr>
              <a:buClr>
                <a:schemeClr val="accent1"/>
              </a:buClr>
              <a:defRPr sz="788"/>
            </a:lvl5pPr>
            <a:lvl6pPr>
              <a:buClr>
                <a:schemeClr val="accent1"/>
              </a:buClr>
              <a:defRPr sz="788"/>
            </a:lvl6pPr>
            <a:lvl7pPr>
              <a:buClr>
                <a:schemeClr val="accent1"/>
              </a:buClr>
              <a:defRPr sz="675"/>
            </a:lvl7pPr>
            <a:lvl8pPr>
              <a:buClr>
                <a:schemeClr val="accent1"/>
              </a:buClr>
              <a:defRPr sz="675">
                <a:solidFill>
                  <a:schemeClr val="tx1"/>
                </a:solidFill>
              </a:defRPr>
            </a:lvl8pPr>
            <a:lvl9pPr marL="0" indent="0">
              <a:buClr>
                <a:schemeClr val="accent1"/>
              </a:buCl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5">
            <a:extLst>
              <a:ext uri="{FF2B5EF4-FFF2-40B4-BE49-F238E27FC236}">
                <a16:creationId xmlns:a16="http://schemas.microsoft.com/office/drawing/2014/main" id="{719EB924-DCE5-43D4-3EF6-6FBCB46113E8}"/>
              </a:ext>
            </a:extLst>
          </p:cNvPr>
          <p:cNvSpPr>
            <a:spLocks noGrp="1"/>
          </p:cNvSpPr>
          <p:nvPr>
            <p:ph type="body" sz="quarter" idx="15" hasCustomPrompt="1"/>
          </p:nvPr>
        </p:nvSpPr>
        <p:spPr>
          <a:xfrm>
            <a:off x="285751" y="4576234"/>
            <a:ext cx="6572249" cy="286015"/>
          </a:xfrm>
        </p:spPr>
        <p:txBody>
          <a:bodyPr bIns="72000" anchor="b"/>
          <a:lstStyle>
            <a:lvl1pPr marL="0" indent="0">
              <a:lnSpc>
                <a:spcPct val="100000"/>
              </a:lnSpc>
              <a:spcBef>
                <a:spcPts val="0"/>
              </a:spcBef>
              <a:spcAft>
                <a:spcPts val="0"/>
              </a:spcAft>
              <a:buClr>
                <a:schemeClr val="accent1"/>
              </a:buClr>
              <a:buNone/>
              <a:defRPr sz="450" b="1">
                <a:solidFill>
                  <a:schemeClr val="accent1"/>
                </a:solidFill>
                <a:latin typeface="+mj-lt"/>
              </a:defRPr>
            </a:lvl1pPr>
            <a:lvl2pPr>
              <a:lnSpc>
                <a:spcPct val="100000"/>
              </a:lnSpc>
              <a:spcBef>
                <a:spcPts val="150"/>
              </a:spcBef>
              <a:spcAft>
                <a:spcPts val="0"/>
              </a:spcAft>
              <a:buClr>
                <a:schemeClr val="accent1"/>
              </a:buClr>
              <a:defRPr sz="450">
                <a:latin typeface="+mj-lt"/>
              </a:defRPr>
            </a:lvl2pPr>
            <a:lvl3pPr>
              <a:lnSpc>
                <a:spcPct val="100000"/>
              </a:lnSpc>
              <a:spcBef>
                <a:spcPts val="150"/>
              </a:spcBef>
              <a:spcAft>
                <a:spcPts val="0"/>
              </a:spcAft>
              <a:buClr>
                <a:schemeClr val="accent1"/>
              </a:buClr>
              <a:defRPr sz="450"/>
            </a:lvl3pPr>
            <a:lvl4pPr marL="67866" indent="-67866">
              <a:lnSpc>
                <a:spcPct val="100000"/>
              </a:lnSpc>
              <a:spcBef>
                <a:spcPts val="150"/>
              </a:spcBef>
              <a:spcAft>
                <a:spcPts val="0"/>
              </a:spcAft>
              <a:buClr>
                <a:schemeClr val="accent1"/>
              </a:buClr>
              <a:defRPr sz="450"/>
            </a:lvl4pPr>
            <a:lvl5pPr marL="67866" indent="-67866">
              <a:lnSpc>
                <a:spcPct val="100000"/>
              </a:lnSpc>
              <a:spcBef>
                <a:spcPts val="0"/>
              </a:spcBef>
              <a:spcAft>
                <a:spcPts val="0"/>
              </a:spcAft>
              <a:buClr>
                <a:schemeClr val="accent1"/>
              </a:buClr>
              <a:buFont typeface="+mj-lt"/>
              <a:buAutoNum type="arabicPeriod"/>
              <a:defRPr sz="450"/>
            </a:lvl5pPr>
          </a:lstStyle>
          <a:p>
            <a:pPr lvl="0"/>
            <a:r>
              <a:rPr lang="en-US"/>
              <a:t>Source: </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13">
            <a:extLst>
              <a:ext uri="{FF2B5EF4-FFF2-40B4-BE49-F238E27FC236}">
                <a16:creationId xmlns:a16="http://schemas.microsoft.com/office/drawing/2014/main" id="{C40F5579-EB36-6F00-5554-42883C2B3EEF}"/>
              </a:ext>
            </a:extLst>
          </p:cNvPr>
          <p:cNvSpPr>
            <a:spLocks noGrp="1"/>
          </p:cNvSpPr>
          <p:nvPr>
            <p:ph type="sldNum" sz="quarter" idx="4"/>
          </p:nvPr>
        </p:nvSpPr>
        <p:spPr>
          <a:xfrm>
            <a:off x="8788186" y="4939894"/>
            <a:ext cx="285750" cy="80866"/>
          </a:xfrm>
          <a:prstGeom prst="rect">
            <a:avLst/>
          </a:prstGeom>
        </p:spPr>
        <p:txBody>
          <a:bodyPr vert="horz" lIns="0" tIns="0" rIns="0" bIns="0" rtlCol="0" anchor="ctr"/>
          <a:lstStyle>
            <a:lvl1pPr algn="r">
              <a:defRPr sz="525">
                <a:solidFill>
                  <a:schemeClr val="tx1"/>
                </a:solidFill>
                <a:latin typeface="+mj-lt"/>
              </a:defRPr>
            </a:lvl1pPr>
          </a:lstStyle>
          <a:p>
            <a:fld id="{70F63544-3858-4327-B6B2-E49B7EA9EE60}" type="slidenum">
              <a:rPr lang="en-GB" smtClean="0"/>
              <a:pPr/>
              <a:t>‹#›</a:t>
            </a:fld>
            <a:endParaRPr lang="en-GB"/>
          </a:p>
        </p:txBody>
      </p:sp>
    </p:spTree>
    <p:extLst>
      <p:ext uri="{BB962C8B-B14F-4D97-AF65-F5344CB8AC3E}">
        <p14:creationId xmlns:p14="http://schemas.microsoft.com/office/powerpoint/2010/main" val="2026760287"/>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4 Column 02">
    <p:bg>
      <p:bgPr>
        <a:solidFill>
          <a:schemeClr val="bg1"/>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B47FFB1-CF7A-0629-408D-D92B891F428B}"/>
              </a:ext>
            </a:extLst>
          </p:cNvPr>
          <p:cNvSpPr>
            <a:spLocks noGrp="1"/>
          </p:cNvSpPr>
          <p:nvPr>
            <p:ph idx="13" hasCustomPrompt="1"/>
          </p:nvPr>
        </p:nvSpPr>
        <p:spPr>
          <a:xfrm>
            <a:off x="285751" y="279452"/>
            <a:ext cx="2285999" cy="286015"/>
          </a:xfrm>
        </p:spPr>
        <p:txBody>
          <a:bodyPr/>
          <a:lstStyle>
            <a:lvl1pPr marL="0" indent="0">
              <a:buNone/>
              <a:defRPr cap="none" spc="0" baseline="0">
                <a:solidFill>
                  <a:schemeClr val="tx1"/>
                </a:solidFill>
                <a:latin typeface="Inter SemiBold" panose="02000503000000020004" pitchFamily="2" charset="0"/>
                <a:ea typeface="Inter SemiBold" panose="02000503000000020004" pitchFamily="2" charset="0"/>
                <a:cs typeface="Inter SemiBold" panose="02000503000000020004" pitchFamily="2" charset="0"/>
              </a:defRPr>
            </a:lvl1pPr>
            <a:lvl2pPr marL="0" indent="0">
              <a:buNone/>
              <a:defRPr/>
            </a:lvl2pPr>
          </a:lstStyle>
          <a:p>
            <a:pPr lvl="0"/>
            <a:r>
              <a:rPr lang="en-US"/>
              <a:t>Click to edit Master text Styles</a:t>
            </a:r>
          </a:p>
        </p:txBody>
      </p:sp>
      <p:sp>
        <p:nvSpPr>
          <p:cNvPr id="5" name="Title 4">
            <a:extLst>
              <a:ext uri="{FF2B5EF4-FFF2-40B4-BE49-F238E27FC236}">
                <a16:creationId xmlns:a16="http://schemas.microsoft.com/office/drawing/2014/main" id="{29123F4E-8F43-1D78-7866-0C259F50F611}"/>
              </a:ext>
            </a:extLst>
          </p:cNvPr>
          <p:cNvSpPr>
            <a:spLocks noGrp="1"/>
          </p:cNvSpPr>
          <p:nvPr>
            <p:ph type="title"/>
          </p:nvPr>
        </p:nvSpPr>
        <p:spPr>
          <a:xfrm>
            <a:off x="285750" y="579105"/>
            <a:ext cx="6858000" cy="286015"/>
          </a:xfrm>
        </p:spPr>
        <p:txBody>
          <a:bodyPr/>
          <a:lstStyle/>
          <a:p>
            <a:r>
              <a:rPr lang="en-US"/>
              <a:t>Click to edit Master title style</a:t>
            </a:r>
            <a:endParaRPr lang="en-GB"/>
          </a:p>
        </p:txBody>
      </p:sp>
      <p:sp>
        <p:nvSpPr>
          <p:cNvPr id="15" name="Text Placeholder 14">
            <a:extLst>
              <a:ext uri="{FF2B5EF4-FFF2-40B4-BE49-F238E27FC236}">
                <a16:creationId xmlns:a16="http://schemas.microsoft.com/office/drawing/2014/main" id="{CC427487-EAA7-84BA-3AD8-7CC6E85CEB23}"/>
              </a:ext>
            </a:extLst>
          </p:cNvPr>
          <p:cNvSpPr>
            <a:spLocks noGrp="1"/>
          </p:cNvSpPr>
          <p:nvPr>
            <p:ph type="body" sz="quarter" idx="18"/>
          </p:nvPr>
        </p:nvSpPr>
        <p:spPr>
          <a:xfrm>
            <a:off x="285750" y="1151135"/>
            <a:ext cx="3714750" cy="564953"/>
          </a:xfrm>
        </p:spPr>
        <p:txBody>
          <a:bodyPr/>
          <a:lstStyle>
            <a:lvl1pPr>
              <a:buClr>
                <a:schemeClr val="accent1"/>
              </a:buClr>
              <a:defRPr sz="900"/>
            </a:lvl1pPr>
            <a:lvl2pPr>
              <a:buClr>
                <a:schemeClr val="accent1"/>
              </a:buClr>
              <a:defRPr sz="900"/>
            </a:lvl2pPr>
            <a:lvl3pPr>
              <a:buClr>
                <a:schemeClr val="accent1"/>
              </a:buClr>
              <a:defRPr sz="1050"/>
            </a:lvl3pPr>
            <a:lvl4pPr>
              <a:buClr>
                <a:schemeClr val="accent1"/>
              </a:buClr>
              <a:defRPr sz="825"/>
            </a:lvl4pPr>
            <a:lvl5pPr>
              <a:buClr>
                <a:schemeClr val="accent1"/>
              </a:buClr>
              <a:defRPr sz="8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2">
            <a:extLst>
              <a:ext uri="{FF2B5EF4-FFF2-40B4-BE49-F238E27FC236}">
                <a16:creationId xmlns:a16="http://schemas.microsoft.com/office/drawing/2014/main" id="{25591245-D276-1C46-1397-B1DB056BDD70}"/>
              </a:ext>
            </a:extLst>
          </p:cNvPr>
          <p:cNvSpPr>
            <a:spLocks noGrp="1"/>
          </p:cNvSpPr>
          <p:nvPr>
            <p:ph idx="1"/>
          </p:nvPr>
        </p:nvSpPr>
        <p:spPr>
          <a:xfrm>
            <a:off x="285748" y="2288117"/>
            <a:ext cx="2000252" cy="2002102"/>
          </a:xfrm>
          <a:prstGeom prst="roundRect">
            <a:avLst>
              <a:gd name="adj" fmla="val 4128"/>
            </a:avLst>
          </a:prstGeom>
          <a:solidFill>
            <a:schemeClr val="bg2"/>
          </a:solidFill>
        </p:spPr>
        <p:txBody>
          <a:bodyPr lIns="180000" tIns="180000" rIns="180000" bIns="180000"/>
          <a:lstStyle>
            <a:lvl1pPr>
              <a:buClr>
                <a:schemeClr val="accent1"/>
              </a:buClr>
              <a:defRPr sz="900"/>
            </a:lvl1pPr>
            <a:lvl2pPr>
              <a:buClr>
                <a:schemeClr val="accent1"/>
              </a:buClr>
              <a:defRPr sz="900"/>
            </a:lvl2pPr>
            <a:lvl3pPr>
              <a:buClr>
                <a:schemeClr val="accent1"/>
              </a:buClr>
              <a:defRPr sz="1050"/>
            </a:lvl3pPr>
            <a:lvl4pPr>
              <a:buClr>
                <a:schemeClr val="accent1"/>
              </a:buClr>
              <a:defRPr sz="825"/>
            </a:lvl4pPr>
            <a:lvl5pPr>
              <a:buClr>
                <a:schemeClr val="accent1"/>
              </a:buClr>
              <a:defRPr sz="788"/>
            </a:lvl5pPr>
            <a:lvl6pPr>
              <a:buClr>
                <a:schemeClr val="accent1"/>
              </a:buClr>
              <a:defRPr sz="788"/>
            </a:lvl6pPr>
            <a:lvl7pPr>
              <a:buClr>
                <a:schemeClr val="accent1"/>
              </a:buClr>
              <a:defRPr sz="675"/>
            </a:lvl7pPr>
            <a:lvl8pPr>
              <a:buClr>
                <a:schemeClr val="accent1"/>
              </a:buClr>
              <a:defRPr sz="675">
                <a:solidFill>
                  <a:schemeClr val="tx1"/>
                </a:solidFill>
              </a:defRPr>
            </a:lvl8pPr>
            <a:lvl9pPr marL="0" indent="0">
              <a:buClr>
                <a:schemeClr val="accent1"/>
              </a:buClr>
              <a:defRPr sz="1350">
                <a:solidFill>
                  <a:schemeClr val="accent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Content Placeholder 2">
            <a:extLst>
              <a:ext uri="{FF2B5EF4-FFF2-40B4-BE49-F238E27FC236}">
                <a16:creationId xmlns:a16="http://schemas.microsoft.com/office/drawing/2014/main" id="{379799A2-5B52-9698-F87E-1A5B564760DC}"/>
              </a:ext>
            </a:extLst>
          </p:cNvPr>
          <p:cNvSpPr>
            <a:spLocks noGrp="1"/>
          </p:cNvSpPr>
          <p:nvPr>
            <p:ph idx="19"/>
          </p:nvPr>
        </p:nvSpPr>
        <p:spPr>
          <a:xfrm>
            <a:off x="2475545" y="2288117"/>
            <a:ext cx="2000252" cy="2002102"/>
          </a:xfrm>
          <a:prstGeom prst="roundRect">
            <a:avLst>
              <a:gd name="adj" fmla="val 4128"/>
            </a:avLst>
          </a:prstGeom>
          <a:solidFill>
            <a:schemeClr val="bg2"/>
          </a:solidFill>
        </p:spPr>
        <p:txBody>
          <a:bodyPr lIns="180000" tIns="180000" rIns="180000" bIns="180000"/>
          <a:lstStyle>
            <a:lvl1pPr>
              <a:buClr>
                <a:schemeClr val="accent1"/>
              </a:buClr>
              <a:defRPr sz="900"/>
            </a:lvl1pPr>
            <a:lvl2pPr>
              <a:buClr>
                <a:schemeClr val="accent1"/>
              </a:buClr>
              <a:defRPr sz="900"/>
            </a:lvl2pPr>
            <a:lvl3pPr>
              <a:buClr>
                <a:schemeClr val="accent1"/>
              </a:buClr>
              <a:defRPr sz="1050"/>
            </a:lvl3pPr>
            <a:lvl4pPr>
              <a:buClr>
                <a:schemeClr val="accent1"/>
              </a:buClr>
              <a:defRPr sz="825"/>
            </a:lvl4pPr>
            <a:lvl5pPr>
              <a:buClr>
                <a:schemeClr val="accent1"/>
              </a:buClr>
              <a:defRPr sz="788"/>
            </a:lvl5pPr>
            <a:lvl6pPr>
              <a:buClr>
                <a:schemeClr val="accent1"/>
              </a:buClr>
              <a:defRPr sz="788"/>
            </a:lvl6pPr>
            <a:lvl7pPr>
              <a:buClr>
                <a:schemeClr val="accent1"/>
              </a:buClr>
              <a:defRPr sz="675"/>
            </a:lvl7pPr>
            <a:lvl8pPr>
              <a:buClr>
                <a:schemeClr val="accent1"/>
              </a:buClr>
              <a:defRPr sz="675">
                <a:solidFill>
                  <a:schemeClr val="tx1"/>
                </a:solidFill>
              </a:defRPr>
            </a:lvl8pPr>
            <a:lvl9pPr marL="0" indent="0">
              <a:buClr>
                <a:schemeClr val="accent1"/>
              </a:buCl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a:extLst>
              <a:ext uri="{FF2B5EF4-FFF2-40B4-BE49-F238E27FC236}">
                <a16:creationId xmlns:a16="http://schemas.microsoft.com/office/drawing/2014/main" id="{A12FD6DB-C93C-894A-7383-EC616246068C}"/>
              </a:ext>
            </a:extLst>
          </p:cNvPr>
          <p:cNvSpPr>
            <a:spLocks noGrp="1"/>
          </p:cNvSpPr>
          <p:nvPr>
            <p:ph idx="20"/>
          </p:nvPr>
        </p:nvSpPr>
        <p:spPr>
          <a:xfrm>
            <a:off x="4665342" y="2288117"/>
            <a:ext cx="2000252" cy="2002102"/>
          </a:xfrm>
          <a:prstGeom prst="roundRect">
            <a:avLst>
              <a:gd name="adj" fmla="val 4128"/>
            </a:avLst>
          </a:prstGeom>
          <a:solidFill>
            <a:schemeClr val="bg2"/>
          </a:solidFill>
        </p:spPr>
        <p:txBody>
          <a:bodyPr lIns="180000" tIns="180000" rIns="180000" bIns="180000"/>
          <a:lstStyle>
            <a:lvl1pPr>
              <a:buClr>
                <a:schemeClr val="accent1"/>
              </a:buClr>
              <a:defRPr sz="900"/>
            </a:lvl1pPr>
            <a:lvl2pPr>
              <a:buClr>
                <a:schemeClr val="accent1"/>
              </a:buClr>
              <a:defRPr sz="900"/>
            </a:lvl2pPr>
            <a:lvl3pPr>
              <a:buClr>
                <a:schemeClr val="accent1"/>
              </a:buClr>
              <a:defRPr sz="1050"/>
            </a:lvl3pPr>
            <a:lvl4pPr>
              <a:buClr>
                <a:schemeClr val="accent1"/>
              </a:buClr>
              <a:defRPr sz="825"/>
            </a:lvl4pPr>
            <a:lvl5pPr>
              <a:buClr>
                <a:schemeClr val="accent1"/>
              </a:buClr>
              <a:defRPr sz="788"/>
            </a:lvl5pPr>
            <a:lvl6pPr>
              <a:buClr>
                <a:schemeClr val="accent1"/>
              </a:buClr>
              <a:defRPr sz="788"/>
            </a:lvl6pPr>
            <a:lvl7pPr>
              <a:buClr>
                <a:schemeClr val="accent1"/>
              </a:buClr>
              <a:defRPr sz="675"/>
            </a:lvl7pPr>
            <a:lvl8pPr>
              <a:buClr>
                <a:schemeClr val="accent1"/>
              </a:buClr>
              <a:defRPr sz="675">
                <a:solidFill>
                  <a:schemeClr val="tx1"/>
                </a:solidFill>
              </a:defRPr>
            </a:lvl8pPr>
            <a:lvl9pPr marL="0" indent="0">
              <a:buClr>
                <a:schemeClr val="accent1"/>
              </a:buCl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2">
            <a:extLst>
              <a:ext uri="{FF2B5EF4-FFF2-40B4-BE49-F238E27FC236}">
                <a16:creationId xmlns:a16="http://schemas.microsoft.com/office/drawing/2014/main" id="{61CF8E28-47A2-C149-2D73-FC10F20AC412}"/>
              </a:ext>
            </a:extLst>
          </p:cNvPr>
          <p:cNvSpPr>
            <a:spLocks noGrp="1"/>
          </p:cNvSpPr>
          <p:nvPr>
            <p:ph idx="21"/>
          </p:nvPr>
        </p:nvSpPr>
        <p:spPr>
          <a:xfrm>
            <a:off x="6855138" y="2288117"/>
            <a:ext cx="2000252" cy="2002102"/>
          </a:xfrm>
          <a:prstGeom prst="roundRect">
            <a:avLst>
              <a:gd name="adj" fmla="val 4128"/>
            </a:avLst>
          </a:prstGeom>
          <a:solidFill>
            <a:schemeClr val="bg2"/>
          </a:solidFill>
        </p:spPr>
        <p:txBody>
          <a:bodyPr lIns="180000" tIns="180000" rIns="180000" bIns="180000"/>
          <a:lstStyle>
            <a:lvl1pPr>
              <a:buClr>
                <a:schemeClr val="accent1"/>
              </a:buClr>
              <a:defRPr sz="900"/>
            </a:lvl1pPr>
            <a:lvl2pPr>
              <a:buClr>
                <a:schemeClr val="accent1"/>
              </a:buClr>
              <a:defRPr sz="900"/>
            </a:lvl2pPr>
            <a:lvl3pPr>
              <a:buClr>
                <a:schemeClr val="accent1"/>
              </a:buClr>
              <a:defRPr sz="1050"/>
            </a:lvl3pPr>
            <a:lvl4pPr>
              <a:buClr>
                <a:schemeClr val="accent1"/>
              </a:buClr>
              <a:defRPr sz="825"/>
            </a:lvl4pPr>
            <a:lvl5pPr>
              <a:buClr>
                <a:schemeClr val="accent1"/>
              </a:buClr>
              <a:defRPr sz="788"/>
            </a:lvl5pPr>
            <a:lvl6pPr>
              <a:buClr>
                <a:schemeClr val="accent1"/>
              </a:buClr>
              <a:defRPr sz="788"/>
            </a:lvl6pPr>
            <a:lvl7pPr>
              <a:buClr>
                <a:schemeClr val="accent1"/>
              </a:buClr>
              <a:defRPr sz="675"/>
            </a:lvl7pPr>
            <a:lvl8pPr>
              <a:buClr>
                <a:schemeClr val="accent1"/>
              </a:buClr>
              <a:defRPr sz="675">
                <a:solidFill>
                  <a:schemeClr val="tx1"/>
                </a:solidFill>
              </a:defRPr>
            </a:lvl8pPr>
            <a:lvl9pPr marL="0" indent="0">
              <a:buClr>
                <a:schemeClr val="accent1"/>
              </a:buCl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5">
            <a:extLst>
              <a:ext uri="{FF2B5EF4-FFF2-40B4-BE49-F238E27FC236}">
                <a16:creationId xmlns:a16="http://schemas.microsoft.com/office/drawing/2014/main" id="{719EB924-DCE5-43D4-3EF6-6FBCB46113E8}"/>
              </a:ext>
            </a:extLst>
          </p:cNvPr>
          <p:cNvSpPr>
            <a:spLocks noGrp="1"/>
          </p:cNvSpPr>
          <p:nvPr>
            <p:ph type="body" sz="quarter" idx="15" hasCustomPrompt="1"/>
          </p:nvPr>
        </p:nvSpPr>
        <p:spPr>
          <a:xfrm>
            <a:off x="285751" y="4576234"/>
            <a:ext cx="6572249" cy="286015"/>
          </a:xfrm>
        </p:spPr>
        <p:txBody>
          <a:bodyPr bIns="72000" anchor="b"/>
          <a:lstStyle>
            <a:lvl1pPr marL="0" indent="0">
              <a:lnSpc>
                <a:spcPct val="100000"/>
              </a:lnSpc>
              <a:spcBef>
                <a:spcPts val="0"/>
              </a:spcBef>
              <a:spcAft>
                <a:spcPts val="0"/>
              </a:spcAft>
              <a:buClr>
                <a:schemeClr val="accent1"/>
              </a:buClr>
              <a:buNone/>
              <a:defRPr sz="450" b="1">
                <a:solidFill>
                  <a:schemeClr val="accent1"/>
                </a:solidFill>
                <a:latin typeface="+mj-lt"/>
              </a:defRPr>
            </a:lvl1pPr>
            <a:lvl2pPr>
              <a:lnSpc>
                <a:spcPct val="100000"/>
              </a:lnSpc>
              <a:spcBef>
                <a:spcPts val="150"/>
              </a:spcBef>
              <a:spcAft>
                <a:spcPts val="0"/>
              </a:spcAft>
              <a:buClr>
                <a:schemeClr val="accent1"/>
              </a:buClr>
              <a:defRPr sz="450">
                <a:latin typeface="+mj-lt"/>
              </a:defRPr>
            </a:lvl2pPr>
            <a:lvl3pPr>
              <a:lnSpc>
                <a:spcPct val="100000"/>
              </a:lnSpc>
              <a:spcBef>
                <a:spcPts val="150"/>
              </a:spcBef>
              <a:spcAft>
                <a:spcPts val="0"/>
              </a:spcAft>
              <a:buClr>
                <a:schemeClr val="accent1"/>
              </a:buClr>
              <a:defRPr sz="450"/>
            </a:lvl3pPr>
            <a:lvl4pPr marL="67866" indent="-67866">
              <a:lnSpc>
                <a:spcPct val="100000"/>
              </a:lnSpc>
              <a:spcBef>
                <a:spcPts val="150"/>
              </a:spcBef>
              <a:spcAft>
                <a:spcPts val="0"/>
              </a:spcAft>
              <a:buClr>
                <a:schemeClr val="accent1"/>
              </a:buClr>
              <a:defRPr sz="450"/>
            </a:lvl4pPr>
            <a:lvl5pPr marL="67866" indent="-67866">
              <a:lnSpc>
                <a:spcPct val="100000"/>
              </a:lnSpc>
              <a:spcBef>
                <a:spcPts val="0"/>
              </a:spcBef>
              <a:spcAft>
                <a:spcPts val="0"/>
              </a:spcAft>
              <a:buClr>
                <a:schemeClr val="accent1"/>
              </a:buClr>
              <a:buFont typeface="+mj-lt"/>
              <a:buAutoNum type="arabicPeriod"/>
              <a:defRPr sz="450"/>
            </a:lvl5pPr>
          </a:lstStyle>
          <a:p>
            <a:pPr lvl="0"/>
            <a:r>
              <a:rPr lang="en-US"/>
              <a:t>Source: </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13">
            <a:extLst>
              <a:ext uri="{FF2B5EF4-FFF2-40B4-BE49-F238E27FC236}">
                <a16:creationId xmlns:a16="http://schemas.microsoft.com/office/drawing/2014/main" id="{6809FB45-F95E-584E-632B-51B74FAA0755}"/>
              </a:ext>
            </a:extLst>
          </p:cNvPr>
          <p:cNvSpPr>
            <a:spLocks noGrp="1"/>
          </p:cNvSpPr>
          <p:nvPr>
            <p:ph type="sldNum" sz="quarter" idx="4"/>
          </p:nvPr>
        </p:nvSpPr>
        <p:spPr>
          <a:xfrm>
            <a:off x="8788186" y="4939894"/>
            <a:ext cx="285750" cy="80866"/>
          </a:xfrm>
          <a:prstGeom prst="rect">
            <a:avLst/>
          </a:prstGeom>
        </p:spPr>
        <p:txBody>
          <a:bodyPr vert="horz" lIns="0" tIns="0" rIns="0" bIns="0" rtlCol="0" anchor="ctr"/>
          <a:lstStyle>
            <a:lvl1pPr algn="r">
              <a:defRPr sz="525">
                <a:solidFill>
                  <a:schemeClr val="tx1"/>
                </a:solidFill>
                <a:latin typeface="+mj-lt"/>
              </a:defRPr>
            </a:lvl1pPr>
          </a:lstStyle>
          <a:p>
            <a:fld id="{70F63544-3858-4327-B6B2-E49B7EA9EE60}" type="slidenum">
              <a:rPr lang="en-GB" smtClean="0"/>
              <a:pPr/>
              <a:t>‹#›</a:t>
            </a:fld>
            <a:endParaRPr lang="en-GB"/>
          </a:p>
        </p:txBody>
      </p:sp>
    </p:spTree>
    <p:extLst>
      <p:ext uri="{BB962C8B-B14F-4D97-AF65-F5344CB8AC3E}">
        <p14:creationId xmlns:p14="http://schemas.microsoft.com/office/powerpoint/2010/main" val="2155374306"/>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4 Column 03">
    <p:bg>
      <p:bgPr>
        <a:solidFill>
          <a:schemeClr val="bg1"/>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B47FFB1-CF7A-0629-408D-D92B891F428B}"/>
              </a:ext>
            </a:extLst>
          </p:cNvPr>
          <p:cNvSpPr>
            <a:spLocks noGrp="1"/>
          </p:cNvSpPr>
          <p:nvPr>
            <p:ph idx="13" hasCustomPrompt="1"/>
          </p:nvPr>
        </p:nvSpPr>
        <p:spPr>
          <a:xfrm>
            <a:off x="285751" y="279452"/>
            <a:ext cx="2285999" cy="286015"/>
          </a:xfrm>
        </p:spPr>
        <p:txBody>
          <a:bodyPr/>
          <a:lstStyle>
            <a:lvl1pPr marL="0" indent="0">
              <a:buNone/>
              <a:defRPr cap="none" spc="0" baseline="0">
                <a:solidFill>
                  <a:schemeClr val="tx1"/>
                </a:solidFill>
                <a:latin typeface="Inter SemiBold" panose="02000503000000020004" pitchFamily="2" charset="0"/>
                <a:ea typeface="Inter SemiBold" panose="02000503000000020004" pitchFamily="2" charset="0"/>
                <a:cs typeface="Inter SemiBold" panose="02000503000000020004" pitchFamily="2" charset="0"/>
              </a:defRPr>
            </a:lvl1pPr>
            <a:lvl2pPr marL="0" indent="0">
              <a:buNone/>
              <a:defRPr/>
            </a:lvl2pPr>
          </a:lstStyle>
          <a:p>
            <a:pPr lvl="0"/>
            <a:r>
              <a:rPr lang="en-US"/>
              <a:t>Click to edit Master text Styles</a:t>
            </a:r>
          </a:p>
        </p:txBody>
      </p:sp>
      <p:sp>
        <p:nvSpPr>
          <p:cNvPr id="5" name="Title 4">
            <a:extLst>
              <a:ext uri="{FF2B5EF4-FFF2-40B4-BE49-F238E27FC236}">
                <a16:creationId xmlns:a16="http://schemas.microsoft.com/office/drawing/2014/main" id="{29123F4E-8F43-1D78-7866-0C259F50F611}"/>
              </a:ext>
            </a:extLst>
          </p:cNvPr>
          <p:cNvSpPr>
            <a:spLocks noGrp="1"/>
          </p:cNvSpPr>
          <p:nvPr>
            <p:ph type="title"/>
          </p:nvPr>
        </p:nvSpPr>
        <p:spPr>
          <a:xfrm>
            <a:off x="285750" y="579105"/>
            <a:ext cx="6858000" cy="286015"/>
          </a:xfrm>
        </p:spPr>
        <p:txBody>
          <a:bodyPr/>
          <a:lstStyle>
            <a:lvl1pPr>
              <a:defRPr>
                <a:solidFill>
                  <a:schemeClr val="accent1"/>
                </a:solidFill>
              </a:defRPr>
            </a:lvl1pPr>
          </a:lstStyle>
          <a:p>
            <a:r>
              <a:rPr lang="en-US"/>
              <a:t>Click to edit Master title style</a:t>
            </a:r>
            <a:endParaRPr lang="en-GB"/>
          </a:p>
        </p:txBody>
      </p:sp>
      <p:sp>
        <p:nvSpPr>
          <p:cNvPr id="18" name="Content Placeholder 2">
            <a:extLst>
              <a:ext uri="{FF2B5EF4-FFF2-40B4-BE49-F238E27FC236}">
                <a16:creationId xmlns:a16="http://schemas.microsoft.com/office/drawing/2014/main" id="{25591245-D276-1C46-1397-B1DB056BDD70}"/>
              </a:ext>
            </a:extLst>
          </p:cNvPr>
          <p:cNvSpPr>
            <a:spLocks noGrp="1"/>
          </p:cNvSpPr>
          <p:nvPr>
            <p:ph idx="1"/>
          </p:nvPr>
        </p:nvSpPr>
        <p:spPr>
          <a:xfrm>
            <a:off x="285749" y="1430073"/>
            <a:ext cx="2037758" cy="2860146"/>
          </a:xfrm>
        </p:spPr>
        <p:txBody>
          <a:bodyPr/>
          <a:lstStyle>
            <a:lvl1pPr>
              <a:buClr>
                <a:schemeClr val="accent1"/>
              </a:buClr>
              <a:defRPr sz="900"/>
            </a:lvl1pPr>
            <a:lvl2pPr>
              <a:buClr>
                <a:schemeClr val="accent1"/>
              </a:buClr>
              <a:defRPr sz="900"/>
            </a:lvl2pPr>
            <a:lvl3pPr>
              <a:buClr>
                <a:schemeClr val="accent1"/>
              </a:buClr>
              <a:defRPr sz="1050"/>
            </a:lvl3pPr>
            <a:lvl4pPr>
              <a:buClr>
                <a:schemeClr val="accent1"/>
              </a:buClr>
              <a:defRPr sz="825"/>
            </a:lvl4pPr>
            <a:lvl5pPr>
              <a:buClr>
                <a:schemeClr val="accent1"/>
              </a:buClr>
              <a:defRPr sz="788"/>
            </a:lvl5pPr>
            <a:lvl6pPr>
              <a:buClr>
                <a:schemeClr val="accent1"/>
              </a:buClr>
              <a:defRPr sz="788"/>
            </a:lvl6pPr>
            <a:lvl7pPr>
              <a:buClr>
                <a:schemeClr val="accent1"/>
              </a:buClr>
              <a:defRPr sz="675"/>
            </a:lvl7pPr>
            <a:lvl8pPr>
              <a:buClr>
                <a:schemeClr val="accent1"/>
              </a:buClr>
              <a:defRPr sz="675">
                <a:solidFill>
                  <a:schemeClr val="tx1"/>
                </a:solidFill>
              </a:defRPr>
            </a:lvl8pPr>
            <a:lvl9pPr marL="0" indent="0">
              <a:buClr>
                <a:schemeClr val="accent1"/>
              </a:buCl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Content Placeholder 2">
            <a:extLst>
              <a:ext uri="{FF2B5EF4-FFF2-40B4-BE49-F238E27FC236}">
                <a16:creationId xmlns:a16="http://schemas.microsoft.com/office/drawing/2014/main" id="{379799A2-5B52-9698-F87E-1A5B564760DC}"/>
              </a:ext>
            </a:extLst>
          </p:cNvPr>
          <p:cNvSpPr>
            <a:spLocks noGrp="1"/>
          </p:cNvSpPr>
          <p:nvPr>
            <p:ph idx="19"/>
          </p:nvPr>
        </p:nvSpPr>
        <p:spPr>
          <a:xfrm>
            <a:off x="2458507" y="1430073"/>
            <a:ext cx="2037758" cy="2860146"/>
          </a:xfrm>
        </p:spPr>
        <p:txBody>
          <a:bodyPr/>
          <a:lstStyle>
            <a:lvl1pPr>
              <a:buClr>
                <a:schemeClr val="accent1"/>
              </a:buClr>
              <a:defRPr sz="900"/>
            </a:lvl1pPr>
            <a:lvl2pPr>
              <a:buClr>
                <a:schemeClr val="accent1"/>
              </a:buClr>
              <a:defRPr sz="900"/>
            </a:lvl2pPr>
            <a:lvl3pPr>
              <a:buClr>
                <a:schemeClr val="accent1"/>
              </a:buClr>
              <a:defRPr sz="1050"/>
            </a:lvl3pPr>
            <a:lvl4pPr>
              <a:buClr>
                <a:schemeClr val="accent1"/>
              </a:buClr>
              <a:defRPr sz="825"/>
            </a:lvl4pPr>
            <a:lvl5pPr>
              <a:buClr>
                <a:schemeClr val="accent1"/>
              </a:buClr>
              <a:defRPr sz="788"/>
            </a:lvl5pPr>
            <a:lvl6pPr>
              <a:buClr>
                <a:schemeClr val="accent1"/>
              </a:buClr>
              <a:defRPr sz="788"/>
            </a:lvl6pPr>
            <a:lvl7pPr>
              <a:buClr>
                <a:schemeClr val="accent1"/>
              </a:buClr>
              <a:defRPr sz="675"/>
            </a:lvl7pPr>
            <a:lvl8pPr>
              <a:buClr>
                <a:schemeClr val="accent1"/>
              </a:buClr>
              <a:defRPr sz="675">
                <a:solidFill>
                  <a:schemeClr val="tx1"/>
                </a:solidFill>
              </a:defRPr>
            </a:lvl8pPr>
            <a:lvl9pPr marL="0" indent="0">
              <a:buClr>
                <a:schemeClr val="accent1"/>
              </a:buCl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a:extLst>
              <a:ext uri="{FF2B5EF4-FFF2-40B4-BE49-F238E27FC236}">
                <a16:creationId xmlns:a16="http://schemas.microsoft.com/office/drawing/2014/main" id="{A12FD6DB-C93C-894A-7383-EC616246068C}"/>
              </a:ext>
            </a:extLst>
          </p:cNvPr>
          <p:cNvSpPr>
            <a:spLocks noGrp="1"/>
          </p:cNvSpPr>
          <p:nvPr>
            <p:ph idx="20"/>
          </p:nvPr>
        </p:nvSpPr>
        <p:spPr>
          <a:xfrm>
            <a:off x="4631266" y="1430073"/>
            <a:ext cx="2037758" cy="2860146"/>
          </a:xfrm>
        </p:spPr>
        <p:txBody>
          <a:bodyPr/>
          <a:lstStyle>
            <a:lvl1pPr>
              <a:buClr>
                <a:schemeClr val="accent1"/>
              </a:buClr>
              <a:defRPr sz="900"/>
            </a:lvl1pPr>
            <a:lvl2pPr>
              <a:buClr>
                <a:schemeClr val="accent1"/>
              </a:buClr>
              <a:defRPr sz="900"/>
            </a:lvl2pPr>
            <a:lvl3pPr>
              <a:buClr>
                <a:schemeClr val="accent1"/>
              </a:buClr>
              <a:defRPr sz="1050"/>
            </a:lvl3pPr>
            <a:lvl4pPr>
              <a:buClr>
                <a:schemeClr val="accent1"/>
              </a:buClr>
              <a:defRPr sz="825"/>
            </a:lvl4pPr>
            <a:lvl5pPr>
              <a:buClr>
                <a:schemeClr val="accent1"/>
              </a:buClr>
              <a:defRPr sz="788"/>
            </a:lvl5pPr>
            <a:lvl6pPr>
              <a:buClr>
                <a:schemeClr val="accent1"/>
              </a:buClr>
              <a:defRPr sz="788"/>
            </a:lvl6pPr>
            <a:lvl7pPr>
              <a:buClr>
                <a:schemeClr val="accent1"/>
              </a:buClr>
              <a:defRPr sz="675"/>
            </a:lvl7pPr>
            <a:lvl8pPr>
              <a:buClr>
                <a:schemeClr val="accent1"/>
              </a:buClr>
              <a:defRPr sz="675">
                <a:solidFill>
                  <a:schemeClr val="tx1"/>
                </a:solidFill>
              </a:defRPr>
            </a:lvl8pPr>
            <a:lvl9pPr marL="0" indent="0">
              <a:buClr>
                <a:schemeClr val="accent1"/>
              </a:buCl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2">
            <a:extLst>
              <a:ext uri="{FF2B5EF4-FFF2-40B4-BE49-F238E27FC236}">
                <a16:creationId xmlns:a16="http://schemas.microsoft.com/office/drawing/2014/main" id="{61CF8E28-47A2-C149-2D73-FC10F20AC412}"/>
              </a:ext>
            </a:extLst>
          </p:cNvPr>
          <p:cNvSpPr>
            <a:spLocks noGrp="1"/>
          </p:cNvSpPr>
          <p:nvPr>
            <p:ph idx="21"/>
          </p:nvPr>
        </p:nvSpPr>
        <p:spPr>
          <a:xfrm>
            <a:off x="6804025" y="1430073"/>
            <a:ext cx="2037758" cy="2860146"/>
          </a:xfrm>
        </p:spPr>
        <p:txBody>
          <a:bodyPr/>
          <a:lstStyle>
            <a:lvl1pPr>
              <a:buClr>
                <a:schemeClr val="accent1"/>
              </a:buClr>
              <a:defRPr sz="900"/>
            </a:lvl1pPr>
            <a:lvl2pPr>
              <a:buClr>
                <a:schemeClr val="accent1"/>
              </a:buClr>
              <a:defRPr sz="900"/>
            </a:lvl2pPr>
            <a:lvl3pPr>
              <a:buClr>
                <a:schemeClr val="accent1"/>
              </a:buClr>
              <a:defRPr sz="1050"/>
            </a:lvl3pPr>
            <a:lvl4pPr>
              <a:buClr>
                <a:schemeClr val="accent1"/>
              </a:buClr>
              <a:defRPr sz="825"/>
            </a:lvl4pPr>
            <a:lvl5pPr>
              <a:buClr>
                <a:schemeClr val="accent1"/>
              </a:buClr>
              <a:defRPr sz="788"/>
            </a:lvl5pPr>
            <a:lvl6pPr>
              <a:buClr>
                <a:schemeClr val="accent1"/>
              </a:buClr>
              <a:defRPr sz="788"/>
            </a:lvl6pPr>
            <a:lvl7pPr>
              <a:buClr>
                <a:schemeClr val="accent1"/>
              </a:buClr>
              <a:defRPr sz="675"/>
            </a:lvl7pPr>
            <a:lvl8pPr>
              <a:buClr>
                <a:schemeClr val="accent1"/>
              </a:buClr>
              <a:defRPr sz="675">
                <a:solidFill>
                  <a:schemeClr val="tx1"/>
                </a:solidFill>
              </a:defRPr>
            </a:lvl8pPr>
            <a:lvl9pPr marL="0" indent="0">
              <a:buClr>
                <a:schemeClr val="accent1"/>
              </a:buCl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5">
            <a:extLst>
              <a:ext uri="{FF2B5EF4-FFF2-40B4-BE49-F238E27FC236}">
                <a16:creationId xmlns:a16="http://schemas.microsoft.com/office/drawing/2014/main" id="{63D20F2B-EAB9-0247-1C87-002342716039}"/>
              </a:ext>
            </a:extLst>
          </p:cNvPr>
          <p:cNvSpPr>
            <a:spLocks noGrp="1"/>
          </p:cNvSpPr>
          <p:nvPr>
            <p:ph type="body" sz="quarter" idx="15" hasCustomPrompt="1"/>
          </p:nvPr>
        </p:nvSpPr>
        <p:spPr>
          <a:xfrm>
            <a:off x="285751" y="4576234"/>
            <a:ext cx="6572249" cy="286015"/>
          </a:xfrm>
        </p:spPr>
        <p:txBody>
          <a:bodyPr bIns="72000" anchor="b"/>
          <a:lstStyle>
            <a:lvl1pPr marL="0" indent="0">
              <a:lnSpc>
                <a:spcPct val="100000"/>
              </a:lnSpc>
              <a:spcBef>
                <a:spcPts val="0"/>
              </a:spcBef>
              <a:spcAft>
                <a:spcPts val="0"/>
              </a:spcAft>
              <a:buClr>
                <a:schemeClr val="accent1"/>
              </a:buClr>
              <a:buNone/>
              <a:defRPr sz="450" b="1">
                <a:solidFill>
                  <a:schemeClr val="accent1"/>
                </a:solidFill>
                <a:latin typeface="+mj-lt"/>
              </a:defRPr>
            </a:lvl1pPr>
            <a:lvl2pPr>
              <a:lnSpc>
                <a:spcPct val="100000"/>
              </a:lnSpc>
              <a:spcBef>
                <a:spcPts val="150"/>
              </a:spcBef>
              <a:spcAft>
                <a:spcPts val="0"/>
              </a:spcAft>
              <a:buClr>
                <a:schemeClr val="accent1"/>
              </a:buClr>
              <a:defRPr sz="450">
                <a:latin typeface="+mj-lt"/>
              </a:defRPr>
            </a:lvl2pPr>
            <a:lvl3pPr>
              <a:lnSpc>
                <a:spcPct val="100000"/>
              </a:lnSpc>
              <a:spcBef>
                <a:spcPts val="150"/>
              </a:spcBef>
              <a:spcAft>
                <a:spcPts val="0"/>
              </a:spcAft>
              <a:buClr>
                <a:schemeClr val="accent1"/>
              </a:buClr>
              <a:defRPr sz="450"/>
            </a:lvl3pPr>
            <a:lvl4pPr marL="67866" indent="-67866">
              <a:lnSpc>
                <a:spcPct val="100000"/>
              </a:lnSpc>
              <a:spcBef>
                <a:spcPts val="150"/>
              </a:spcBef>
              <a:spcAft>
                <a:spcPts val="0"/>
              </a:spcAft>
              <a:buClr>
                <a:schemeClr val="accent1"/>
              </a:buClr>
              <a:defRPr sz="450"/>
            </a:lvl4pPr>
            <a:lvl5pPr marL="67866" indent="-67866">
              <a:lnSpc>
                <a:spcPct val="100000"/>
              </a:lnSpc>
              <a:spcBef>
                <a:spcPts val="0"/>
              </a:spcBef>
              <a:spcAft>
                <a:spcPts val="0"/>
              </a:spcAft>
              <a:buClr>
                <a:schemeClr val="accent1"/>
              </a:buClr>
              <a:buFont typeface="+mj-lt"/>
              <a:buAutoNum type="arabicPeriod"/>
              <a:defRPr sz="450"/>
            </a:lvl5pPr>
          </a:lstStyle>
          <a:p>
            <a:pPr lvl="0"/>
            <a:r>
              <a:rPr lang="en-US"/>
              <a:t>Source: </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13">
            <a:extLst>
              <a:ext uri="{FF2B5EF4-FFF2-40B4-BE49-F238E27FC236}">
                <a16:creationId xmlns:a16="http://schemas.microsoft.com/office/drawing/2014/main" id="{6DC941DE-4D91-FAB3-95E1-423071C975D1}"/>
              </a:ext>
            </a:extLst>
          </p:cNvPr>
          <p:cNvSpPr>
            <a:spLocks noGrp="1"/>
          </p:cNvSpPr>
          <p:nvPr>
            <p:ph type="sldNum" sz="quarter" idx="4"/>
          </p:nvPr>
        </p:nvSpPr>
        <p:spPr>
          <a:xfrm>
            <a:off x="8788186" y="4939894"/>
            <a:ext cx="285750" cy="80866"/>
          </a:xfrm>
          <a:prstGeom prst="rect">
            <a:avLst/>
          </a:prstGeom>
        </p:spPr>
        <p:txBody>
          <a:bodyPr vert="horz" lIns="0" tIns="0" rIns="0" bIns="0" rtlCol="0" anchor="ctr"/>
          <a:lstStyle>
            <a:lvl1pPr algn="r">
              <a:defRPr sz="525">
                <a:solidFill>
                  <a:schemeClr val="tx1"/>
                </a:solidFill>
                <a:latin typeface="+mj-lt"/>
              </a:defRPr>
            </a:lvl1pPr>
          </a:lstStyle>
          <a:p>
            <a:fld id="{70F63544-3858-4327-B6B2-E49B7EA9EE60}" type="slidenum">
              <a:rPr lang="en-GB" smtClean="0"/>
              <a:pPr/>
              <a:t>‹#›</a:t>
            </a:fld>
            <a:endParaRPr lang="en-GB"/>
          </a:p>
        </p:txBody>
      </p:sp>
    </p:spTree>
    <p:extLst>
      <p:ext uri="{BB962C8B-B14F-4D97-AF65-F5344CB8AC3E}">
        <p14:creationId xmlns:p14="http://schemas.microsoft.com/office/powerpoint/2010/main" val="585170017"/>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itle 5 Column 01">
    <p:bg>
      <p:bgPr>
        <a:solidFill>
          <a:schemeClr val="bg1"/>
        </a:solidFill>
        <a:effectLst/>
      </p:bgPr>
    </p:bg>
    <p:spTree>
      <p:nvGrpSpPr>
        <p:cNvPr id="1" name=""/>
        <p:cNvGrpSpPr/>
        <p:nvPr/>
      </p:nvGrpSpPr>
      <p:grpSpPr>
        <a:xfrm>
          <a:off x="0" y="0"/>
          <a:ext cx="0" cy="0"/>
          <a:chOff x="0" y="0"/>
          <a:chExt cx="0" cy="0"/>
        </a:xfrm>
      </p:grpSpPr>
      <p:sp>
        <p:nvSpPr>
          <p:cNvPr id="18" name="Text Placeholder 12">
            <a:extLst>
              <a:ext uri="{FF2B5EF4-FFF2-40B4-BE49-F238E27FC236}">
                <a16:creationId xmlns:a16="http://schemas.microsoft.com/office/drawing/2014/main" id="{6035E04F-7C8F-D46B-D9F3-A8DF65B72516}"/>
              </a:ext>
            </a:extLst>
          </p:cNvPr>
          <p:cNvSpPr>
            <a:spLocks noGrp="1"/>
          </p:cNvSpPr>
          <p:nvPr>
            <p:ph type="body" sz="quarter" idx="18"/>
          </p:nvPr>
        </p:nvSpPr>
        <p:spPr>
          <a:xfrm>
            <a:off x="289857" y="1723358"/>
            <a:ext cx="1540879" cy="2869680"/>
          </a:xfrm>
        </p:spPr>
        <p:txBody>
          <a:bodyPr/>
          <a:lstStyle>
            <a:lvl1pPr>
              <a:buClr>
                <a:schemeClr val="accent1"/>
              </a:buClr>
              <a:defRPr sz="900"/>
            </a:lvl1pPr>
            <a:lvl2pPr>
              <a:buClr>
                <a:schemeClr val="accent1"/>
              </a:buClr>
              <a:defRPr sz="900"/>
            </a:lvl2pPr>
            <a:lvl3pPr>
              <a:buClr>
                <a:schemeClr val="accent1"/>
              </a:buClr>
              <a:defRPr sz="1050"/>
            </a:lvl3pPr>
            <a:lvl4pPr>
              <a:buClr>
                <a:schemeClr val="accent1"/>
              </a:buClr>
              <a:defRPr sz="825"/>
            </a:lvl4pPr>
            <a:lvl5pPr>
              <a:buClr>
                <a:schemeClr val="accent1"/>
              </a:buClr>
              <a:defRPr sz="8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268A29FA-873A-3313-0ED3-B59883133CA4}"/>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5" name="Text Placeholder 12">
            <a:extLst>
              <a:ext uri="{FF2B5EF4-FFF2-40B4-BE49-F238E27FC236}">
                <a16:creationId xmlns:a16="http://schemas.microsoft.com/office/drawing/2014/main" id="{DC65DFA9-505B-8948-FD79-CE8D92E6964A}"/>
              </a:ext>
            </a:extLst>
          </p:cNvPr>
          <p:cNvSpPr>
            <a:spLocks noGrp="1"/>
          </p:cNvSpPr>
          <p:nvPr>
            <p:ph type="body" sz="quarter" idx="21"/>
          </p:nvPr>
        </p:nvSpPr>
        <p:spPr>
          <a:xfrm>
            <a:off x="2046735" y="1723358"/>
            <a:ext cx="1540879" cy="2869680"/>
          </a:xfrm>
        </p:spPr>
        <p:txBody>
          <a:bodyPr/>
          <a:lstStyle>
            <a:lvl1pPr>
              <a:buClr>
                <a:schemeClr val="accent1"/>
              </a:buClr>
              <a:defRPr sz="900"/>
            </a:lvl1pPr>
            <a:lvl2pPr>
              <a:buClr>
                <a:schemeClr val="accent1"/>
              </a:buClr>
              <a:defRPr sz="900"/>
            </a:lvl2pPr>
            <a:lvl3pPr>
              <a:buClr>
                <a:schemeClr val="accent1"/>
              </a:buClr>
              <a:defRPr sz="1050"/>
            </a:lvl3pPr>
            <a:lvl4pPr>
              <a:buClr>
                <a:schemeClr val="accent1"/>
              </a:buClr>
              <a:defRPr sz="825"/>
            </a:lvl4pPr>
            <a:lvl5pPr>
              <a:buClr>
                <a:schemeClr val="accent1"/>
              </a:buClr>
              <a:defRPr sz="8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12">
            <a:extLst>
              <a:ext uri="{FF2B5EF4-FFF2-40B4-BE49-F238E27FC236}">
                <a16:creationId xmlns:a16="http://schemas.microsoft.com/office/drawing/2014/main" id="{B6919240-E113-7CEE-91F4-0923947A7A06}"/>
              </a:ext>
            </a:extLst>
          </p:cNvPr>
          <p:cNvSpPr>
            <a:spLocks noGrp="1"/>
          </p:cNvSpPr>
          <p:nvPr>
            <p:ph type="body" sz="quarter" idx="22"/>
          </p:nvPr>
        </p:nvSpPr>
        <p:spPr>
          <a:xfrm>
            <a:off x="3803614" y="1723358"/>
            <a:ext cx="1540879" cy="2869680"/>
          </a:xfrm>
        </p:spPr>
        <p:txBody>
          <a:bodyPr/>
          <a:lstStyle>
            <a:lvl1pPr>
              <a:buClr>
                <a:schemeClr val="accent1"/>
              </a:buClr>
              <a:defRPr sz="900"/>
            </a:lvl1pPr>
            <a:lvl2pPr>
              <a:buClr>
                <a:schemeClr val="accent1"/>
              </a:buClr>
              <a:defRPr sz="900"/>
            </a:lvl2pPr>
            <a:lvl3pPr>
              <a:buClr>
                <a:schemeClr val="accent1"/>
              </a:buClr>
              <a:defRPr sz="1050"/>
            </a:lvl3pPr>
            <a:lvl4pPr>
              <a:buClr>
                <a:schemeClr val="accent1"/>
              </a:buClr>
              <a:defRPr sz="825"/>
            </a:lvl4pPr>
            <a:lvl5pPr>
              <a:buClr>
                <a:schemeClr val="accent1"/>
              </a:buClr>
              <a:defRPr sz="8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12">
            <a:extLst>
              <a:ext uri="{FF2B5EF4-FFF2-40B4-BE49-F238E27FC236}">
                <a16:creationId xmlns:a16="http://schemas.microsoft.com/office/drawing/2014/main" id="{0BF0FBC4-6CE8-AF6A-D4F5-BAA3DBD97649}"/>
              </a:ext>
            </a:extLst>
          </p:cNvPr>
          <p:cNvSpPr>
            <a:spLocks noGrp="1"/>
          </p:cNvSpPr>
          <p:nvPr>
            <p:ph type="body" sz="quarter" idx="23"/>
          </p:nvPr>
        </p:nvSpPr>
        <p:spPr>
          <a:xfrm>
            <a:off x="5560494" y="1723358"/>
            <a:ext cx="1540879" cy="2869680"/>
          </a:xfrm>
        </p:spPr>
        <p:txBody>
          <a:bodyPr/>
          <a:lstStyle>
            <a:lvl1pPr>
              <a:buClr>
                <a:schemeClr val="accent1"/>
              </a:buClr>
              <a:defRPr sz="900"/>
            </a:lvl1pPr>
            <a:lvl2pPr>
              <a:buClr>
                <a:schemeClr val="accent1"/>
              </a:buClr>
              <a:defRPr sz="900"/>
            </a:lvl2pPr>
            <a:lvl3pPr>
              <a:buClr>
                <a:schemeClr val="accent1"/>
              </a:buClr>
              <a:defRPr sz="1050"/>
            </a:lvl3pPr>
            <a:lvl4pPr>
              <a:buClr>
                <a:schemeClr val="accent1"/>
              </a:buClr>
              <a:defRPr sz="825"/>
            </a:lvl4pPr>
            <a:lvl5pPr>
              <a:buClr>
                <a:schemeClr val="accent1"/>
              </a:buClr>
              <a:defRPr sz="8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12">
            <a:extLst>
              <a:ext uri="{FF2B5EF4-FFF2-40B4-BE49-F238E27FC236}">
                <a16:creationId xmlns:a16="http://schemas.microsoft.com/office/drawing/2014/main" id="{470BB064-BCB1-5D26-36FE-BC987FB9F8F9}"/>
              </a:ext>
            </a:extLst>
          </p:cNvPr>
          <p:cNvSpPr>
            <a:spLocks noGrp="1"/>
          </p:cNvSpPr>
          <p:nvPr>
            <p:ph type="body" sz="quarter" idx="24"/>
          </p:nvPr>
        </p:nvSpPr>
        <p:spPr>
          <a:xfrm>
            <a:off x="7317372" y="1723358"/>
            <a:ext cx="1540879" cy="2869680"/>
          </a:xfrm>
        </p:spPr>
        <p:txBody>
          <a:bodyPr/>
          <a:lstStyle>
            <a:lvl1pPr>
              <a:buClr>
                <a:schemeClr val="accent1"/>
              </a:buClr>
              <a:defRPr sz="900"/>
            </a:lvl1pPr>
            <a:lvl2pPr>
              <a:buClr>
                <a:schemeClr val="accent1"/>
              </a:buClr>
              <a:defRPr sz="900"/>
            </a:lvl2pPr>
            <a:lvl3pPr>
              <a:buClr>
                <a:schemeClr val="accent1"/>
              </a:buClr>
              <a:defRPr sz="1050"/>
            </a:lvl3pPr>
            <a:lvl4pPr>
              <a:buClr>
                <a:schemeClr val="accent1"/>
              </a:buClr>
              <a:defRPr sz="825"/>
            </a:lvl4pPr>
            <a:lvl5pPr>
              <a:buClr>
                <a:schemeClr val="accent1"/>
              </a:buClr>
              <a:defRPr sz="8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8CF9D00A-B40C-C6D3-0476-5E7B2A2208F2}"/>
              </a:ext>
            </a:extLst>
          </p:cNvPr>
          <p:cNvSpPr>
            <a:spLocks noGrp="1"/>
          </p:cNvSpPr>
          <p:nvPr>
            <p:ph type="body" sz="quarter" idx="19" hasCustomPrompt="1"/>
          </p:nvPr>
        </p:nvSpPr>
        <p:spPr>
          <a:xfrm>
            <a:off x="285751" y="4576234"/>
            <a:ext cx="6572249" cy="286015"/>
          </a:xfrm>
        </p:spPr>
        <p:txBody>
          <a:bodyPr bIns="72000" anchor="b"/>
          <a:lstStyle>
            <a:lvl1pPr marL="0" indent="0">
              <a:lnSpc>
                <a:spcPct val="100000"/>
              </a:lnSpc>
              <a:spcBef>
                <a:spcPts val="0"/>
              </a:spcBef>
              <a:spcAft>
                <a:spcPts val="0"/>
              </a:spcAft>
              <a:buClr>
                <a:schemeClr val="accent1"/>
              </a:buClr>
              <a:buNone/>
              <a:defRPr sz="450" b="1">
                <a:solidFill>
                  <a:schemeClr val="accent1"/>
                </a:solidFill>
                <a:latin typeface="+mj-lt"/>
              </a:defRPr>
            </a:lvl1pPr>
            <a:lvl2pPr>
              <a:lnSpc>
                <a:spcPct val="100000"/>
              </a:lnSpc>
              <a:spcBef>
                <a:spcPts val="150"/>
              </a:spcBef>
              <a:spcAft>
                <a:spcPts val="0"/>
              </a:spcAft>
              <a:buClr>
                <a:schemeClr val="accent1"/>
              </a:buClr>
              <a:defRPr sz="450">
                <a:latin typeface="+mj-lt"/>
              </a:defRPr>
            </a:lvl2pPr>
            <a:lvl3pPr>
              <a:lnSpc>
                <a:spcPct val="100000"/>
              </a:lnSpc>
              <a:spcBef>
                <a:spcPts val="150"/>
              </a:spcBef>
              <a:spcAft>
                <a:spcPts val="0"/>
              </a:spcAft>
              <a:buClr>
                <a:schemeClr val="accent1"/>
              </a:buClr>
              <a:defRPr sz="450"/>
            </a:lvl3pPr>
            <a:lvl4pPr marL="67866" indent="-67866">
              <a:lnSpc>
                <a:spcPct val="100000"/>
              </a:lnSpc>
              <a:spcBef>
                <a:spcPts val="150"/>
              </a:spcBef>
              <a:spcAft>
                <a:spcPts val="0"/>
              </a:spcAft>
              <a:buClr>
                <a:schemeClr val="accent1"/>
              </a:buClr>
              <a:defRPr sz="450"/>
            </a:lvl4pPr>
            <a:lvl5pPr marL="67866" indent="-67866">
              <a:lnSpc>
                <a:spcPct val="100000"/>
              </a:lnSpc>
              <a:spcBef>
                <a:spcPts val="0"/>
              </a:spcBef>
              <a:spcAft>
                <a:spcPts val="0"/>
              </a:spcAft>
              <a:buClr>
                <a:schemeClr val="accent1"/>
              </a:buClr>
              <a:buFont typeface="+mj-lt"/>
              <a:buAutoNum type="arabicPeriod"/>
              <a:defRPr sz="450"/>
            </a:lvl5pPr>
          </a:lstStyle>
          <a:p>
            <a:pPr lvl="0"/>
            <a:r>
              <a:rPr lang="en-US"/>
              <a:t>Source: </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a:extLst>
              <a:ext uri="{FF2B5EF4-FFF2-40B4-BE49-F238E27FC236}">
                <a16:creationId xmlns:a16="http://schemas.microsoft.com/office/drawing/2014/main" id="{9371BF68-743A-0E64-80C2-40FAD1212681}"/>
              </a:ext>
            </a:extLst>
          </p:cNvPr>
          <p:cNvSpPr>
            <a:spLocks noGrp="1"/>
          </p:cNvSpPr>
          <p:nvPr>
            <p:ph idx="16" hasCustomPrompt="1"/>
          </p:nvPr>
        </p:nvSpPr>
        <p:spPr>
          <a:xfrm>
            <a:off x="285751" y="279452"/>
            <a:ext cx="2285999" cy="286015"/>
          </a:xfrm>
          <a:noFill/>
        </p:spPr>
        <p:txBody>
          <a:bodyPr/>
          <a:lstStyle>
            <a:lvl1pPr marL="0" indent="0">
              <a:buFontTx/>
              <a:buNone/>
              <a:defRPr cap="none" spc="0" baseline="0">
                <a:solidFill>
                  <a:schemeClr val="tx1"/>
                </a:solidFill>
                <a:latin typeface="Inter SemiBold" panose="02000503000000020004" pitchFamily="2" charset="0"/>
                <a:ea typeface="Inter SemiBold" panose="02000503000000020004" pitchFamily="2" charset="0"/>
                <a:cs typeface="Inter SemiBold" panose="02000503000000020004" pitchFamily="2" charset="0"/>
              </a:defRPr>
            </a:lvl1pPr>
            <a:lvl2pPr marL="0" indent="0">
              <a:buNone/>
              <a:defRPr/>
            </a:lvl2pPr>
          </a:lstStyle>
          <a:p>
            <a:pPr lvl="0"/>
            <a:r>
              <a:rPr lang="en-US"/>
              <a:t>Click to edit Master text Styles</a:t>
            </a:r>
          </a:p>
        </p:txBody>
      </p:sp>
      <p:sp>
        <p:nvSpPr>
          <p:cNvPr id="3" name="Slide Number Placeholder 13">
            <a:extLst>
              <a:ext uri="{FF2B5EF4-FFF2-40B4-BE49-F238E27FC236}">
                <a16:creationId xmlns:a16="http://schemas.microsoft.com/office/drawing/2014/main" id="{73C38C0C-118C-FCE5-9825-C9153F5A71A6}"/>
              </a:ext>
            </a:extLst>
          </p:cNvPr>
          <p:cNvSpPr>
            <a:spLocks noGrp="1"/>
          </p:cNvSpPr>
          <p:nvPr>
            <p:ph type="sldNum" sz="quarter" idx="4"/>
          </p:nvPr>
        </p:nvSpPr>
        <p:spPr>
          <a:xfrm>
            <a:off x="8788186" y="4939894"/>
            <a:ext cx="285750" cy="80866"/>
          </a:xfrm>
          <a:prstGeom prst="rect">
            <a:avLst/>
          </a:prstGeom>
        </p:spPr>
        <p:txBody>
          <a:bodyPr vert="horz" lIns="0" tIns="0" rIns="0" bIns="0" rtlCol="0" anchor="ctr"/>
          <a:lstStyle>
            <a:lvl1pPr algn="r">
              <a:defRPr sz="525">
                <a:solidFill>
                  <a:schemeClr val="tx1"/>
                </a:solidFill>
                <a:latin typeface="+mj-lt"/>
              </a:defRPr>
            </a:lvl1pPr>
          </a:lstStyle>
          <a:p>
            <a:fld id="{70F63544-3858-4327-B6B2-E49B7EA9EE60}" type="slidenum">
              <a:rPr lang="en-GB" smtClean="0"/>
              <a:pPr/>
              <a:t>‹#›</a:t>
            </a:fld>
            <a:endParaRPr lang="en-GB"/>
          </a:p>
        </p:txBody>
      </p:sp>
    </p:spTree>
    <p:extLst>
      <p:ext uri="{BB962C8B-B14F-4D97-AF65-F5344CB8AC3E}">
        <p14:creationId xmlns:p14="http://schemas.microsoft.com/office/powerpoint/2010/main" val="3237013818"/>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Copy + 4 Text Boxes">
    <p:bg>
      <p:bgPr>
        <a:solidFill>
          <a:schemeClr val="bg1"/>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B47FFB1-CF7A-0629-408D-D92B891F428B}"/>
              </a:ext>
            </a:extLst>
          </p:cNvPr>
          <p:cNvSpPr>
            <a:spLocks noGrp="1"/>
          </p:cNvSpPr>
          <p:nvPr>
            <p:ph idx="13" hasCustomPrompt="1"/>
          </p:nvPr>
        </p:nvSpPr>
        <p:spPr>
          <a:xfrm>
            <a:off x="285751" y="279452"/>
            <a:ext cx="2285999" cy="286015"/>
          </a:xfrm>
        </p:spPr>
        <p:txBody>
          <a:bodyPr/>
          <a:lstStyle>
            <a:lvl1pPr marL="0" indent="0">
              <a:buNone/>
              <a:defRPr cap="none" spc="0" baseline="0">
                <a:solidFill>
                  <a:schemeClr val="tx1"/>
                </a:solidFill>
                <a:latin typeface="Inter SemiBold" panose="02000503000000020004" pitchFamily="2" charset="0"/>
                <a:ea typeface="Inter SemiBold" panose="02000503000000020004" pitchFamily="2" charset="0"/>
                <a:cs typeface="Inter SemiBold" panose="02000503000000020004" pitchFamily="2" charset="0"/>
              </a:defRPr>
            </a:lvl1pPr>
            <a:lvl2pPr marL="0" indent="0">
              <a:buNone/>
              <a:defRPr/>
            </a:lvl2pPr>
          </a:lstStyle>
          <a:p>
            <a:pPr lvl="0"/>
            <a:r>
              <a:rPr lang="en-US"/>
              <a:t>Click to edit Master text Styles</a:t>
            </a:r>
          </a:p>
        </p:txBody>
      </p:sp>
      <p:sp>
        <p:nvSpPr>
          <p:cNvPr id="5" name="Title 4">
            <a:extLst>
              <a:ext uri="{FF2B5EF4-FFF2-40B4-BE49-F238E27FC236}">
                <a16:creationId xmlns:a16="http://schemas.microsoft.com/office/drawing/2014/main" id="{29123F4E-8F43-1D78-7866-0C259F50F611}"/>
              </a:ext>
            </a:extLst>
          </p:cNvPr>
          <p:cNvSpPr>
            <a:spLocks noGrp="1"/>
          </p:cNvSpPr>
          <p:nvPr>
            <p:ph type="title"/>
          </p:nvPr>
        </p:nvSpPr>
        <p:spPr>
          <a:xfrm>
            <a:off x="285751" y="579105"/>
            <a:ext cx="2285999" cy="286015"/>
          </a:xfrm>
        </p:spPr>
        <p:txBody>
          <a:bodyPr/>
          <a:lstStyle/>
          <a:p>
            <a:r>
              <a:rPr lang="en-US"/>
              <a:t>Click to edit Master title style</a:t>
            </a:r>
            <a:endParaRPr lang="en-GB"/>
          </a:p>
        </p:txBody>
      </p:sp>
      <p:sp>
        <p:nvSpPr>
          <p:cNvPr id="18" name="Content Placeholder 2">
            <a:extLst>
              <a:ext uri="{FF2B5EF4-FFF2-40B4-BE49-F238E27FC236}">
                <a16:creationId xmlns:a16="http://schemas.microsoft.com/office/drawing/2014/main" id="{25591245-D276-1C46-1397-B1DB056BDD70}"/>
              </a:ext>
            </a:extLst>
          </p:cNvPr>
          <p:cNvSpPr>
            <a:spLocks noGrp="1"/>
          </p:cNvSpPr>
          <p:nvPr>
            <p:ph idx="1"/>
          </p:nvPr>
        </p:nvSpPr>
        <p:spPr>
          <a:xfrm>
            <a:off x="285749" y="2002102"/>
            <a:ext cx="2037758" cy="2288117"/>
          </a:xfrm>
        </p:spPr>
        <p:txBody>
          <a:bodyPr/>
          <a:lstStyle>
            <a:lvl1pPr>
              <a:buClr>
                <a:schemeClr val="accent1"/>
              </a:buClr>
              <a:defRPr sz="900"/>
            </a:lvl1pPr>
            <a:lvl2pPr>
              <a:buClr>
                <a:schemeClr val="accent1"/>
              </a:buClr>
              <a:defRPr sz="900"/>
            </a:lvl2pPr>
            <a:lvl3pPr>
              <a:buClr>
                <a:schemeClr val="accent1"/>
              </a:buClr>
              <a:defRPr sz="1050"/>
            </a:lvl3pPr>
            <a:lvl4pPr>
              <a:buClr>
                <a:schemeClr val="accent1"/>
              </a:buClr>
              <a:defRPr sz="825"/>
            </a:lvl4pPr>
            <a:lvl5pPr>
              <a:buClr>
                <a:schemeClr val="accent1"/>
              </a:buClr>
              <a:defRPr sz="788"/>
            </a:lvl5pPr>
            <a:lvl6pPr>
              <a:buClr>
                <a:schemeClr val="accent1"/>
              </a:buClr>
              <a:defRPr sz="788"/>
            </a:lvl6pPr>
            <a:lvl7pPr>
              <a:buClr>
                <a:schemeClr val="accent1"/>
              </a:buClr>
              <a:defRPr sz="675"/>
            </a:lvl7pPr>
            <a:lvl8pPr>
              <a:buClr>
                <a:schemeClr val="accent1"/>
              </a:buClr>
              <a:defRPr sz="675">
                <a:solidFill>
                  <a:schemeClr val="tx1"/>
                </a:solidFill>
              </a:defRPr>
            </a:lvl8pPr>
            <a:lvl9pPr marL="0" indent="0">
              <a:buClr>
                <a:schemeClr val="accent1"/>
              </a:buCl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Content Placeholder 2">
            <a:extLst>
              <a:ext uri="{FF2B5EF4-FFF2-40B4-BE49-F238E27FC236}">
                <a16:creationId xmlns:a16="http://schemas.microsoft.com/office/drawing/2014/main" id="{379799A2-5B52-9698-F87E-1A5B564760DC}"/>
              </a:ext>
            </a:extLst>
          </p:cNvPr>
          <p:cNvSpPr>
            <a:spLocks noGrp="1"/>
          </p:cNvSpPr>
          <p:nvPr>
            <p:ph idx="19"/>
          </p:nvPr>
        </p:nvSpPr>
        <p:spPr>
          <a:xfrm>
            <a:off x="2857501" y="279452"/>
            <a:ext cx="2000250" cy="2008664"/>
          </a:xfrm>
        </p:spPr>
        <p:txBody>
          <a:bodyPr/>
          <a:lstStyle>
            <a:lvl1pPr>
              <a:buClr>
                <a:schemeClr val="accent1"/>
              </a:buClr>
              <a:defRPr sz="900"/>
            </a:lvl1pPr>
            <a:lvl2pPr>
              <a:buClr>
                <a:schemeClr val="accent1"/>
              </a:buClr>
              <a:defRPr sz="900"/>
            </a:lvl2pPr>
            <a:lvl3pPr>
              <a:buClr>
                <a:schemeClr val="accent1"/>
              </a:buClr>
              <a:defRPr sz="1050"/>
            </a:lvl3pPr>
            <a:lvl4pPr>
              <a:buClr>
                <a:schemeClr val="accent1"/>
              </a:buClr>
              <a:defRPr sz="825"/>
            </a:lvl4pPr>
            <a:lvl5pPr>
              <a:buClr>
                <a:schemeClr val="accent1"/>
              </a:buClr>
              <a:defRPr sz="788"/>
            </a:lvl5pPr>
            <a:lvl6pPr>
              <a:buClr>
                <a:schemeClr val="accent1"/>
              </a:buClr>
              <a:defRPr sz="788"/>
            </a:lvl6pPr>
            <a:lvl7pPr>
              <a:buClr>
                <a:schemeClr val="accent1"/>
              </a:buClr>
              <a:defRPr sz="675"/>
            </a:lvl7pPr>
            <a:lvl8pPr>
              <a:buClr>
                <a:schemeClr val="accent1"/>
              </a:buClr>
              <a:defRPr sz="675">
                <a:solidFill>
                  <a:schemeClr val="tx1"/>
                </a:solidFill>
              </a:defRPr>
            </a:lvl8pPr>
            <a:lvl9pPr marL="0" indent="0">
              <a:buClr>
                <a:schemeClr val="accent1"/>
              </a:buCl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a:extLst>
              <a:ext uri="{FF2B5EF4-FFF2-40B4-BE49-F238E27FC236}">
                <a16:creationId xmlns:a16="http://schemas.microsoft.com/office/drawing/2014/main" id="{A12FD6DB-C93C-894A-7383-EC616246068C}"/>
              </a:ext>
            </a:extLst>
          </p:cNvPr>
          <p:cNvSpPr>
            <a:spLocks noGrp="1"/>
          </p:cNvSpPr>
          <p:nvPr>
            <p:ph idx="20"/>
          </p:nvPr>
        </p:nvSpPr>
        <p:spPr>
          <a:xfrm>
            <a:off x="5143500" y="279452"/>
            <a:ext cx="2000250" cy="2008665"/>
          </a:xfrm>
        </p:spPr>
        <p:txBody>
          <a:bodyPr/>
          <a:lstStyle>
            <a:lvl1pPr>
              <a:buClr>
                <a:schemeClr val="accent1"/>
              </a:buClr>
              <a:defRPr sz="900"/>
            </a:lvl1pPr>
            <a:lvl2pPr>
              <a:buClr>
                <a:schemeClr val="accent1"/>
              </a:buClr>
              <a:defRPr sz="900"/>
            </a:lvl2pPr>
            <a:lvl3pPr>
              <a:buClr>
                <a:schemeClr val="accent1"/>
              </a:buClr>
              <a:defRPr sz="1050"/>
            </a:lvl3pPr>
            <a:lvl4pPr>
              <a:buClr>
                <a:schemeClr val="accent1"/>
              </a:buClr>
              <a:defRPr sz="825"/>
            </a:lvl4pPr>
            <a:lvl5pPr>
              <a:buClr>
                <a:schemeClr val="accent1"/>
              </a:buClr>
              <a:defRPr sz="788"/>
            </a:lvl5pPr>
            <a:lvl6pPr>
              <a:buClr>
                <a:schemeClr val="accent1"/>
              </a:buClr>
              <a:defRPr sz="788"/>
            </a:lvl6pPr>
            <a:lvl7pPr>
              <a:buClr>
                <a:schemeClr val="accent1"/>
              </a:buClr>
              <a:defRPr sz="675"/>
            </a:lvl7pPr>
            <a:lvl8pPr>
              <a:buClr>
                <a:schemeClr val="accent1"/>
              </a:buClr>
              <a:defRPr sz="675">
                <a:solidFill>
                  <a:schemeClr val="tx1"/>
                </a:solidFill>
              </a:defRPr>
            </a:lvl8pPr>
            <a:lvl9pPr marL="0" indent="0">
              <a:buClr>
                <a:schemeClr val="accent1"/>
              </a:buCl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2">
            <a:extLst>
              <a:ext uri="{FF2B5EF4-FFF2-40B4-BE49-F238E27FC236}">
                <a16:creationId xmlns:a16="http://schemas.microsoft.com/office/drawing/2014/main" id="{61CF8E28-47A2-C149-2D73-FC10F20AC412}"/>
              </a:ext>
            </a:extLst>
          </p:cNvPr>
          <p:cNvSpPr>
            <a:spLocks noGrp="1"/>
          </p:cNvSpPr>
          <p:nvPr>
            <p:ph idx="21"/>
          </p:nvPr>
        </p:nvSpPr>
        <p:spPr>
          <a:xfrm>
            <a:off x="5143500" y="2454878"/>
            <a:ext cx="2000250" cy="1835341"/>
          </a:xfrm>
        </p:spPr>
        <p:txBody>
          <a:bodyPr/>
          <a:lstStyle>
            <a:lvl1pPr>
              <a:buClr>
                <a:schemeClr val="accent1"/>
              </a:buClr>
              <a:defRPr sz="900"/>
            </a:lvl1pPr>
            <a:lvl2pPr>
              <a:buClr>
                <a:schemeClr val="accent1"/>
              </a:buClr>
              <a:defRPr sz="900"/>
            </a:lvl2pPr>
            <a:lvl3pPr>
              <a:buClr>
                <a:schemeClr val="accent1"/>
              </a:buClr>
              <a:defRPr sz="1050"/>
            </a:lvl3pPr>
            <a:lvl4pPr>
              <a:buClr>
                <a:schemeClr val="accent1"/>
              </a:buClr>
              <a:defRPr sz="825"/>
            </a:lvl4pPr>
            <a:lvl5pPr>
              <a:buClr>
                <a:schemeClr val="accent1"/>
              </a:buClr>
              <a:defRPr sz="788"/>
            </a:lvl5pPr>
            <a:lvl6pPr>
              <a:buClr>
                <a:schemeClr val="accent1"/>
              </a:buClr>
              <a:defRPr sz="788"/>
            </a:lvl6pPr>
            <a:lvl7pPr>
              <a:buClr>
                <a:schemeClr val="accent1"/>
              </a:buClr>
              <a:defRPr sz="675"/>
            </a:lvl7pPr>
            <a:lvl8pPr>
              <a:buClr>
                <a:schemeClr val="accent1"/>
              </a:buClr>
              <a:defRPr sz="675">
                <a:solidFill>
                  <a:schemeClr val="tx1"/>
                </a:solidFill>
              </a:defRPr>
            </a:lvl8pPr>
            <a:lvl9pPr marL="0" indent="0">
              <a:buClr>
                <a:schemeClr val="accent1"/>
              </a:buCl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a:extLst>
              <a:ext uri="{FF2B5EF4-FFF2-40B4-BE49-F238E27FC236}">
                <a16:creationId xmlns:a16="http://schemas.microsoft.com/office/drawing/2014/main" id="{AB1E7E19-388D-D748-1584-F4902B17DD98}"/>
              </a:ext>
            </a:extLst>
          </p:cNvPr>
          <p:cNvSpPr>
            <a:spLocks noGrp="1"/>
          </p:cNvSpPr>
          <p:nvPr>
            <p:ph idx="22"/>
          </p:nvPr>
        </p:nvSpPr>
        <p:spPr>
          <a:xfrm>
            <a:off x="2857500" y="2454878"/>
            <a:ext cx="2000250" cy="1835341"/>
          </a:xfrm>
        </p:spPr>
        <p:txBody>
          <a:bodyPr/>
          <a:lstStyle>
            <a:lvl1pPr>
              <a:buClr>
                <a:schemeClr val="accent1"/>
              </a:buClr>
              <a:defRPr sz="900"/>
            </a:lvl1pPr>
            <a:lvl2pPr>
              <a:buClr>
                <a:schemeClr val="accent1"/>
              </a:buClr>
              <a:defRPr sz="900"/>
            </a:lvl2pPr>
            <a:lvl3pPr>
              <a:buClr>
                <a:schemeClr val="accent1"/>
              </a:buClr>
              <a:defRPr sz="1050"/>
            </a:lvl3pPr>
            <a:lvl4pPr>
              <a:buClr>
                <a:schemeClr val="accent1"/>
              </a:buClr>
              <a:defRPr sz="825"/>
            </a:lvl4pPr>
            <a:lvl5pPr>
              <a:buClr>
                <a:schemeClr val="accent1"/>
              </a:buClr>
              <a:defRPr sz="788"/>
            </a:lvl5pPr>
            <a:lvl6pPr>
              <a:buClr>
                <a:schemeClr val="accent1"/>
              </a:buClr>
              <a:defRPr sz="788"/>
            </a:lvl6pPr>
            <a:lvl7pPr>
              <a:buClr>
                <a:schemeClr val="accent1"/>
              </a:buClr>
              <a:defRPr sz="675"/>
            </a:lvl7pPr>
            <a:lvl8pPr>
              <a:buClr>
                <a:schemeClr val="accent1"/>
              </a:buClr>
              <a:defRPr sz="675">
                <a:solidFill>
                  <a:schemeClr val="tx1"/>
                </a:solidFill>
              </a:defRPr>
            </a:lvl8pPr>
            <a:lvl9pPr marL="0" indent="0">
              <a:buClr>
                <a:schemeClr val="accent1"/>
              </a:buCl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5">
            <a:extLst>
              <a:ext uri="{FF2B5EF4-FFF2-40B4-BE49-F238E27FC236}">
                <a16:creationId xmlns:a16="http://schemas.microsoft.com/office/drawing/2014/main" id="{FBCC5DE6-267E-8E7D-34C0-A29A3141E668}"/>
              </a:ext>
            </a:extLst>
          </p:cNvPr>
          <p:cNvSpPr>
            <a:spLocks noGrp="1"/>
          </p:cNvSpPr>
          <p:nvPr>
            <p:ph type="body" sz="quarter" idx="15" hasCustomPrompt="1"/>
          </p:nvPr>
        </p:nvSpPr>
        <p:spPr>
          <a:xfrm>
            <a:off x="285751" y="4576234"/>
            <a:ext cx="6572249" cy="286015"/>
          </a:xfrm>
        </p:spPr>
        <p:txBody>
          <a:bodyPr bIns="72000" anchor="b"/>
          <a:lstStyle>
            <a:lvl1pPr marL="0" indent="0">
              <a:lnSpc>
                <a:spcPct val="100000"/>
              </a:lnSpc>
              <a:spcBef>
                <a:spcPts val="0"/>
              </a:spcBef>
              <a:spcAft>
                <a:spcPts val="0"/>
              </a:spcAft>
              <a:buClr>
                <a:schemeClr val="accent1"/>
              </a:buClr>
              <a:buNone/>
              <a:defRPr sz="450" b="1">
                <a:solidFill>
                  <a:schemeClr val="accent1"/>
                </a:solidFill>
                <a:latin typeface="+mj-lt"/>
              </a:defRPr>
            </a:lvl1pPr>
            <a:lvl2pPr>
              <a:lnSpc>
                <a:spcPct val="100000"/>
              </a:lnSpc>
              <a:spcBef>
                <a:spcPts val="150"/>
              </a:spcBef>
              <a:spcAft>
                <a:spcPts val="0"/>
              </a:spcAft>
              <a:buClr>
                <a:schemeClr val="accent1"/>
              </a:buClr>
              <a:defRPr sz="450">
                <a:latin typeface="+mj-lt"/>
              </a:defRPr>
            </a:lvl2pPr>
            <a:lvl3pPr>
              <a:lnSpc>
                <a:spcPct val="100000"/>
              </a:lnSpc>
              <a:spcBef>
                <a:spcPts val="150"/>
              </a:spcBef>
              <a:spcAft>
                <a:spcPts val="0"/>
              </a:spcAft>
              <a:buClr>
                <a:schemeClr val="accent1"/>
              </a:buClr>
              <a:defRPr sz="450"/>
            </a:lvl3pPr>
            <a:lvl4pPr marL="67866" indent="-67866">
              <a:lnSpc>
                <a:spcPct val="100000"/>
              </a:lnSpc>
              <a:spcBef>
                <a:spcPts val="150"/>
              </a:spcBef>
              <a:spcAft>
                <a:spcPts val="0"/>
              </a:spcAft>
              <a:buClr>
                <a:schemeClr val="accent1"/>
              </a:buClr>
              <a:defRPr sz="450"/>
            </a:lvl4pPr>
            <a:lvl5pPr marL="67866" indent="-67866">
              <a:lnSpc>
                <a:spcPct val="100000"/>
              </a:lnSpc>
              <a:spcBef>
                <a:spcPts val="0"/>
              </a:spcBef>
              <a:spcAft>
                <a:spcPts val="0"/>
              </a:spcAft>
              <a:buClr>
                <a:schemeClr val="accent1"/>
              </a:buClr>
              <a:buFont typeface="+mj-lt"/>
              <a:buAutoNum type="arabicPeriod"/>
              <a:defRPr sz="450"/>
            </a:lvl5pPr>
          </a:lstStyle>
          <a:p>
            <a:pPr lvl="0"/>
            <a:r>
              <a:rPr lang="en-US"/>
              <a:t>Source: </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13">
            <a:extLst>
              <a:ext uri="{FF2B5EF4-FFF2-40B4-BE49-F238E27FC236}">
                <a16:creationId xmlns:a16="http://schemas.microsoft.com/office/drawing/2014/main" id="{FCDECE8F-E8CA-2408-1256-FC5BD5FED39F}"/>
              </a:ext>
            </a:extLst>
          </p:cNvPr>
          <p:cNvSpPr>
            <a:spLocks noGrp="1"/>
          </p:cNvSpPr>
          <p:nvPr>
            <p:ph type="sldNum" sz="quarter" idx="4"/>
          </p:nvPr>
        </p:nvSpPr>
        <p:spPr>
          <a:xfrm>
            <a:off x="8788186" y="4939894"/>
            <a:ext cx="285750" cy="80866"/>
          </a:xfrm>
          <a:prstGeom prst="rect">
            <a:avLst/>
          </a:prstGeom>
        </p:spPr>
        <p:txBody>
          <a:bodyPr vert="horz" lIns="0" tIns="0" rIns="0" bIns="0" rtlCol="0" anchor="ctr"/>
          <a:lstStyle>
            <a:lvl1pPr algn="r">
              <a:defRPr sz="525">
                <a:solidFill>
                  <a:schemeClr val="tx1"/>
                </a:solidFill>
                <a:latin typeface="+mj-lt"/>
              </a:defRPr>
            </a:lvl1pPr>
          </a:lstStyle>
          <a:p>
            <a:fld id="{70F63544-3858-4327-B6B2-E49B7EA9EE60}" type="slidenum">
              <a:rPr lang="en-GB" smtClean="0"/>
              <a:pPr/>
              <a:t>‹#›</a:t>
            </a:fld>
            <a:endParaRPr lang="en-GB"/>
          </a:p>
        </p:txBody>
      </p:sp>
    </p:spTree>
    <p:extLst>
      <p:ext uri="{BB962C8B-B14F-4D97-AF65-F5344CB8AC3E}">
        <p14:creationId xmlns:p14="http://schemas.microsoft.com/office/powerpoint/2010/main" val="1529110639"/>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 Copy + Key Stats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5062E-2DB7-91AA-0507-AD1FEF601144}"/>
              </a:ext>
            </a:extLst>
          </p:cNvPr>
          <p:cNvSpPr>
            <a:spLocks noGrp="1"/>
          </p:cNvSpPr>
          <p:nvPr>
            <p:ph type="title"/>
          </p:nvPr>
        </p:nvSpPr>
        <p:spPr/>
        <p:txBody>
          <a:bodyPr/>
          <a:lstStyle/>
          <a:p>
            <a:r>
              <a:rPr lang="en-US"/>
              <a:t>Click to edit Master title style</a:t>
            </a:r>
            <a:endParaRPr lang="en-GB"/>
          </a:p>
        </p:txBody>
      </p:sp>
      <p:sp>
        <p:nvSpPr>
          <p:cNvPr id="5" name="Content Placeholder 2">
            <a:extLst>
              <a:ext uri="{FF2B5EF4-FFF2-40B4-BE49-F238E27FC236}">
                <a16:creationId xmlns:a16="http://schemas.microsoft.com/office/drawing/2014/main" id="{26C29193-20EC-FA33-1708-9D48B8847B5E}"/>
              </a:ext>
            </a:extLst>
          </p:cNvPr>
          <p:cNvSpPr>
            <a:spLocks noGrp="1"/>
          </p:cNvSpPr>
          <p:nvPr>
            <p:ph idx="1"/>
          </p:nvPr>
        </p:nvSpPr>
        <p:spPr>
          <a:xfrm>
            <a:off x="285750" y="1144059"/>
            <a:ext cx="2286001" cy="3432175"/>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2">
            <a:extLst>
              <a:ext uri="{FF2B5EF4-FFF2-40B4-BE49-F238E27FC236}">
                <a16:creationId xmlns:a16="http://schemas.microsoft.com/office/drawing/2014/main" id="{1F9289A8-0FEC-A3E0-6A24-1CA95D8FB1C2}"/>
              </a:ext>
            </a:extLst>
          </p:cNvPr>
          <p:cNvSpPr>
            <a:spLocks noGrp="1"/>
          </p:cNvSpPr>
          <p:nvPr>
            <p:ph idx="17" hasCustomPrompt="1"/>
          </p:nvPr>
        </p:nvSpPr>
        <p:spPr>
          <a:xfrm>
            <a:off x="4000500" y="1144060"/>
            <a:ext cx="1828801" cy="3730107"/>
          </a:xfrm>
        </p:spPr>
        <p:txBody>
          <a:bodyPr/>
          <a:lstStyle>
            <a:lvl1pPr algn="l">
              <a:spcBef>
                <a:spcPts val="0"/>
              </a:spcBef>
              <a:spcAft>
                <a:spcPts val="0"/>
              </a:spcAft>
              <a:buClr>
                <a:schemeClr val="accent1"/>
              </a:buClr>
              <a:defRPr sz="1500" b="0" spc="-75" baseline="0">
                <a:solidFill>
                  <a:schemeClr val="accent1"/>
                </a:solidFill>
                <a:latin typeface="+mn-lt"/>
              </a:defRPr>
            </a:lvl1pPr>
            <a:lvl2pPr marL="0" indent="0" algn="l">
              <a:lnSpc>
                <a:spcPct val="100000"/>
              </a:lnSpc>
              <a:spcBef>
                <a:spcPts val="0"/>
              </a:spcBef>
              <a:buClr>
                <a:schemeClr val="accent1"/>
              </a:buClr>
              <a:buFontTx/>
              <a:buNone/>
              <a:defRPr sz="1350" b="1">
                <a:latin typeface="+mn-lt"/>
              </a:defRPr>
            </a:lvl2pPr>
            <a:lvl3pPr algn="l">
              <a:lnSpc>
                <a:spcPct val="70000"/>
              </a:lnSpc>
              <a:spcBef>
                <a:spcPts val="1350"/>
              </a:spcBef>
              <a:buClr>
                <a:schemeClr val="accent1"/>
              </a:buClr>
              <a:defRPr sz="4050" b="0">
                <a:solidFill>
                  <a:schemeClr val="accent1"/>
                </a:solidFill>
                <a:latin typeface="+mj-lt"/>
              </a:defRPr>
            </a:lvl3pPr>
            <a:lvl4pPr algn="l">
              <a:lnSpc>
                <a:spcPct val="100000"/>
              </a:lnSpc>
              <a:spcBef>
                <a:spcPts val="0"/>
              </a:spcBef>
              <a:buClr>
                <a:schemeClr val="accent1"/>
              </a:buClr>
              <a:defRPr sz="1200"/>
            </a:lvl4pPr>
            <a:lvl5pPr algn="l">
              <a:buClr>
                <a:schemeClr val="accent1"/>
              </a:buClr>
              <a:defRPr/>
            </a:lvl5pPr>
            <a:lvl6pPr algn="l">
              <a:buClr>
                <a:schemeClr val="accent1"/>
              </a:buClr>
              <a:defRPr/>
            </a:lvl6pPr>
            <a:lvl7pPr algn="l">
              <a:lnSpc>
                <a:spcPct val="100000"/>
              </a:lnSpc>
              <a:spcAft>
                <a:spcPts val="450"/>
              </a:spcAft>
              <a:buClr>
                <a:schemeClr val="accent1"/>
              </a:buClr>
              <a:defRPr sz="1200"/>
            </a:lvl7pPr>
            <a:lvl8pPr algn="l">
              <a:buClr>
                <a:schemeClr val="accent1"/>
              </a:buClr>
              <a:defRPr sz="1200"/>
            </a:lvl8pPr>
            <a:lvl9pPr algn="l">
              <a:buClr>
                <a:schemeClr val="accent1"/>
              </a:buClr>
              <a:defRPr/>
            </a:lvl9pPr>
          </a:lstStyle>
          <a:p>
            <a:pPr lvl="0"/>
            <a:r>
              <a:rPr lang="en-US"/>
              <a:t>Subtitle</a:t>
            </a:r>
          </a:p>
          <a:p>
            <a:pPr lvl="1"/>
            <a:r>
              <a:rPr lang="en-US"/>
              <a:t>Second level</a:t>
            </a:r>
          </a:p>
          <a:p>
            <a:pPr lvl="2"/>
            <a:r>
              <a:rPr lang="en-US"/>
              <a:t>00</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endParaRPr lang="en-GB"/>
          </a:p>
          <a:p>
            <a:pPr lvl="4"/>
            <a:endParaRPr lang="en-GB"/>
          </a:p>
        </p:txBody>
      </p:sp>
      <p:sp>
        <p:nvSpPr>
          <p:cNvPr id="13" name="Content Placeholder 2">
            <a:extLst>
              <a:ext uri="{FF2B5EF4-FFF2-40B4-BE49-F238E27FC236}">
                <a16:creationId xmlns:a16="http://schemas.microsoft.com/office/drawing/2014/main" id="{2DC2AA15-8557-918D-652E-A5DC5F33AA6C}"/>
              </a:ext>
            </a:extLst>
          </p:cNvPr>
          <p:cNvSpPr>
            <a:spLocks noGrp="1"/>
          </p:cNvSpPr>
          <p:nvPr>
            <p:ph idx="18" hasCustomPrompt="1"/>
          </p:nvPr>
        </p:nvSpPr>
        <p:spPr>
          <a:xfrm>
            <a:off x="6009077" y="1151105"/>
            <a:ext cx="1714501" cy="3730107"/>
          </a:xfrm>
        </p:spPr>
        <p:txBody>
          <a:bodyPr/>
          <a:lstStyle>
            <a:lvl1pPr algn="l">
              <a:spcBef>
                <a:spcPts val="0"/>
              </a:spcBef>
              <a:spcAft>
                <a:spcPts val="0"/>
              </a:spcAft>
              <a:buClr>
                <a:schemeClr val="accent1"/>
              </a:buClr>
              <a:defRPr sz="1500" b="0" spc="-75" baseline="0">
                <a:solidFill>
                  <a:schemeClr val="accent1"/>
                </a:solidFill>
                <a:latin typeface="+mn-lt"/>
              </a:defRPr>
            </a:lvl1pPr>
            <a:lvl2pPr marL="0" indent="0" algn="l">
              <a:lnSpc>
                <a:spcPct val="100000"/>
              </a:lnSpc>
              <a:spcBef>
                <a:spcPts val="0"/>
              </a:spcBef>
              <a:buClr>
                <a:schemeClr val="accent1"/>
              </a:buClr>
              <a:buFontTx/>
              <a:buNone/>
              <a:defRPr sz="1350" b="1">
                <a:latin typeface="+mn-lt"/>
              </a:defRPr>
            </a:lvl2pPr>
            <a:lvl3pPr algn="l">
              <a:lnSpc>
                <a:spcPct val="70000"/>
              </a:lnSpc>
              <a:spcBef>
                <a:spcPts val="1350"/>
              </a:spcBef>
              <a:buClr>
                <a:schemeClr val="accent1"/>
              </a:buClr>
              <a:defRPr sz="4050" b="0">
                <a:solidFill>
                  <a:schemeClr val="accent1"/>
                </a:solidFill>
                <a:latin typeface="+mj-lt"/>
              </a:defRPr>
            </a:lvl3pPr>
            <a:lvl4pPr algn="l">
              <a:lnSpc>
                <a:spcPct val="100000"/>
              </a:lnSpc>
              <a:spcBef>
                <a:spcPts val="0"/>
              </a:spcBef>
              <a:buClr>
                <a:schemeClr val="accent1"/>
              </a:buClr>
              <a:defRPr sz="1200"/>
            </a:lvl4pPr>
            <a:lvl5pPr algn="l">
              <a:buClr>
                <a:schemeClr val="accent1"/>
              </a:buClr>
              <a:defRPr/>
            </a:lvl5pPr>
            <a:lvl6pPr algn="l">
              <a:buClr>
                <a:schemeClr val="accent1"/>
              </a:buClr>
              <a:defRPr/>
            </a:lvl6pPr>
            <a:lvl7pPr algn="l">
              <a:lnSpc>
                <a:spcPct val="100000"/>
              </a:lnSpc>
              <a:spcAft>
                <a:spcPts val="450"/>
              </a:spcAft>
              <a:buClr>
                <a:schemeClr val="accent1"/>
              </a:buClr>
              <a:defRPr sz="1200"/>
            </a:lvl7pPr>
            <a:lvl8pPr algn="l">
              <a:buClr>
                <a:schemeClr val="accent1"/>
              </a:buClr>
              <a:defRPr sz="1200"/>
            </a:lvl8pPr>
            <a:lvl9pPr algn="l">
              <a:buClr>
                <a:schemeClr val="accent1"/>
              </a:buClr>
              <a:defRPr/>
            </a:lvl9pPr>
          </a:lstStyle>
          <a:p>
            <a:pPr lvl="0"/>
            <a:r>
              <a:rPr lang="en-US"/>
              <a:t>Subtitle</a:t>
            </a:r>
          </a:p>
          <a:p>
            <a:pPr lvl="1"/>
            <a:r>
              <a:rPr lang="en-US"/>
              <a:t>Second level</a:t>
            </a:r>
          </a:p>
          <a:p>
            <a:pPr lvl="2"/>
            <a:r>
              <a:rPr lang="en-US"/>
              <a:t>00</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endParaRPr lang="en-GB"/>
          </a:p>
          <a:p>
            <a:pPr lvl="4"/>
            <a:endParaRPr lang="en-GB"/>
          </a:p>
        </p:txBody>
      </p:sp>
      <p:sp>
        <p:nvSpPr>
          <p:cNvPr id="3" name="Text Placeholder 5">
            <a:extLst>
              <a:ext uri="{FF2B5EF4-FFF2-40B4-BE49-F238E27FC236}">
                <a16:creationId xmlns:a16="http://schemas.microsoft.com/office/drawing/2014/main" id="{918CD4DD-C02E-D5BC-F35D-635A7522B036}"/>
              </a:ext>
            </a:extLst>
          </p:cNvPr>
          <p:cNvSpPr>
            <a:spLocks noGrp="1"/>
          </p:cNvSpPr>
          <p:nvPr>
            <p:ph type="body" sz="quarter" idx="15" hasCustomPrompt="1"/>
          </p:nvPr>
        </p:nvSpPr>
        <p:spPr>
          <a:xfrm>
            <a:off x="285751" y="4576234"/>
            <a:ext cx="6572249" cy="286015"/>
          </a:xfrm>
        </p:spPr>
        <p:txBody>
          <a:bodyPr bIns="72000" anchor="b"/>
          <a:lstStyle>
            <a:lvl1pPr marL="0" indent="0">
              <a:lnSpc>
                <a:spcPct val="100000"/>
              </a:lnSpc>
              <a:spcBef>
                <a:spcPts val="0"/>
              </a:spcBef>
              <a:spcAft>
                <a:spcPts val="0"/>
              </a:spcAft>
              <a:buClr>
                <a:schemeClr val="accent1"/>
              </a:buClr>
              <a:buNone/>
              <a:defRPr sz="450" b="1">
                <a:solidFill>
                  <a:schemeClr val="accent1"/>
                </a:solidFill>
                <a:latin typeface="+mj-lt"/>
              </a:defRPr>
            </a:lvl1pPr>
            <a:lvl2pPr>
              <a:lnSpc>
                <a:spcPct val="100000"/>
              </a:lnSpc>
              <a:spcBef>
                <a:spcPts val="150"/>
              </a:spcBef>
              <a:spcAft>
                <a:spcPts val="0"/>
              </a:spcAft>
              <a:buClr>
                <a:schemeClr val="accent1"/>
              </a:buClr>
              <a:defRPr sz="450">
                <a:latin typeface="+mj-lt"/>
              </a:defRPr>
            </a:lvl2pPr>
            <a:lvl3pPr>
              <a:lnSpc>
                <a:spcPct val="100000"/>
              </a:lnSpc>
              <a:spcBef>
                <a:spcPts val="150"/>
              </a:spcBef>
              <a:spcAft>
                <a:spcPts val="0"/>
              </a:spcAft>
              <a:buClr>
                <a:schemeClr val="accent1"/>
              </a:buClr>
              <a:defRPr sz="450"/>
            </a:lvl3pPr>
            <a:lvl4pPr marL="67866" indent="-67866">
              <a:lnSpc>
                <a:spcPct val="100000"/>
              </a:lnSpc>
              <a:spcBef>
                <a:spcPts val="150"/>
              </a:spcBef>
              <a:spcAft>
                <a:spcPts val="0"/>
              </a:spcAft>
              <a:buClr>
                <a:schemeClr val="accent1"/>
              </a:buClr>
              <a:defRPr sz="450"/>
            </a:lvl4pPr>
            <a:lvl5pPr marL="67866" indent="-67866">
              <a:lnSpc>
                <a:spcPct val="100000"/>
              </a:lnSpc>
              <a:spcBef>
                <a:spcPts val="0"/>
              </a:spcBef>
              <a:spcAft>
                <a:spcPts val="0"/>
              </a:spcAft>
              <a:buClr>
                <a:schemeClr val="accent1"/>
              </a:buClr>
              <a:buFont typeface="+mj-lt"/>
              <a:buAutoNum type="arabicPeriod"/>
              <a:defRPr sz="450"/>
            </a:lvl5pPr>
          </a:lstStyle>
          <a:p>
            <a:pPr lvl="0"/>
            <a:r>
              <a:rPr lang="en-US"/>
              <a:t>Source: </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13">
            <a:extLst>
              <a:ext uri="{FF2B5EF4-FFF2-40B4-BE49-F238E27FC236}">
                <a16:creationId xmlns:a16="http://schemas.microsoft.com/office/drawing/2014/main" id="{1961438C-3D28-ED56-7245-E719D0E7FD56}"/>
              </a:ext>
            </a:extLst>
          </p:cNvPr>
          <p:cNvSpPr>
            <a:spLocks noGrp="1"/>
          </p:cNvSpPr>
          <p:nvPr>
            <p:ph type="sldNum" sz="quarter" idx="4"/>
          </p:nvPr>
        </p:nvSpPr>
        <p:spPr>
          <a:xfrm>
            <a:off x="8788186" y="4939894"/>
            <a:ext cx="285750" cy="80866"/>
          </a:xfrm>
          <a:prstGeom prst="rect">
            <a:avLst/>
          </a:prstGeom>
        </p:spPr>
        <p:txBody>
          <a:bodyPr vert="horz" lIns="0" tIns="0" rIns="0" bIns="0" rtlCol="0" anchor="ctr"/>
          <a:lstStyle>
            <a:lvl1pPr algn="r">
              <a:defRPr sz="525">
                <a:solidFill>
                  <a:schemeClr val="tx1"/>
                </a:solidFill>
                <a:latin typeface="+mj-lt"/>
              </a:defRPr>
            </a:lvl1pPr>
          </a:lstStyle>
          <a:p>
            <a:fld id="{70F63544-3858-4327-B6B2-E49B7EA9EE60}" type="slidenum">
              <a:rPr lang="en-GB" smtClean="0"/>
              <a:pPr/>
              <a:t>‹#›</a:t>
            </a:fld>
            <a:endParaRPr lang="en-GB"/>
          </a:p>
        </p:txBody>
      </p:sp>
    </p:spTree>
    <p:extLst>
      <p:ext uri="{BB962C8B-B14F-4D97-AF65-F5344CB8AC3E}">
        <p14:creationId xmlns:p14="http://schemas.microsoft.com/office/powerpoint/2010/main" val="3315093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 Copy + Key Stats 0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5062E-2DB7-91AA-0507-AD1FEF60114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5" name="Content Placeholder 2">
            <a:extLst>
              <a:ext uri="{FF2B5EF4-FFF2-40B4-BE49-F238E27FC236}">
                <a16:creationId xmlns:a16="http://schemas.microsoft.com/office/drawing/2014/main" id="{26C29193-20EC-FA33-1708-9D48B8847B5E}"/>
              </a:ext>
            </a:extLst>
          </p:cNvPr>
          <p:cNvSpPr>
            <a:spLocks noGrp="1"/>
          </p:cNvSpPr>
          <p:nvPr>
            <p:ph idx="1"/>
          </p:nvPr>
        </p:nvSpPr>
        <p:spPr>
          <a:xfrm>
            <a:off x="285750" y="1144059"/>
            <a:ext cx="2581664" cy="3432175"/>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buClr>
                <a:schemeClr val="bg1"/>
              </a:buCl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2">
            <a:extLst>
              <a:ext uri="{FF2B5EF4-FFF2-40B4-BE49-F238E27FC236}">
                <a16:creationId xmlns:a16="http://schemas.microsoft.com/office/drawing/2014/main" id="{1F9289A8-0FEC-A3E0-6A24-1CA95D8FB1C2}"/>
              </a:ext>
            </a:extLst>
          </p:cNvPr>
          <p:cNvSpPr>
            <a:spLocks noGrp="1"/>
          </p:cNvSpPr>
          <p:nvPr>
            <p:ph idx="17" hasCustomPrompt="1"/>
          </p:nvPr>
        </p:nvSpPr>
        <p:spPr>
          <a:xfrm>
            <a:off x="4000500" y="1144060"/>
            <a:ext cx="1828801" cy="3730107"/>
          </a:xfrm>
        </p:spPr>
        <p:txBody>
          <a:bodyPr/>
          <a:lstStyle>
            <a:lvl1pPr algn="l">
              <a:spcBef>
                <a:spcPts val="0"/>
              </a:spcBef>
              <a:spcAft>
                <a:spcPts val="0"/>
              </a:spcAft>
              <a:buClr>
                <a:schemeClr val="bg1"/>
              </a:buClr>
              <a:defRPr sz="1500" b="0" spc="-75" baseline="0">
                <a:solidFill>
                  <a:schemeClr val="bg1"/>
                </a:solidFill>
                <a:latin typeface="+mn-lt"/>
              </a:defRPr>
            </a:lvl1pPr>
            <a:lvl2pPr marL="0" indent="0" algn="l">
              <a:lnSpc>
                <a:spcPct val="100000"/>
              </a:lnSpc>
              <a:spcBef>
                <a:spcPts val="0"/>
              </a:spcBef>
              <a:buFontTx/>
              <a:buNone/>
              <a:defRPr sz="1350" b="1">
                <a:solidFill>
                  <a:schemeClr val="bg1"/>
                </a:solidFill>
                <a:latin typeface="+mn-lt"/>
              </a:defRPr>
            </a:lvl2pPr>
            <a:lvl3pPr algn="l">
              <a:lnSpc>
                <a:spcPct val="70000"/>
              </a:lnSpc>
              <a:spcBef>
                <a:spcPts val="1350"/>
              </a:spcBef>
              <a:defRPr sz="4050" b="0">
                <a:solidFill>
                  <a:schemeClr val="bg1"/>
                </a:solidFill>
                <a:latin typeface="+mj-lt"/>
              </a:defRPr>
            </a:lvl3pPr>
            <a:lvl4pPr marL="0" indent="0" algn="l">
              <a:lnSpc>
                <a:spcPct val="100000"/>
              </a:lnSpc>
              <a:spcBef>
                <a:spcPts val="0"/>
              </a:spcBef>
              <a:buClr>
                <a:schemeClr val="bg1"/>
              </a:buClr>
              <a:buNone/>
              <a:defRPr sz="1200" b="0">
                <a:solidFill>
                  <a:schemeClr val="bg1"/>
                </a:solidFill>
              </a:defRPr>
            </a:lvl4pPr>
            <a:lvl5pPr algn="l">
              <a:defRPr>
                <a:solidFill>
                  <a:schemeClr val="bg1"/>
                </a:solidFill>
              </a:defRPr>
            </a:lvl5pPr>
            <a:lvl6pPr algn="l">
              <a:defRPr>
                <a:solidFill>
                  <a:schemeClr val="bg1"/>
                </a:solidFill>
              </a:defRPr>
            </a:lvl6pPr>
            <a:lvl7pPr algn="l">
              <a:lnSpc>
                <a:spcPct val="100000"/>
              </a:lnSpc>
              <a:spcAft>
                <a:spcPts val="450"/>
              </a:spcAft>
              <a:defRPr sz="1200">
                <a:solidFill>
                  <a:schemeClr val="bg1"/>
                </a:solidFill>
              </a:defRPr>
            </a:lvl7pPr>
            <a:lvl8pPr algn="l">
              <a:buClr>
                <a:schemeClr val="bg1"/>
              </a:buClr>
              <a:defRPr sz="1200">
                <a:solidFill>
                  <a:schemeClr val="bg1"/>
                </a:solidFill>
              </a:defRPr>
            </a:lvl8pPr>
            <a:lvl9pPr algn="l">
              <a:defRPr>
                <a:solidFill>
                  <a:schemeClr val="bg1"/>
                </a:solidFill>
              </a:defRPr>
            </a:lvl9pPr>
          </a:lstStyle>
          <a:p>
            <a:pPr lvl="0"/>
            <a:r>
              <a:rPr lang="en-US"/>
              <a:t>Subtitle</a:t>
            </a:r>
          </a:p>
          <a:p>
            <a:pPr lvl="1"/>
            <a:r>
              <a:rPr lang="en-US"/>
              <a:t>Second level</a:t>
            </a:r>
          </a:p>
          <a:p>
            <a:pPr lvl="2"/>
            <a:r>
              <a:rPr lang="en-US"/>
              <a:t>00</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endParaRPr lang="en-GB"/>
          </a:p>
          <a:p>
            <a:pPr lvl="4"/>
            <a:endParaRPr lang="en-GB"/>
          </a:p>
        </p:txBody>
      </p:sp>
      <p:sp>
        <p:nvSpPr>
          <p:cNvPr id="13" name="Content Placeholder 2">
            <a:extLst>
              <a:ext uri="{FF2B5EF4-FFF2-40B4-BE49-F238E27FC236}">
                <a16:creationId xmlns:a16="http://schemas.microsoft.com/office/drawing/2014/main" id="{2DC2AA15-8557-918D-652E-A5DC5F33AA6C}"/>
              </a:ext>
            </a:extLst>
          </p:cNvPr>
          <p:cNvSpPr>
            <a:spLocks noGrp="1"/>
          </p:cNvSpPr>
          <p:nvPr>
            <p:ph idx="18" hasCustomPrompt="1"/>
          </p:nvPr>
        </p:nvSpPr>
        <p:spPr>
          <a:xfrm>
            <a:off x="6009077" y="1151105"/>
            <a:ext cx="1714501" cy="3730107"/>
          </a:xfrm>
        </p:spPr>
        <p:txBody>
          <a:bodyPr/>
          <a:lstStyle>
            <a:lvl1pPr algn="l">
              <a:spcBef>
                <a:spcPts val="0"/>
              </a:spcBef>
              <a:spcAft>
                <a:spcPts val="0"/>
              </a:spcAft>
              <a:buClr>
                <a:schemeClr val="bg1"/>
              </a:buClr>
              <a:defRPr sz="1500" b="0" spc="-75" baseline="0">
                <a:solidFill>
                  <a:schemeClr val="bg1"/>
                </a:solidFill>
                <a:latin typeface="+mn-lt"/>
              </a:defRPr>
            </a:lvl1pPr>
            <a:lvl2pPr marL="0" indent="0" algn="l">
              <a:lnSpc>
                <a:spcPct val="100000"/>
              </a:lnSpc>
              <a:spcBef>
                <a:spcPts val="0"/>
              </a:spcBef>
              <a:buFontTx/>
              <a:buNone/>
              <a:defRPr sz="1350" b="1">
                <a:solidFill>
                  <a:schemeClr val="bg1"/>
                </a:solidFill>
                <a:latin typeface="+mn-lt"/>
              </a:defRPr>
            </a:lvl2pPr>
            <a:lvl3pPr algn="l">
              <a:lnSpc>
                <a:spcPct val="70000"/>
              </a:lnSpc>
              <a:spcBef>
                <a:spcPts val="1350"/>
              </a:spcBef>
              <a:buClr>
                <a:schemeClr val="bg1"/>
              </a:buClr>
              <a:defRPr sz="4050" b="0">
                <a:solidFill>
                  <a:schemeClr val="bg1"/>
                </a:solidFill>
                <a:latin typeface="+mj-lt"/>
              </a:defRPr>
            </a:lvl3pPr>
            <a:lvl4pPr marL="0" indent="0" algn="l">
              <a:lnSpc>
                <a:spcPct val="100000"/>
              </a:lnSpc>
              <a:spcBef>
                <a:spcPts val="0"/>
              </a:spcBef>
              <a:buClr>
                <a:schemeClr val="bg1"/>
              </a:buClr>
              <a:buNone/>
              <a:defRPr sz="1200">
                <a:solidFill>
                  <a:schemeClr val="bg1"/>
                </a:solidFill>
              </a:defRPr>
            </a:lvl4pPr>
            <a:lvl5pPr algn="l">
              <a:defRPr>
                <a:solidFill>
                  <a:schemeClr val="bg1"/>
                </a:solidFill>
              </a:defRPr>
            </a:lvl5pPr>
            <a:lvl6pPr algn="l">
              <a:defRPr>
                <a:solidFill>
                  <a:schemeClr val="bg1"/>
                </a:solidFill>
              </a:defRPr>
            </a:lvl6pPr>
            <a:lvl7pPr algn="l">
              <a:lnSpc>
                <a:spcPct val="100000"/>
              </a:lnSpc>
              <a:spcAft>
                <a:spcPts val="450"/>
              </a:spcAft>
              <a:defRPr sz="1200">
                <a:solidFill>
                  <a:schemeClr val="bg1"/>
                </a:solidFill>
              </a:defRPr>
            </a:lvl7pPr>
            <a:lvl8pPr algn="l">
              <a:buClr>
                <a:schemeClr val="bg1"/>
              </a:buClr>
              <a:defRPr sz="1200">
                <a:solidFill>
                  <a:schemeClr val="bg1"/>
                </a:solidFill>
              </a:defRPr>
            </a:lvl8pPr>
            <a:lvl9pPr algn="l">
              <a:defRPr>
                <a:solidFill>
                  <a:schemeClr val="bg1"/>
                </a:solidFill>
              </a:defRPr>
            </a:lvl9pPr>
          </a:lstStyle>
          <a:p>
            <a:pPr lvl="0"/>
            <a:r>
              <a:rPr lang="en-US"/>
              <a:t>Subtitle</a:t>
            </a:r>
          </a:p>
          <a:p>
            <a:pPr lvl="1"/>
            <a:r>
              <a:rPr lang="en-US"/>
              <a:t>Second level</a:t>
            </a:r>
          </a:p>
          <a:p>
            <a:pPr lvl="2"/>
            <a:r>
              <a:rPr lang="en-US"/>
              <a:t>00</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endParaRPr lang="en-GB"/>
          </a:p>
          <a:p>
            <a:pPr lvl="4"/>
            <a:endParaRPr lang="en-GB"/>
          </a:p>
        </p:txBody>
      </p:sp>
      <p:sp>
        <p:nvSpPr>
          <p:cNvPr id="4" name="TextBox 3">
            <a:extLst>
              <a:ext uri="{FF2B5EF4-FFF2-40B4-BE49-F238E27FC236}">
                <a16:creationId xmlns:a16="http://schemas.microsoft.com/office/drawing/2014/main" id="{B4D9CB13-578C-E3DE-6203-737891620EE0}"/>
              </a:ext>
            </a:extLst>
          </p:cNvPr>
          <p:cNvSpPr txBox="1"/>
          <p:nvPr userDrawn="1">
            <p:extLst>
              <p:ext uri="{1162E1C5-73C7-4A58-AE30-91384D911F3F}">
                <p184:classification xmlns:p184="http://schemas.microsoft.com/office/powerpoint/2018/4/main" val="ftr"/>
              </p:ext>
            </p:extLst>
          </p:nvPr>
        </p:nvSpPr>
        <p:spPr>
          <a:xfrm>
            <a:off x="7583091" y="4937949"/>
            <a:ext cx="1275160" cy="80791"/>
          </a:xfrm>
          <a:prstGeom prst="rect">
            <a:avLst/>
          </a:prstGeom>
        </p:spPr>
        <p:txBody>
          <a:bodyPr horzOverflow="overflow" lIns="0" tIns="0" rIns="0" bIns="0">
            <a:spAutoFit/>
          </a:bodyPr>
          <a:lstStyle/>
          <a:p>
            <a:pPr algn="r"/>
            <a:r>
              <a:rPr lang="en-GB" sz="525">
                <a:solidFill>
                  <a:schemeClr val="bg1"/>
                </a:solidFill>
                <a:latin typeface="+mj-lt"/>
                <a:cs typeface="Inter" panose="02000503000000020004" pitchFamily="2" charset="0"/>
              </a:rPr>
              <a:t>Information Classification: GENERAL</a:t>
            </a:r>
          </a:p>
        </p:txBody>
      </p:sp>
      <p:sp>
        <p:nvSpPr>
          <p:cNvPr id="3" name="Text Placeholder 5">
            <a:extLst>
              <a:ext uri="{FF2B5EF4-FFF2-40B4-BE49-F238E27FC236}">
                <a16:creationId xmlns:a16="http://schemas.microsoft.com/office/drawing/2014/main" id="{470B9BA5-6837-B0CB-6CE9-A072991EC6E7}"/>
              </a:ext>
            </a:extLst>
          </p:cNvPr>
          <p:cNvSpPr>
            <a:spLocks noGrp="1"/>
          </p:cNvSpPr>
          <p:nvPr>
            <p:ph type="body" sz="quarter" idx="15" hasCustomPrompt="1"/>
          </p:nvPr>
        </p:nvSpPr>
        <p:spPr>
          <a:xfrm>
            <a:off x="285751" y="4576234"/>
            <a:ext cx="6572249" cy="286015"/>
          </a:xfrm>
        </p:spPr>
        <p:txBody>
          <a:bodyPr bIns="72000" anchor="b"/>
          <a:lstStyle>
            <a:lvl1pPr marL="0" indent="0">
              <a:lnSpc>
                <a:spcPct val="100000"/>
              </a:lnSpc>
              <a:spcBef>
                <a:spcPts val="0"/>
              </a:spcBef>
              <a:spcAft>
                <a:spcPts val="0"/>
              </a:spcAft>
              <a:buNone/>
              <a:defRPr sz="450" b="1">
                <a:solidFill>
                  <a:schemeClr val="bg1"/>
                </a:solidFill>
                <a:latin typeface="+mj-lt"/>
              </a:defRPr>
            </a:lvl1pPr>
            <a:lvl2pPr>
              <a:lnSpc>
                <a:spcPct val="100000"/>
              </a:lnSpc>
              <a:spcBef>
                <a:spcPts val="150"/>
              </a:spcBef>
              <a:spcAft>
                <a:spcPts val="0"/>
              </a:spcAft>
              <a:defRPr sz="450">
                <a:solidFill>
                  <a:schemeClr val="bg1"/>
                </a:solidFill>
                <a:latin typeface="+mj-lt"/>
              </a:defRPr>
            </a:lvl2pPr>
            <a:lvl3pPr>
              <a:lnSpc>
                <a:spcPct val="100000"/>
              </a:lnSpc>
              <a:spcBef>
                <a:spcPts val="150"/>
              </a:spcBef>
              <a:spcAft>
                <a:spcPts val="0"/>
              </a:spcAft>
              <a:defRPr sz="450">
                <a:solidFill>
                  <a:schemeClr val="bg1"/>
                </a:solidFill>
              </a:defRPr>
            </a:lvl3pPr>
            <a:lvl4pPr marL="67866" indent="-67866">
              <a:lnSpc>
                <a:spcPct val="100000"/>
              </a:lnSpc>
              <a:spcBef>
                <a:spcPts val="150"/>
              </a:spcBef>
              <a:spcAft>
                <a:spcPts val="0"/>
              </a:spcAft>
              <a:buClr>
                <a:schemeClr val="bg1"/>
              </a:buClr>
              <a:defRPr sz="450">
                <a:solidFill>
                  <a:schemeClr val="bg1"/>
                </a:solidFill>
              </a:defRPr>
            </a:lvl4pPr>
            <a:lvl5pPr marL="67866" indent="-67866">
              <a:lnSpc>
                <a:spcPct val="100000"/>
              </a:lnSpc>
              <a:spcBef>
                <a:spcPts val="0"/>
              </a:spcBef>
              <a:spcAft>
                <a:spcPts val="0"/>
              </a:spcAft>
              <a:buClr>
                <a:schemeClr val="bg1"/>
              </a:buClr>
              <a:buFont typeface="+mj-lt"/>
              <a:buAutoNum type="arabicPeriod"/>
              <a:defRPr sz="450">
                <a:solidFill>
                  <a:schemeClr val="bg1"/>
                </a:solidFill>
              </a:defRPr>
            </a:lvl5pPr>
          </a:lstStyle>
          <a:p>
            <a:pPr lvl="0"/>
            <a:r>
              <a:rPr lang="en-US"/>
              <a:t>Source: </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5" name="Graphic 11">
            <a:extLst>
              <a:ext uri="{FF2B5EF4-FFF2-40B4-BE49-F238E27FC236}">
                <a16:creationId xmlns:a16="http://schemas.microsoft.com/office/drawing/2014/main" id="{B382F27D-6EF4-5C9E-1B6F-4AE5645B627A}"/>
              </a:ext>
            </a:extLst>
          </p:cNvPr>
          <p:cNvGrpSpPr>
            <a:grpSpLocks noChangeAspect="1"/>
          </p:cNvGrpSpPr>
          <p:nvPr userDrawn="1"/>
        </p:nvGrpSpPr>
        <p:grpSpPr>
          <a:xfrm>
            <a:off x="287338" y="4904233"/>
            <a:ext cx="569912" cy="152189"/>
            <a:chOff x="5925389" y="-67473"/>
            <a:chExt cx="1453278" cy="387715"/>
          </a:xfrm>
          <a:solidFill>
            <a:schemeClr val="bg1"/>
          </a:solidFill>
        </p:grpSpPr>
        <p:sp>
          <p:nvSpPr>
            <p:cNvPr id="16" name="Freeform 8">
              <a:extLst>
                <a:ext uri="{FF2B5EF4-FFF2-40B4-BE49-F238E27FC236}">
                  <a16:creationId xmlns:a16="http://schemas.microsoft.com/office/drawing/2014/main" id="{07D9AABD-E3F8-46F5-A32D-7462C280AA16}"/>
                </a:ext>
              </a:extLst>
            </p:cNvPr>
            <p:cNvSpPr/>
            <p:nvPr/>
          </p:nvSpPr>
          <p:spPr>
            <a:xfrm>
              <a:off x="5925389" y="-9659"/>
              <a:ext cx="252065" cy="270029"/>
            </a:xfrm>
            <a:custGeom>
              <a:avLst/>
              <a:gdLst>
                <a:gd name="connsiteX0" fmla="*/ 249346 w 252065"/>
                <a:gd name="connsiteY0" fmla="*/ 1 h 270029"/>
                <a:gd name="connsiteX1" fmla="*/ 204548 w 252065"/>
                <a:gd name="connsiteY1" fmla="*/ 1 h 270029"/>
                <a:gd name="connsiteX2" fmla="*/ 202138 w 252065"/>
                <a:gd name="connsiteY2" fmla="*/ 1443 h 270029"/>
                <a:gd name="connsiteX3" fmla="*/ 126398 w 252065"/>
                <a:gd name="connsiteY3" fmla="*/ 142007 h 270029"/>
                <a:gd name="connsiteX4" fmla="*/ 49928 w 252065"/>
                <a:gd name="connsiteY4" fmla="*/ 1443 h 270029"/>
                <a:gd name="connsiteX5" fmla="*/ 47463 w 252065"/>
                <a:gd name="connsiteY5" fmla="*/ 1 h 270029"/>
                <a:gd name="connsiteX6" fmla="*/ 2738 w 252065"/>
                <a:gd name="connsiteY6" fmla="*/ 1 h 270029"/>
                <a:gd name="connsiteX7" fmla="*/ 0 w 252065"/>
                <a:gd name="connsiteY7" fmla="*/ 2739 h 270029"/>
                <a:gd name="connsiteX8" fmla="*/ 0 w 252065"/>
                <a:gd name="connsiteY8" fmla="*/ 267291 h 270029"/>
                <a:gd name="connsiteX9" fmla="*/ 2738 w 252065"/>
                <a:gd name="connsiteY9" fmla="*/ 270029 h 270029"/>
                <a:gd name="connsiteX10" fmla="*/ 45638 w 252065"/>
                <a:gd name="connsiteY10" fmla="*/ 270029 h 270029"/>
                <a:gd name="connsiteX11" fmla="*/ 48376 w 252065"/>
                <a:gd name="connsiteY11" fmla="*/ 267291 h 270029"/>
                <a:gd name="connsiteX12" fmla="*/ 48376 w 252065"/>
                <a:gd name="connsiteY12" fmla="*/ 94690 h 270029"/>
                <a:gd name="connsiteX13" fmla="*/ 115792 w 252065"/>
                <a:gd name="connsiteY13" fmla="*/ 212234 h 270029"/>
                <a:gd name="connsiteX14" fmla="*/ 118165 w 252065"/>
                <a:gd name="connsiteY14" fmla="*/ 213603 h 270029"/>
                <a:gd name="connsiteX15" fmla="*/ 133864 w 252065"/>
                <a:gd name="connsiteY15" fmla="*/ 213603 h 270029"/>
                <a:gd name="connsiteX16" fmla="*/ 136238 w 252065"/>
                <a:gd name="connsiteY16" fmla="*/ 212216 h 270029"/>
                <a:gd name="connsiteX17" fmla="*/ 203307 w 252065"/>
                <a:gd name="connsiteY17" fmla="*/ 94379 h 270029"/>
                <a:gd name="connsiteX18" fmla="*/ 203307 w 252065"/>
                <a:gd name="connsiteY18" fmla="*/ 267291 h 270029"/>
                <a:gd name="connsiteX19" fmla="*/ 206045 w 252065"/>
                <a:gd name="connsiteY19" fmla="*/ 270029 h 270029"/>
                <a:gd name="connsiteX20" fmla="*/ 249328 w 252065"/>
                <a:gd name="connsiteY20" fmla="*/ 270029 h 270029"/>
                <a:gd name="connsiteX21" fmla="*/ 252066 w 252065"/>
                <a:gd name="connsiteY21" fmla="*/ 267291 h 270029"/>
                <a:gd name="connsiteX22" fmla="*/ 252066 w 252065"/>
                <a:gd name="connsiteY22" fmla="*/ 2739 h 270029"/>
                <a:gd name="connsiteX23" fmla="*/ 249346 w 252065"/>
                <a:gd name="connsiteY23" fmla="*/ 1 h 27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065" h="270029">
                  <a:moveTo>
                    <a:pt x="249346" y="1"/>
                  </a:moveTo>
                  <a:lnTo>
                    <a:pt x="204548" y="1"/>
                  </a:lnTo>
                  <a:cubicBezTo>
                    <a:pt x="203540" y="-2"/>
                    <a:pt x="202612" y="553"/>
                    <a:pt x="202138" y="1443"/>
                  </a:cubicBezTo>
                  <a:lnTo>
                    <a:pt x="126398" y="142007"/>
                  </a:lnTo>
                  <a:lnTo>
                    <a:pt x="49928" y="1443"/>
                  </a:lnTo>
                  <a:cubicBezTo>
                    <a:pt x="49445" y="535"/>
                    <a:pt x="48491" y="-23"/>
                    <a:pt x="47463" y="1"/>
                  </a:cubicBezTo>
                  <a:lnTo>
                    <a:pt x="2738" y="1"/>
                  </a:lnTo>
                  <a:cubicBezTo>
                    <a:pt x="1226" y="1"/>
                    <a:pt x="0" y="1227"/>
                    <a:pt x="0" y="2739"/>
                  </a:cubicBezTo>
                  <a:lnTo>
                    <a:pt x="0" y="267291"/>
                  </a:lnTo>
                  <a:cubicBezTo>
                    <a:pt x="0" y="268803"/>
                    <a:pt x="1226" y="270029"/>
                    <a:pt x="2738" y="270029"/>
                  </a:cubicBezTo>
                  <a:lnTo>
                    <a:pt x="45638" y="270029"/>
                  </a:lnTo>
                  <a:cubicBezTo>
                    <a:pt x="47150" y="270029"/>
                    <a:pt x="48376" y="268803"/>
                    <a:pt x="48376" y="267291"/>
                  </a:cubicBezTo>
                  <a:lnTo>
                    <a:pt x="48376" y="94690"/>
                  </a:lnTo>
                  <a:lnTo>
                    <a:pt x="115792" y="212234"/>
                  </a:lnTo>
                  <a:cubicBezTo>
                    <a:pt x="116287" y="213076"/>
                    <a:pt x="117188" y="213596"/>
                    <a:pt x="118165" y="213603"/>
                  </a:cubicBezTo>
                  <a:lnTo>
                    <a:pt x="133864" y="213603"/>
                  </a:lnTo>
                  <a:cubicBezTo>
                    <a:pt x="134849" y="213608"/>
                    <a:pt x="135758" y="213076"/>
                    <a:pt x="136238" y="212216"/>
                  </a:cubicBezTo>
                  <a:lnTo>
                    <a:pt x="203307" y="94379"/>
                  </a:lnTo>
                  <a:lnTo>
                    <a:pt x="203307" y="267291"/>
                  </a:lnTo>
                  <a:cubicBezTo>
                    <a:pt x="203307" y="268803"/>
                    <a:pt x="204533" y="270029"/>
                    <a:pt x="206045" y="270029"/>
                  </a:cubicBezTo>
                  <a:lnTo>
                    <a:pt x="249328" y="270029"/>
                  </a:lnTo>
                  <a:cubicBezTo>
                    <a:pt x="250840" y="270029"/>
                    <a:pt x="252066" y="268803"/>
                    <a:pt x="252066" y="267291"/>
                  </a:cubicBezTo>
                  <a:lnTo>
                    <a:pt x="252066" y="2739"/>
                  </a:lnTo>
                  <a:cubicBezTo>
                    <a:pt x="252066" y="1234"/>
                    <a:pt x="250851" y="11"/>
                    <a:pt x="249346" y="1"/>
                  </a:cubicBezTo>
                  <a:close/>
                </a:path>
              </a:pathLst>
            </a:custGeom>
            <a:grpFill/>
            <a:ln w="1819" cap="flat">
              <a:noFill/>
              <a:prstDash val="solid"/>
              <a:miter/>
            </a:ln>
          </p:spPr>
          <p:txBody>
            <a:bodyPr rtlCol="0" anchor="ctr"/>
            <a:lstStyle/>
            <a:p>
              <a:endParaRPr lang="en-US" sz="1800"/>
            </a:p>
          </p:txBody>
        </p:sp>
        <p:sp>
          <p:nvSpPr>
            <p:cNvPr id="17" name="Freeform 9">
              <a:extLst>
                <a:ext uri="{FF2B5EF4-FFF2-40B4-BE49-F238E27FC236}">
                  <a16:creationId xmlns:a16="http://schemas.microsoft.com/office/drawing/2014/main" id="{60769137-9665-29B5-03A6-7B056C20ACFF}"/>
                </a:ext>
              </a:extLst>
            </p:cNvPr>
            <p:cNvSpPr/>
            <p:nvPr/>
          </p:nvSpPr>
          <p:spPr>
            <a:xfrm>
              <a:off x="6804662" y="-10352"/>
              <a:ext cx="45820" cy="271434"/>
            </a:xfrm>
            <a:custGeom>
              <a:avLst/>
              <a:gdLst>
                <a:gd name="connsiteX0" fmla="*/ 43082 w 45820"/>
                <a:gd name="connsiteY0" fmla="*/ 0 h 271434"/>
                <a:gd name="connsiteX1" fmla="*/ 45820 w 45820"/>
                <a:gd name="connsiteY1" fmla="*/ 0 h 271434"/>
                <a:gd name="connsiteX2" fmla="*/ 45820 w 45820"/>
                <a:gd name="connsiteY2" fmla="*/ 271434 h 271434"/>
                <a:gd name="connsiteX3" fmla="*/ 43082 w 45820"/>
                <a:gd name="connsiteY3" fmla="*/ 271434 h 271434"/>
                <a:gd name="connsiteX4" fmla="*/ 2738 w 45820"/>
                <a:gd name="connsiteY4" fmla="*/ 271434 h 271434"/>
                <a:gd name="connsiteX5" fmla="*/ 0 w 45820"/>
                <a:gd name="connsiteY5" fmla="*/ 271434 h 271434"/>
                <a:gd name="connsiteX6" fmla="*/ 0 w 45820"/>
                <a:gd name="connsiteY6" fmla="*/ 0 h 271434"/>
                <a:gd name="connsiteX7" fmla="*/ 2738 w 45820"/>
                <a:gd name="connsiteY7" fmla="*/ 0 h 27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20" h="271434">
                  <a:moveTo>
                    <a:pt x="43082" y="0"/>
                  </a:moveTo>
                  <a:cubicBezTo>
                    <a:pt x="44594" y="0"/>
                    <a:pt x="45820" y="0"/>
                    <a:pt x="45820" y="0"/>
                  </a:cubicBezTo>
                  <a:lnTo>
                    <a:pt x="45820" y="271434"/>
                  </a:lnTo>
                  <a:cubicBezTo>
                    <a:pt x="45820" y="271434"/>
                    <a:pt x="44594" y="271434"/>
                    <a:pt x="43082" y="271434"/>
                  </a:cubicBezTo>
                  <a:lnTo>
                    <a:pt x="2738" y="271434"/>
                  </a:lnTo>
                  <a:cubicBezTo>
                    <a:pt x="1226" y="271434"/>
                    <a:pt x="0" y="271434"/>
                    <a:pt x="0" y="271434"/>
                  </a:cubicBezTo>
                  <a:lnTo>
                    <a:pt x="0" y="0"/>
                  </a:lnTo>
                  <a:cubicBezTo>
                    <a:pt x="0" y="0"/>
                    <a:pt x="1226" y="0"/>
                    <a:pt x="2738" y="0"/>
                  </a:cubicBezTo>
                  <a:close/>
                </a:path>
              </a:pathLst>
            </a:custGeom>
            <a:grpFill/>
            <a:ln w="1819" cap="flat">
              <a:noFill/>
              <a:prstDash val="solid"/>
              <a:miter/>
            </a:ln>
          </p:spPr>
          <p:txBody>
            <a:bodyPr rtlCol="0" anchor="ctr"/>
            <a:lstStyle/>
            <a:p>
              <a:endParaRPr lang="en-US" sz="1800"/>
            </a:p>
          </p:txBody>
        </p:sp>
        <p:sp>
          <p:nvSpPr>
            <p:cNvPr id="18" name="Freeform 10">
              <a:extLst>
                <a:ext uri="{FF2B5EF4-FFF2-40B4-BE49-F238E27FC236}">
                  <a16:creationId xmlns:a16="http://schemas.microsoft.com/office/drawing/2014/main" id="{6744C41B-4CC3-4876-2D88-2C24A46B41C9}"/>
                </a:ext>
              </a:extLst>
            </p:cNvPr>
            <p:cNvSpPr/>
            <p:nvPr/>
          </p:nvSpPr>
          <p:spPr>
            <a:xfrm>
              <a:off x="6495677" y="-11302"/>
              <a:ext cx="242050" cy="273132"/>
            </a:xfrm>
            <a:custGeom>
              <a:avLst/>
              <a:gdLst>
                <a:gd name="connsiteX0" fmla="*/ 241222 w 242050"/>
                <a:gd name="connsiteY0" fmla="*/ 222639 h 273132"/>
                <a:gd name="connsiteX1" fmla="*/ 212014 w 242050"/>
                <a:gd name="connsiteY1" fmla="*/ 193047 h 273132"/>
                <a:gd name="connsiteX2" fmla="*/ 208199 w 242050"/>
                <a:gd name="connsiteY2" fmla="*/ 193047 h 273132"/>
                <a:gd name="connsiteX3" fmla="*/ 135781 w 242050"/>
                <a:gd name="connsiteY3" fmla="*/ 225578 h 273132"/>
                <a:gd name="connsiteX4" fmla="*/ 53122 w 242050"/>
                <a:gd name="connsiteY4" fmla="*/ 136639 h 273132"/>
                <a:gd name="connsiteX5" fmla="*/ 53122 w 242050"/>
                <a:gd name="connsiteY5" fmla="*/ 135891 h 273132"/>
                <a:gd name="connsiteX6" fmla="*/ 76653 w 242050"/>
                <a:gd name="connsiteY6" fmla="*/ 73093 h 273132"/>
                <a:gd name="connsiteX7" fmla="*/ 135781 w 242050"/>
                <a:gd name="connsiteY7" fmla="*/ 47317 h 273132"/>
                <a:gd name="connsiteX8" fmla="*/ 206355 w 242050"/>
                <a:gd name="connsiteY8" fmla="*/ 78752 h 273132"/>
                <a:gd name="connsiteX9" fmla="*/ 210225 w 242050"/>
                <a:gd name="connsiteY9" fmla="*/ 78615 h 273132"/>
                <a:gd name="connsiteX10" fmla="*/ 210298 w 242050"/>
                <a:gd name="connsiteY10" fmla="*/ 78533 h 273132"/>
                <a:gd name="connsiteX11" fmla="*/ 239506 w 242050"/>
                <a:gd name="connsiteY11" fmla="*/ 44889 h 273132"/>
                <a:gd name="connsiteX12" fmla="*/ 239324 w 242050"/>
                <a:gd name="connsiteY12" fmla="*/ 41129 h 273132"/>
                <a:gd name="connsiteX13" fmla="*/ 136183 w 242050"/>
                <a:gd name="connsiteY13" fmla="*/ 0 h 273132"/>
                <a:gd name="connsiteX14" fmla="*/ 0 w 242050"/>
                <a:gd name="connsiteY14" fmla="*/ 136566 h 273132"/>
                <a:gd name="connsiteX15" fmla="*/ 0 w 242050"/>
                <a:gd name="connsiteY15" fmla="*/ 137296 h 273132"/>
                <a:gd name="connsiteX16" fmla="*/ 38336 w 242050"/>
                <a:gd name="connsiteY16" fmla="*/ 233628 h 273132"/>
                <a:gd name="connsiteX17" fmla="*/ 134357 w 242050"/>
                <a:gd name="connsiteY17" fmla="*/ 273132 h 273132"/>
                <a:gd name="connsiteX18" fmla="*/ 241314 w 242050"/>
                <a:gd name="connsiteY18" fmla="*/ 226454 h 273132"/>
                <a:gd name="connsiteX19" fmla="*/ 241222 w 242050"/>
                <a:gd name="connsiteY19" fmla="*/ 222639 h 273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2050" h="273132">
                  <a:moveTo>
                    <a:pt x="241222" y="222639"/>
                  </a:moveTo>
                  <a:lnTo>
                    <a:pt x="212014" y="193047"/>
                  </a:lnTo>
                  <a:cubicBezTo>
                    <a:pt x="210948" y="192025"/>
                    <a:pt x="209265" y="192025"/>
                    <a:pt x="208199" y="193047"/>
                  </a:cubicBezTo>
                  <a:cubicBezTo>
                    <a:pt x="186695" y="213128"/>
                    <a:pt x="167070" y="225578"/>
                    <a:pt x="135781" y="225578"/>
                  </a:cubicBezTo>
                  <a:cubicBezTo>
                    <a:pt x="88665" y="225578"/>
                    <a:pt x="53122" y="187352"/>
                    <a:pt x="53122" y="136639"/>
                  </a:cubicBezTo>
                  <a:lnTo>
                    <a:pt x="53122" y="135891"/>
                  </a:lnTo>
                  <a:cubicBezTo>
                    <a:pt x="53122" y="111867"/>
                    <a:pt x="61483" y="89578"/>
                    <a:pt x="76653" y="73093"/>
                  </a:cubicBezTo>
                  <a:cubicBezTo>
                    <a:pt x="91840" y="56540"/>
                    <a:pt x="113317" y="47178"/>
                    <a:pt x="135781" y="47317"/>
                  </a:cubicBezTo>
                  <a:cubicBezTo>
                    <a:pt x="161192" y="47317"/>
                    <a:pt x="182971" y="57011"/>
                    <a:pt x="206355" y="78752"/>
                  </a:cubicBezTo>
                  <a:cubicBezTo>
                    <a:pt x="207462" y="79783"/>
                    <a:pt x="209195" y="79721"/>
                    <a:pt x="210225" y="78615"/>
                  </a:cubicBezTo>
                  <a:cubicBezTo>
                    <a:pt x="210250" y="78588"/>
                    <a:pt x="210275" y="78561"/>
                    <a:pt x="210298" y="78533"/>
                  </a:cubicBezTo>
                  <a:lnTo>
                    <a:pt x="239506" y="44889"/>
                  </a:lnTo>
                  <a:cubicBezTo>
                    <a:pt x="240463" y="43789"/>
                    <a:pt x="240383" y="42131"/>
                    <a:pt x="239324" y="41129"/>
                  </a:cubicBezTo>
                  <a:cubicBezTo>
                    <a:pt x="218057" y="20756"/>
                    <a:pt x="189122" y="0"/>
                    <a:pt x="136183" y="0"/>
                  </a:cubicBezTo>
                  <a:cubicBezTo>
                    <a:pt x="58544" y="0"/>
                    <a:pt x="0" y="58708"/>
                    <a:pt x="0" y="136566"/>
                  </a:cubicBezTo>
                  <a:lnTo>
                    <a:pt x="0" y="137296"/>
                  </a:lnTo>
                  <a:cubicBezTo>
                    <a:pt x="0" y="174190"/>
                    <a:pt x="13600" y="208491"/>
                    <a:pt x="38336" y="233628"/>
                  </a:cubicBezTo>
                  <a:cubicBezTo>
                    <a:pt x="63071" y="258765"/>
                    <a:pt x="97373" y="273132"/>
                    <a:pt x="134357" y="273132"/>
                  </a:cubicBezTo>
                  <a:cubicBezTo>
                    <a:pt x="165081" y="273132"/>
                    <a:pt x="201901" y="267656"/>
                    <a:pt x="241314" y="226454"/>
                  </a:cubicBezTo>
                  <a:cubicBezTo>
                    <a:pt x="242330" y="225371"/>
                    <a:pt x="242290" y="223672"/>
                    <a:pt x="241222" y="222639"/>
                  </a:cubicBezTo>
                  <a:close/>
                </a:path>
              </a:pathLst>
            </a:custGeom>
            <a:grpFill/>
            <a:ln w="1819" cap="flat">
              <a:noFill/>
              <a:prstDash val="solid"/>
              <a:miter/>
            </a:ln>
          </p:spPr>
          <p:txBody>
            <a:bodyPr rtlCol="0" anchor="ctr"/>
            <a:lstStyle/>
            <a:p>
              <a:endParaRPr lang="en-US" sz="1800"/>
            </a:p>
          </p:txBody>
        </p:sp>
        <p:sp>
          <p:nvSpPr>
            <p:cNvPr id="19" name="Freeform 11">
              <a:extLst>
                <a:ext uri="{FF2B5EF4-FFF2-40B4-BE49-F238E27FC236}">
                  <a16:creationId xmlns:a16="http://schemas.microsoft.com/office/drawing/2014/main" id="{0DB35B9D-1FDF-3E72-CDAF-C0B3C8AD2A8A}"/>
                </a:ext>
              </a:extLst>
            </p:cNvPr>
            <p:cNvSpPr/>
            <p:nvPr/>
          </p:nvSpPr>
          <p:spPr>
            <a:xfrm>
              <a:off x="6242625" y="-11393"/>
              <a:ext cx="200403" cy="273533"/>
            </a:xfrm>
            <a:custGeom>
              <a:avLst/>
              <a:gdLst>
                <a:gd name="connsiteX0" fmla="*/ 175376 w 200403"/>
                <a:gd name="connsiteY0" fmla="*/ 136822 h 273533"/>
                <a:gd name="connsiteX1" fmla="*/ 122710 w 200403"/>
                <a:gd name="connsiteY1" fmla="*/ 115518 h 273533"/>
                <a:gd name="connsiteX2" fmla="*/ 121396 w 200403"/>
                <a:gd name="connsiteY2" fmla="*/ 115244 h 273533"/>
                <a:gd name="connsiteX3" fmla="*/ 120374 w 200403"/>
                <a:gd name="connsiteY3" fmla="*/ 115043 h 273533"/>
                <a:gd name="connsiteX4" fmla="*/ 107248 w 200403"/>
                <a:gd name="connsiteY4" fmla="*/ 112360 h 273533"/>
                <a:gd name="connsiteX5" fmla="*/ 93374 w 200403"/>
                <a:gd name="connsiteY5" fmla="*/ 109494 h 273533"/>
                <a:gd name="connsiteX6" fmla="*/ 65243 w 200403"/>
                <a:gd name="connsiteY6" fmla="*/ 96715 h 273533"/>
                <a:gd name="connsiteX7" fmla="*/ 57576 w 200403"/>
                <a:gd name="connsiteY7" fmla="*/ 78259 h 273533"/>
                <a:gd name="connsiteX8" fmla="*/ 57576 w 200403"/>
                <a:gd name="connsiteY8" fmla="*/ 77547 h 273533"/>
                <a:gd name="connsiteX9" fmla="*/ 57576 w 200403"/>
                <a:gd name="connsiteY9" fmla="*/ 75357 h 273533"/>
                <a:gd name="connsiteX10" fmla="*/ 91987 w 200403"/>
                <a:gd name="connsiteY10" fmla="*/ 44104 h 273533"/>
                <a:gd name="connsiteX11" fmla="*/ 106938 w 200403"/>
                <a:gd name="connsiteY11" fmla="*/ 43666 h 273533"/>
                <a:gd name="connsiteX12" fmla="*/ 161484 w 200403"/>
                <a:gd name="connsiteY12" fmla="*/ 65262 h 273533"/>
                <a:gd name="connsiteX13" fmla="*/ 164514 w 200403"/>
                <a:gd name="connsiteY13" fmla="*/ 65882 h 273533"/>
                <a:gd name="connsiteX14" fmla="*/ 164697 w 200403"/>
                <a:gd name="connsiteY14" fmla="*/ 65882 h 273533"/>
                <a:gd name="connsiteX15" fmla="*/ 166650 w 200403"/>
                <a:gd name="connsiteY15" fmla="*/ 64915 h 273533"/>
                <a:gd name="connsiteX16" fmla="*/ 191149 w 200403"/>
                <a:gd name="connsiteY16" fmla="*/ 35853 h 273533"/>
                <a:gd name="connsiteX17" fmla="*/ 190838 w 200403"/>
                <a:gd name="connsiteY17" fmla="*/ 32019 h 273533"/>
                <a:gd name="connsiteX18" fmla="*/ 100932 w 200403"/>
                <a:gd name="connsiteY18" fmla="*/ 0 h 273533"/>
                <a:gd name="connsiteX19" fmla="*/ 9657 w 200403"/>
                <a:gd name="connsiteY19" fmla="*/ 79209 h 273533"/>
                <a:gd name="connsiteX20" fmla="*/ 9657 w 200403"/>
                <a:gd name="connsiteY20" fmla="*/ 80030 h 273533"/>
                <a:gd name="connsiteX21" fmla="*/ 29409 w 200403"/>
                <a:gd name="connsiteY21" fmla="*/ 130962 h 273533"/>
                <a:gd name="connsiteX22" fmla="*/ 82239 w 200403"/>
                <a:gd name="connsiteY22" fmla="*/ 154931 h 273533"/>
                <a:gd name="connsiteX23" fmla="*/ 90928 w 200403"/>
                <a:gd name="connsiteY23" fmla="*/ 156756 h 273533"/>
                <a:gd name="connsiteX24" fmla="*/ 96952 w 200403"/>
                <a:gd name="connsiteY24" fmla="*/ 157943 h 273533"/>
                <a:gd name="connsiteX25" fmla="*/ 105697 w 200403"/>
                <a:gd name="connsiteY25" fmla="*/ 159659 h 273533"/>
                <a:gd name="connsiteX26" fmla="*/ 113437 w 200403"/>
                <a:gd name="connsiteY26" fmla="*/ 161192 h 273533"/>
                <a:gd name="connsiteX27" fmla="*/ 141586 w 200403"/>
                <a:gd name="connsiteY27" fmla="*/ 172145 h 273533"/>
                <a:gd name="connsiteX28" fmla="*/ 152174 w 200403"/>
                <a:gd name="connsiteY28" fmla="*/ 195274 h 273533"/>
                <a:gd name="connsiteX29" fmla="*/ 152174 w 200403"/>
                <a:gd name="connsiteY29" fmla="*/ 195986 h 273533"/>
                <a:gd name="connsiteX30" fmla="*/ 112725 w 200403"/>
                <a:gd name="connsiteY30" fmla="*/ 229192 h 273533"/>
                <a:gd name="connsiteX31" fmla="*/ 104218 w 200403"/>
                <a:gd name="connsiteY31" fmla="*/ 229521 h 273533"/>
                <a:gd name="connsiteX32" fmla="*/ 104218 w 200403"/>
                <a:gd name="connsiteY32" fmla="*/ 229521 h 273533"/>
                <a:gd name="connsiteX33" fmla="*/ 96478 w 200403"/>
                <a:gd name="connsiteY33" fmla="*/ 229265 h 273533"/>
                <a:gd name="connsiteX34" fmla="*/ 32202 w 200403"/>
                <a:gd name="connsiteY34" fmla="*/ 201572 h 273533"/>
                <a:gd name="connsiteX35" fmla="*/ 29609 w 200403"/>
                <a:gd name="connsiteY35" fmla="*/ 200787 h 273533"/>
                <a:gd name="connsiteX36" fmla="*/ 29390 w 200403"/>
                <a:gd name="connsiteY36" fmla="*/ 200787 h 273533"/>
                <a:gd name="connsiteX37" fmla="*/ 27455 w 200403"/>
                <a:gd name="connsiteY37" fmla="*/ 201664 h 273533"/>
                <a:gd name="connsiteX38" fmla="*/ 730 w 200403"/>
                <a:gd name="connsiteY38" fmla="*/ 230726 h 273533"/>
                <a:gd name="connsiteX39" fmla="*/ 858 w 200403"/>
                <a:gd name="connsiteY39" fmla="*/ 234577 h 273533"/>
                <a:gd name="connsiteX40" fmla="*/ 103652 w 200403"/>
                <a:gd name="connsiteY40" fmla="*/ 273534 h 273533"/>
                <a:gd name="connsiteX41" fmla="*/ 200404 w 200403"/>
                <a:gd name="connsiteY41" fmla="*/ 193211 h 273533"/>
                <a:gd name="connsiteX42" fmla="*/ 200404 w 200403"/>
                <a:gd name="connsiteY42" fmla="*/ 192426 h 273533"/>
                <a:gd name="connsiteX43" fmla="*/ 175376 w 200403"/>
                <a:gd name="connsiteY43" fmla="*/ 136822 h 27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0403" h="273533">
                  <a:moveTo>
                    <a:pt x="175376" y="136822"/>
                  </a:moveTo>
                  <a:cubicBezTo>
                    <a:pt x="162707" y="126818"/>
                    <a:pt x="146442" y="120228"/>
                    <a:pt x="122710" y="115518"/>
                  </a:cubicBezTo>
                  <a:lnTo>
                    <a:pt x="121396" y="115244"/>
                  </a:lnTo>
                  <a:lnTo>
                    <a:pt x="120374" y="115043"/>
                  </a:lnTo>
                  <a:cubicBezTo>
                    <a:pt x="117946" y="114459"/>
                    <a:pt x="112761" y="113437"/>
                    <a:pt x="107248" y="112360"/>
                  </a:cubicBezTo>
                  <a:cubicBezTo>
                    <a:pt x="101334" y="111191"/>
                    <a:pt x="95200" y="110005"/>
                    <a:pt x="93374" y="109494"/>
                  </a:cubicBezTo>
                  <a:cubicBezTo>
                    <a:pt x="79044" y="105514"/>
                    <a:pt x="70355" y="101589"/>
                    <a:pt x="65243" y="96715"/>
                  </a:cubicBezTo>
                  <a:cubicBezTo>
                    <a:pt x="60132" y="91841"/>
                    <a:pt x="57941" y="86200"/>
                    <a:pt x="57576" y="78259"/>
                  </a:cubicBezTo>
                  <a:lnTo>
                    <a:pt x="57576" y="77547"/>
                  </a:lnTo>
                  <a:cubicBezTo>
                    <a:pt x="57576" y="76817"/>
                    <a:pt x="57576" y="76087"/>
                    <a:pt x="57576" y="75357"/>
                  </a:cubicBezTo>
                  <a:cubicBezTo>
                    <a:pt x="58270" y="58635"/>
                    <a:pt x="71468" y="46660"/>
                    <a:pt x="91987" y="44104"/>
                  </a:cubicBezTo>
                  <a:cubicBezTo>
                    <a:pt x="96946" y="43487"/>
                    <a:pt x="101952" y="43341"/>
                    <a:pt x="106938" y="43666"/>
                  </a:cubicBezTo>
                  <a:cubicBezTo>
                    <a:pt x="126963" y="44839"/>
                    <a:pt x="146083" y="52409"/>
                    <a:pt x="161484" y="65262"/>
                  </a:cubicBezTo>
                  <a:cubicBezTo>
                    <a:pt x="162338" y="65938"/>
                    <a:pt x="163463" y="66168"/>
                    <a:pt x="164514" y="65882"/>
                  </a:cubicBezTo>
                  <a:lnTo>
                    <a:pt x="164697" y="65882"/>
                  </a:lnTo>
                  <a:cubicBezTo>
                    <a:pt x="165454" y="65844"/>
                    <a:pt x="166161" y="65494"/>
                    <a:pt x="166650" y="64915"/>
                  </a:cubicBezTo>
                  <a:lnTo>
                    <a:pt x="191149" y="35853"/>
                  </a:lnTo>
                  <a:cubicBezTo>
                    <a:pt x="192121" y="34709"/>
                    <a:pt x="191982" y="32992"/>
                    <a:pt x="190838" y="32019"/>
                  </a:cubicBezTo>
                  <a:cubicBezTo>
                    <a:pt x="165281" y="9876"/>
                    <a:pt x="137479" y="0"/>
                    <a:pt x="100932" y="0"/>
                  </a:cubicBezTo>
                  <a:cubicBezTo>
                    <a:pt x="46349" y="0"/>
                    <a:pt x="9657" y="31837"/>
                    <a:pt x="9657" y="79209"/>
                  </a:cubicBezTo>
                  <a:lnTo>
                    <a:pt x="9657" y="80030"/>
                  </a:lnTo>
                  <a:cubicBezTo>
                    <a:pt x="9657" y="101936"/>
                    <a:pt x="16192" y="118512"/>
                    <a:pt x="29409" y="130962"/>
                  </a:cubicBezTo>
                  <a:cubicBezTo>
                    <a:pt x="41293" y="142116"/>
                    <a:pt x="58617" y="149965"/>
                    <a:pt x="82239" y="154931"/>
                  </a:cubicBezTo>
                  <a:cubicBezTo>
                    <a:pt x="83663" y="155332"/>
                    <a:pt x="87350" y="156026"/>
                    <a:pt x="90928" y="156756"/>
                  </a:cubicBezTo>
                  <a:cubicBezTo>
                    <a:pt x="93484" y="157231"/>
                    <a:pt x="95912" y="157687"/>
                    <a:pt x="96952" y="157943"/>
                  </a:cubicBezTo>
                  <a:cubicBezTo>
                    <a:pt x="98541" y="158308"/>
                    <a:pt x="102173" y="159001"/>
                    <a:pt x="105697" y="159659"/>
                  </a:cubicBezTo>
                  <a:cubicBezTo>
                    <a:pt x="108946" y="160279"/>
                    <a:pt x="112305" y="160918"/>
                    <a:pt x="113437" y="161192"/>
                  </a:cubicBezTo>
                  <a:cubicBezTo>
                    <a:pt x="126672" y="164405"/>
                    <a:pt x="135069" y="167107"/>
                    <a:pt x="141586" y="172145"/>
                  </a:cubicBezTo>
                  <a:cubicBezTo>
                    <a:pt x="148888" y="177749"/>
                    <a:pt x="152083" y="184924"/>
                    <a:pt x="152174" y="195274"/>
                  </a:cubicBezTo>
                  <a:lnTo>
                    <a:pt x="152174" y="195986"/>
                  </a:lnTo>
                  <a:cubicBezTo>
                    <a:pt x="152174" y="214807"/>
                    <a:pt x="137424" y="227221"/>
                    <a:pt x="112725" y="229192"/>
                  </a:cubicBezTo>
                  <a:cubicBezTo>
                    <a:pt x="109950" y="229411"/>
                    <a:pt x="107084" y="229521"/>
                    <a:pt x="104218" y="229521"/>
                  </a:cubicBezTo>
                  <a:lnTo>
                    <a:pt x="104218" y="229521"/>
                  </a:lnTo>
                  <a:cubicBezTo>
                    <a:pt x="101699" y="229521"/>
                    <a:pt x="99088" y="229429"/>
                    <a:pt x="96478" y="229265"/>
                  </a:cubicBezTo>
                  <a:cubicBezTo>
                    <a:pt x="70921" y="227440"/>
                    <a:pt x="51059" y="218933"/>
                    <a:pt x="32202" y="201572"/>
                  </a:cubicBezTo>
                  <a:cubicBezTo>
                    <a:pt x="31488" y="200954"/>
                    <a:pt x="30546" y="200669"/>
                    <a:pt x="29609" y="200787"/>
                  </a:cubicBezTo>
                  <a:lnTo>
                    <a:pt x="29390" y="200787"/>
                  </a:lnTo>
                  <a:cubicBezTo>
                    <a:pt x="28654" y="200807"/>
                    <a:pt x="27956" y="201123"/>
                    <a:pt x="27455" y="201664"/>
                  </a:cubicBezTo>
                  <a:lnTo>
                    <a:pt x="730" y="230726"/>
                  </a:lnTo>
                  <a:cubicBezTo>
                    <a:pt x="-291" y="231827"/>
                    <a:pt x="-234" y="233546"/>
                    <a:pt x="858" y="234577"/>
                  </a:cubicBezTo>
                  <a:cubicBezTo>
                    <a:pt x="28514" y="260792"/>
                    <a:pt x="62140" y="273534"/>
                    <a:pt x="103652" y="273534"/>
                  </a:cubicBezTo>
                  <a:cubicBezTo>
                    <a:pt x="162360" y="273534"/>
                    <a:pt x="200404" y="242007"/>
                    <a:pt x="200404" y="193211"/>
                  </a:cubicBezTo>
                  <a:lnTo>
                    <a:pt x="200404" y="192426"/>
                  </a:lnTo>
                  <a:cubicBezTo>
                    <a:pt x="200313" y="168585"/>
                    <a:pt x="191897" y="149892"/>
                    <a:pt x="175376" y="136822"/>
                  </a:cubicBezTo>
                  <a:close/>
                </a:path>
              </a:pathLst>
            </a:custGeom>
            <a:grpFill/>
            <a:ln w="1819" cap="flat">
              <a:noFill/>
              <a:prstDash val="solid"/>
              <a:miter/>
            </a:ln>
          </p:spPr>
          <p:txBody>
            <a:bodyPr rtlCol="0" anchor="ctr"/>
            <a:lstStyle/>
            <a:p>
              <a:endParaRPr lang="en-US" sz="1800"/>
            </a:p>
          </p:txBody>
        </p:sp>
        <p:sp>
          <p:nvSpPr>
            <p:cNvPr id="20" name="Freeform 12">
              <a:extLst>
                <a:ext uri="{FF2B5EF4-FFF2-40B4-BE49-F238E27FC236}">
                  <a16:creationId xmlns:a16="http://schemas.microsoft.com/office/drawing/2014/main" id="{94F272BD-0A9E-82A4-BFD6-E1421C653ECB}"/>
                </a:ext>
              </a:extLst>
            </p:cNvPr>
            <p:cNvSpPr/>
            <p:nvPr/>
          </p:nvSpPr>
          <p:spPr>
            <a:xfrm>
              <a:off x="6990662" y="-67473"/>
              <a:ext cx="388004" cy="387715"/>
            </a:xfrm>
            <a:custGeom>
              <a:avLst/>
              <a:gdLst>
                <a:gd name="connsiteX0" fmla="*/ 353145 w 388004"/>
                <a:gd name="connsiteY0" fmla="*/ 283556 h 387715"/>
                <a:gd name="connsiteX1" fmla="*/ 378026 w 388004"/>
                <a:gd name="connsiteY1" fmla="*/ 200897 h 387715"/>
                <a:gd name="connsiteX2" fmla="*/ 387875 w 388004"/>
                <a:gd name="connsiteY2" fmla="*/ 187599 h 387715"/>
                <a:gd name="connsiteX3" fmla="*/ 378026 w 388004"/>
                <a:gd name="connsiteY3" fmla="*/ 177750 h 387715"/>
                <a:gd name="connsiteX4" fmla="*/ 358621 w 388004"/>
                <a:gd name="connsiteY4" fmla="*/ 104912 h 387715"/>
                <a:gd name="connsiteX5" fmla="*/ 359835 w 388004"/>
                <a:gd name="connsiteY5" fmla="*/ 88382 h 387715"/>
                <a:gd name="connsiteX6" fmla="*/ 350972 w 388004"/>
                <a:gd name="connsiteY6" fmla="*/ 84320 h 387715"/>
                <a:gd name="connsiteX7" fmla="*/ 347084 w 388004"/>
                <a:gd name="connsiteY7" fmla="*/ 84977 h 387715"/>
                <a:gd name="connsiteX8" fmla="*/ 323608 w 388004"/>
                <a:gd name="connsiteY8" fmla="*/ 56116 h 387715"/>
                <a:gd name="connsiteX9" fmla="*/ 323334 w 388004"/>
                <a:gd name="connsiteY9" fmla="*/ 55715 h 387715"/>
                <a:gd name="connsiteX10" fmla="*/ 322987 w 388004"/>
                <a:gd name="connsiteY10" fmla="*/ 55477 h 387715"/>
                <a:gd name="connsiteX11" fmla="*/ 297594 w 388004"/>
                <a:gd name="connsiteY11" fmla="*/ 34174 h 387715"/>
                <a:gd name="connsiteX12" fmla="*/ 298854 w 388004"/>
                <a:gd name="connsiteY12" fmla="*/ 28003 h 387715"/>
                <a:gd name="connsiteX13" fmla="*/ 283029 w 388004"/>
                <a:gd name="connsiteY13" fmla="*/ 12174 h 387715"/>
                <a:gd name="connsiteX14" fmla="*/ 270486 w 388004"/>
                <a:gd name="connsiteY14" fmla="*/ 18346 h 387715"/>
                <a:gd name="connsiteX15" fmla="*/ 189817 w 388004"/>
                <a:gd name="connsiteY15" fmla="*/ 0 h 387715"/>
                <a:gd name="connsiteX16" fmla="*/ 189251 w 388004"/>
                <a:gd name="connsiteY16" fmla="*/ 0 h 387715"/>
                <a:gd name="connsiteX17" fmla="*/ 104876 w 388004"/>
                <a:gd name="connsiteY17" fmla="*/ 19898 h 387715"/>
                <a:gd name="connsiteX18" fmla="*/ 96424 w 388004"/>
                <a:gd name="connsiteY18" fmla="*/ 16247 h 387715"/>
                <a:gd name="connsiteX19" fmla="*/ 84686 w 388004"/>
                <a:gd name="connsiteY19" fmla="*/ 27985 h 387715"/>
                <a:gd name="connsiteX20" fmla="*/ 85160 w 388004"/>
                <a:gd name="connsiteY20" fmla="*/ 31271 h 387715"/>
                <a:gd name="connsiteX21" fmla="*/ 63911 w 388004"/>
                <a:gd name="connsiteY21" fmla="*/ 47591 h 387715"/>
                <a:gd name="connsiteX22" fmla="*/ 47653 w 388004"/>
                <a:gd name="connsiteY22" fmla="*/ 50813 h 387715"/>
                <a:gd name="connsiteX23" fmla="*/ 47646 w 388004"/>
                <a:gd name="connsiteY23" fmla="*/ 63838 h 387715"/>
                <a:gd name="connsiteX24" fmla="*/ 33498 w 388004"/>
                <a:gd name="connsiteY24" fmla="*/ 81892 h 387715"/>
                <a:gd name="connsiteX25" fmla="*/ 26890 w 388004"/>
                <a:gd name="connsiteY25" fmla="*/ 80450 h 387715"/>
                <a:gd name="connsiteX26" fmla="*/ 11045 w 388004"/>
                <a:gd name="connsiteY26" fmla="*/ 96259 h 387715"/>
                <a:gd name="connsiteX27" fmla="*/ 17763 w 388004"/>
                <a:gd name="connsiteY27" fmla="*/ 109220 h 387715"/>
                <a:gd name="connsiteX28" fmla="*/ 19752 w 388004"/>
                <a:gd name="connsiteY28" fmla="*/ 273296 h 387715"/>
                <a:gd name="connsiteX29" fmla="*/ 17788 w 388004"/>
                <a:gd name="connsiteY29" fmla="*/ 289754 h 387715"/>
                <a:gd name="connsiteX30" fmla="*/ 31381 w 388004"/>
                <a:gd name="connsiteY30" fmla="*/ 293377 h 387715"/>
                <a:gd name="connsiteX31" fmla="*/ 55587 w 388004"/>
                <a:gd name="connsiteY31" fmla="*/ 323114 h 387715"/>
                <a:gd name="connsiteX32" fmla="*/ 55733 w 388004"/>
                <a:gd name="connsiteY32" fmla="*/ 323333 h 387715"/>
                <a:gd name="connsiteX33" fmla="*/ 55989 w 388004"/>
                <a:gd name="connsiteY33" fmla="*/ 323498 h 387715"/>
                <a:gd name="connsiteX34" fmla="*/ 178170 w 388004"/>
                <a:gd name="connsiteY34" fmla="*/ 378153 h 387715"/>
                <a:gd name="connsiteX35" fmla="*/ 191849 w 388004"/>
                <a:gd name="connsiteY35" fmla="*/ 387512 h 387715"/>
                <a:gd name="connsiteX36" fmla="*/ 201208 w 388004"/>
                <a:gd name="connsiteY36" fmla="*/ 378153 h 387715"/>
                <a:gd name="connsiteX37" fmla="*/ 270467 w 388004"/>
                <a:gd name="connsiteY37" fmla="*/ 360190 h 387715"/>
                <a:gd name="connsiteX38" fmla="*/ 292668 w 388004"/>
                <a:gd name="connsiteY38" fmla="*/ 363044 h 387715"/>
                <a:gd name="connsiteX39" fmla="*/ 297576 w 388004"/>
                <a:gd name="connsiteY39" fmla="*/ 344363 h 387715"/>
                <a:gd name="connsiteX40" fmla="*/ 322659 w 388004"/>
                <a:gd name="connsiteY40" fmla="*/ 323352 h 387715"/>
                <a:gd name="connsiteX41" fmla="*/ 323006 w 388004"/>
                <a:gd name="connsiteY41" fmla="*/ 323114 h 387715"/>
                <a:gd name="connsiteX42" fmla="*/ 323243 w 388004"/>
                <a:gd name="connsiteY42" fmla="*/ 322786 h 387715"/>
                <a:gd name="connsiteX43" fmla="*/ 352707 w 388004"/>
                <a:gd name="connsiteY43" fmla="*/ 284450 h 387715"/>
                <a:gd name="connsiteX44" fmla="*/ 353145 w 388004"/>
                <a:gd name="connsiteY44" fmla="*/ 283556 h 387715"/>
                <a:gd name="connsiteX45" fmla="*/ 320961 w 388004"/>
                <a:gd name="connsiteY45" fmla="*/ 317109 h 387715"/>
                <a:gd name="connsiteX46" fmla="*/ 289252 w 388004"/>
                <a:gd name="connsiteY46" fmla="*/ 285345 h 387715"/>
                <a:gd name="connsiteX47" fmla="*/ 345843 w 388004"/>
                <a:gd name="connsiteY47" fmla="*/ 285345 h 387715"/>
                <a:gd name="connsiteX48" fmla="*/ 321034 w 388004"/>
                <a:gd name="connsiteY48" fmla="*/ 317109 h 387715"/>
                <a:gd name="connsiteX49" fmla="*/ 35835 w 388004"/>
                <a:gd name="connsiteY49" fmla="*/ 290255 h 387715"/>
                <a:gd name="connsiteX50" fmla="*/ 38299 w 388004"/>
                <a:gd name="connsiteY50" fmla="*/ 285400 h 387715"/>
                <a:gd name="connsiteX51" fmla="*/ 80834 w 388004"/>
                <a:gd name="connsiteY51" fmla="*/ 285400 h 387715"/>
                <a:gd name="connsiteX52" fmla="*/ 83463 w 388004"/>
                <a:gd name="connsiteY52" fmla="*/ 291752 h 387715"/>
                <a:gd name="connsiteX53" fmla="*/ 57759 w 388004"/>
                <a:gd name="connsiteY53" fmla="*/ 317455 h 387715"/>
                <a:gd name="connsiteX54" fmla="*/ 35835 w 388004"/>
                <a:gd name="connsiteY54" fmla="*/ 290255 h 387715"/>
                <a:gd name="connsiteX55" fmla="*/ 321326 w 388004"/>
                <a:gd name="connsiteY55" fmla="*/ 61611 h 387715"/>
                <a:gd name="connsiteX56" fmla="*/ 342484 w 388004"/>
                <a:gd name="connsiteY56" fmla="*/ 87953 h 387715"/>
                <a:gd name="connsiteX57" fmla="*/ 339563 w 388004"/>
                <a:gd name="connsiteY57" fmla="*/ 93302 h 387715"/>
                <a:gd name="connsiteX58" fmla="*/ 289617 w 388004"/>
                <a:gd name="connsiteY58" fmla="*/ 93302 h 387715"/>
                <a:gd name="connsiteX59" fmla="*/ 201116 w 388004"/>
                <a:gd name="connsiteY59" fmla="*/ 279868 h 387715"/>
                <a:gd name="connsiteX60" fmla="*/ 192464 w 388004"/>
                <a:gd name="connsiteY60" fmla="*/ 271215 h 387715"/>
                <a:gd name="connsiteX61" fmla="*/ 192464 w 388004"/>
                <a:gd name="connsiteY61" fmla="*/ 204749 h 387715"/>
                <a:gd name="connsiteX62" fmla="*/ 198451 w 388004"/>
                <a:gd name="connsiteY62" fmla="*/ 202284 h 387715"/>
                <a:gd name="connsiteX63" fmla="*/ 276054 w 388004"/>
                <a:gd name="connsiteY63" fmla="*/ 279868 h 387715"/>
                <a:gd name="connsiteX64" fmla="*/ 109385 w 388004"/>
                <a:gd name="connsiteY64" fmla="*/ 291716 h 387715"/>
                <a:gd name="connsiteX65" fmla="*/ 112013 w 388004"/>
                <a:gd name="connsiteY65" fmla="*/ 285345 h 387715"/>
                <a:gd name="connsiteX66" fmla="*/ 178334 w 388004"/>
                <a:gd name="connsiteY66" fmla="*/ 285345 h 387715"/>
                <a:gd name="connsiteX67" fmla="*/ 186987 w 388004"/>
                <a:gd name="connsiteY67" fmla="*/ 294016 h 387715"/>
                <a:gd name="connsiteX68" fmla="*/ 186987 w 388004"/>
                <a:gd name="connsiteY68" fmla="*/ 364517 h 387715"/>
                <a:gd name="connsiteX69" fmla="*/ 183610 w 388004"/>
                <a:gd name="connsiteY69" fmla="*/ 365923 h 387715"/>
                <a:gd name="connsiteX70" fmla="*/ 187024 w 388004"/>
                <a:gd name="connsiteY70" fmla="*/ 98778 h 387715"/>
                <a:gd name="connsiteX71" fmla="*/ 187024 w 388004"/>
                <a:gd name="connsiteY71" fmla="*/ 173624 h 387715"/>
                <a:gd name="connsiteX72" fmla="*/ 180324 w 388004"/>
                <a:gd name="connsiteY72" fmla="*/ 176399 h 387715"/>
                <a:gd name="connsiteX73" fmla="*/ 106281 w 388004"/>
                <a:gd name="connsiteY73" fmla="*/ 102374 h 387715"/>
                <a:gd name="connsiteX74" fmla="*/ 107815 w 388004"/>
                <a:gd name="connsiteY74" fmla="*/ 98723 h 387715"/>
                <a:gd name="connsiteX75" fmla="*/ 112050 w 388004"/>
                <a:gd name="connsiteY75" fmla="*/ 279868 h 387715"/>
                <a:gd name="connsiteX76" fmla="*/ 109421 w 388004"/>
                <a:gd name="connsiteY76" fmla="*/ 273534 h 387715"/>
                <a:gd name="connsiteX77" fmla="*/ 180616 w 388004"/>
                <a:gd name="connsiteY77" fmla="*/ 202339 h 387715"/>
                <a:gd name="connsiteX78" fmla="*/ 186969 w 388004"/>
                <a:gd name="connsiteY78" fmla="*/ 204858 h 387715"/>
                <a:gd name="connsiteX79" fmla="*/ 186969 w 388004"/>
                <a:gd name="connsiteY79" fmla="*/ 271270 h 387715"/>
                <a:gd name="connsiteX80" fmla="*/ 178316 w 388004"/>
                <a:gd name="connsiteY80" fmla="*/ 279923 h 387715"/>
                <a:gd name="connsiteX81" fmla="*/ 205151 w 388004"/>
                <a:gd name="connsiteY81" fmla="*/ 192061 h 387715"/>
                <a:gd name="connsiteX82" fmla="*/ 271618 w 388004"/>
                <a:gd name="connsiteY82" fmla="*/ 192061 h 387715"/>
                <a:gd name="connsiteX83" fmla="*/ 280325 w 388004"/>
                <a:gd name="connsiteY83" fmla="*/ 200897 h 387715"/>
                <a:gd name="connsiteX84" fmla="*/ 280325 w 388004"/>
                <a:gd name="connsiteY84" fmla="*/ 276382 h 387715"/>
                <a:gd name="connsiteX85" fmla="*/ 202413 w 388004"/>
                <a:gd name="connsiteY85" fmla="*/ 198451 h 387715"/>
                <a:gd name="connsiteX86" fmla="*/ 205114 w 388004"/>
                <a:gd name="connsiteY86" fmla="*/ 192061 h 387715"/>
                <a:gd name="connsiteX87" fmla="*/ 280325 w 388004"/>
                <a:gd name="connsiteY87" fmla="*/ 178096 h 387715"/>
                <a:gd name="connsiteX88" fmla="*/ 271709 w 388004"/>
                <a:gd name="connsiteY88" fmla="*/ 186585 h 387715"/>
                <a:gd name="connsiteX89" fmla="*/ 205151 w 388004"/>
                <a:gd name="connsiteY89" fmla="*/ 186585 h 387715"/>
                <a:gd name="connsiteX90" fmla="*/ 202632 w 388004"/>
                <a:gd name="connsiteY90" fmla="*/ 180287 h 387715"/>
                <a:gd name="connsiteX91" fmla="*/ 280289 w 388004"/>
                <a:gd name="connsiteY91" fmla="*/ 102630 h 387715"/>
                <a:gd name="connsiteX92" fmla="*/ 198835 w 388004"/>
                <a:gd name="connsiteY92" fmla="*/ 176380 h 387715"/>
                <a:gd name="connsiteX93" fmla="*/ 192500 w 388004"/>
                <a:gd name="connsiteY93" fmla="*/ 173660 h 387715"/>
                <a:gd name="connsiteX94" fmla="*/ 192500 w 388004"/>
                <a:gd name="connsiteY94" fmla="*/ 98815 h 387715"/>
                <a:gd name="connsiteX95" fmla="*/ 276473 w 388004"/>
                <a:gd name="connsiteY95" fmla="*/ 98815 h 387715"/>
                <a:gd name="connsiteX96" fmla="*/ 99180 w 388004"/>
                <a:gd name="connsiteY96" fmla="*/ 107413 h 387715"/>
                <a:gd name="connsiteX97" fmla="*/ 102320 w 388004"/>
                <a:gd name="connsiteY97" fmla="*/ 106153 h 387715"/>
                <a:gd name="connsiteX98" fmla="*/ 176454 w 388004"/>
                <a:gd name="connsiteY98" fmla="*/ 180287 h 387715"/>
                <a:gd name="connsiteX99" fmla="*/ 173935 w 388004"/>
                <a:gd name="connsiteY99" fmla="*/ 186585 h 387715"/>
                <a:gd name="connsiteX100" fmla="*/ 99089 w 388004"/>
                <a:gd name="connsiteY100" fmla="*/ 186585 h 387715"/>
                <a:gd name="connsiteX101" fmla="*/ 174026 w 388004"/>
                <a:gd name="connsiteY101" fmla="*/ 192061 h 387715"/>
                <a:gd name="connsiteX102" fmla="*/ 176764 w 388004"/>
                <a:gd name="connsiteY102" fmla="*/ 198451 h 387715"/>
                <a:gd name="connsiteX103" fmla="*/ 105569 w 388004"/>
                <a:gd name="connsiteY103" fmla="*/ 269645 h 387715"/>
                <a:gd name="connsiteX104" fmla="*/ 99253 w 388004"/>
                <a:gd name="connsiteY104" fmla="*/ 267035 h 387715"/>
                <a:gd name="connsiteX105" fmla="*/ 99253 w 388004"/>
                <a:gd name="connsiteY105" fmla="*/ 192061 h 387715"/>
                <a:gd name="connsiteX106" fmla="*/ 285820 w 388004"/>
                <a:gd name="connsiteY106" fmla="*/ 200897 h 387715"/>
                <a:gd name="connsiteX107" fmla="*/ 294509 w 388004"/>
                <a:gd name="connsiteY107" fmla="*/ 192061 h 387715"/>
                <a:gd name="connsiteX108" fmla="*/ 364974 w 388004"/>
                <a:gd name="connsiteY108" fmla="*/ 192061 h 387715"/>
                <a:gd name="connsiteX109" fmla="*/ 366380 w 388004"/>
                <a:gd name="connsiteY109" fmla="*/ 195439 h 387715"/>
                <a:gd name="connsiteX110" fmla="*/ 285820 w 388004"/>
                <a:gd name="connsiteY110" fmla="*/ 275998 h 387715"/>
                <a:gd name="connsiteX111" fmla="*/ 364974 w 388004"/>
                <a:gd name="connsiteY111" fmla="*/ 186585 h 387715"/>
                <a:gd name="connsiteX112" fmla="*/ 294363 w 388004"/>
                <a:gd name="connsiteY112" fmla="*/ 186585 h 387715"/>
                <a:gd name="connsiteX113" fmla="*/ 285765 w 388004"/>
                <a:gd name="connsiteY113" fmla="*/ 178115 h 387715"/>
                <a:gd name="connsiteX114" fmla="*/ 285765 w 388004"/>
                <a:gd name="connsiteY114" fmla="*/ 102648 h 387715"/>
                <a:gd name="connsiteX115" fmla="*/ 366325 w 388004"/>
                <a:gd name="connsiteY115" fmla="*/ 183208 h 387715"/>
                <a:gd name="connsiteX116" fmla="*/ 364919 w 388004"/>
                <a:gd name="connsiteY116" fmla="*/ 186585 h 387715"/>
                <a:gd name="connsiteX117" fmla="*/ 192500 w 388004"/>
                <a:gd name="connsiteY117" fmla="*/ 93302 h 387715"/>
                <a:gd name="connsiteX118" fmla="*/ 192500 w 388004"/>
                <a:gd name="connsiteY118" fmla="*/ 9328 h 387715"/>
                <a:gd name="connsiteX119" fmla="*/ 276473 w 388004"/>
                <a:gd name="connsiteY119" fmla="*/ 93302 h 387715"/>
                <a:gd name="connsiteX120" fmla="*/ 187024 w 388004"/>
                <a:gd name="connsiteY120" fmla="*/ 93302 h 387715"/>
                <a:gd name="connsiteX121" fmla="*/ 107815 w 388004"/>
                <a:gd name="connsiteY121" fmla="*/ 93302 h 387715"/>
                <a:gd name="connsiteX122" fmla="*/ 106409 w 388004"/>
                <a:gd name="connsiteY122" fmla="*/ 89924 h 387715"/>
                <a:gd name="connsiteX123" fmla="*/ 187024 w 388004"/>
                <a:gd name="connsiteY123" fmla="*/ 9347 h 387715"/>
                <a:gd name="connsiteX124" fmla="*/ 90272 w 388004"/>
                <a:gd name="connsiteY124" fmla="*/ 106080 h 387715"/>
                <a:gd name="connsiteX125" fmla="*/ 93667 w 388004"/>
                <a:gd name="connsiteY125" fmla="*/ 107486 h 387715"/>
                <a:gd name="connsiteX126" fmla="*/ 93667 w 388004"/>
                <a:gd name="connsiteY126" fmla="*/ 186640 h 387715"/>
                <a:gd name="connsiteX127" fmla="*/ 9694 w 388004"/>
                <a:gd name="connsiteY127" fmla="*/ 186640 h 387715"/>
                <a:gd name="connsiteX128" fmla="*/ 93667 w 388004"/>
                <a:gd name="connsiteY128" fmla="*/ 192116 h 387715"/>
                <a:gd name="connsiteX129" fmla="*/ 93667 w 388004"/>
                <a:gd name="connsiteY129" fmla="*/ 267108 h 387715"/>
                <a:gd name="connsiteX130" fmla="*/ 87314 w 388004"/>
                <a:gd name="connsiteY130" fmla="*/ 269718 h 387715"/>
                <a:gd name="connsiteX131" fmla="*/ 9712 w 388004"/>
                <a:gd name="connsiteY131" fmla="*/ 192116 h 387715"/>
                <a:gd name="connsiteX132" fmla="*/ 87296 w 388004"/>
                <a:gd name="connsiteY132" fmla="*/ 295641 h 387715"/>
                <a:gd name="connsiteX133" fmla="*/ 93667 w 388004"/>
                <a:gd name="connsiteY133" fmla="*/ 298269 h 387715"/>
                <a:gd name="connsiteX134" fmla="*/ 93667 w 388004"/>
                <a:gd name="connsiteY134" fmla="*/ 346152 h 387715"/>
                <a:gd name="connsiteX135" fmla="*/ 61648 w 388004"/>
                <a:gd name="connsiteY135" fmla="*/ 321289 h 387715"/>
                <a:gd name="connsiteX136" fmla="*/ 99144 w 388004"/>
                <a:gd name="connsiteY136" fmla="*/ 298269 h 387715"/>
                <a:gd name="connsiteX137" fmla="*/ 105478 w 388004"/>
                <a:gd name="connsiteY137" fmla="*/ 295641 h 387715"/>
                <a:gd name="connsiteX138" fmla="*/ 179722 w 388004"/>
                <a:gd name="connsiteY138" fmla="*/ 369793 h 387715"/>
                <a:gd name="connsiteX139" fmla="*/ 178462 w 388004"/>
                <a:gd name="connsiteY139" fmla="*/ 372622 h 387715"/>
                <a:gd name="connsiteX140" fmla="*/ 99180 w 388004"/>
                <a:gd name="connsiteY140" fmla="*/ 349292 h 387715"/>
                <a:gd name="connsiteX141" fmla="*/ 195895 w 388004"/>
                <a:gd name="connsiteY141" fmla="*/ 365977 h 387715"/>
                <a:gd name="connsiteX142" fmla="*/ 192518 w 388004"/>
                <a:gd name="connsiteY142" fmla="*/ 364572 h 387715"/>
                <a:gd name="connsiteX143" fmla="*/ 192518 w 388004"/>
                <a:gd name="connsiteY143" fmla="*/ 294016 h 387715"/>
                <a:gd name="connsiteX144" fmla="*/ 201171 w 388004"/>
                <a:gd name="connsiteY144" fmla="*/ 285345 h 387715"/>
                <a:gd name="connsiteX145" fmla="*/ 276473 w 388004"/>
                <a:gd name="connsiteY145" fmla="*/ 285345 h 387715"/>
                <a:gd name="connsiteX146" fmla="*/ 289690 w 388004"/>
                <a:gd name="connsiteY146" fmla="*/ 279923 h 387715"/>
                <a:gd name="connsiteX147" fmla="*/ 370250 w 388004"/>
                <a:gd name="connsiteY147" fmla="*/ 199363 h 387715"/>
                <a:gd name="connsiteX148" fmla="*/ 372696 w 388004"/>
                <a:gd name="connsiteY148" fmla="*/ 200514 h 387715"/>
                <a:gd name="connsiteX149" fmla="*/ 349074 w 388004"/>
                <a:gd name="connsiteY149" fmla="*/ 279923 h 387715"/>
                <a:gd name="connsiteX150" fmla="*/ 372714 w 388004"/>
                <a:gd name="connsiteY150" fmla="*/ 178242 h 387715"/>
                <a:gd name="connsiteX151" fmla="*/ 370250 w 388004"/>
                <a:gd name="connsiteY151" fmla="*/ 179392 h 387715"/>
                <a:gd name="connsiteX152" fmla="*/ 289635 w 388004"/>
                <a:gd name="connsiteY152" fmla="*/ 98778 h 387715"/>
                <a:gd name="connsiteX153" fmla="*/ 339581 w 388004"/>
                <a:gd name="connsiteY153" fmla="*/ 98778 h 387715"/>
                <a:gd name="connsiteX154" fmla="*/ 353583 w 388004"/>
                <a:gd name="connsiteY154" fmla="*/ 107453 h 387715"/>
                <a:gd name="connsiteX155" fmla="*/ 353747 w 388004"/>
                <a:gd name="connsiteY155" fmla="*/ 107413 h 387715"/>
                <a:gd name="connsiteX156" fmla="*/ 372659 w 388004"/>
                <a:gd name="connsiteY156" fmla="*/ 178188 h 387715"/>
                <a:gd name="connsiteX157" fmla="*/ 317511 w 388004"/>
                <a:gd name="connsiteY157" fmla="*/ 57759 h 387715"/>
                <a:gd name="connsiteX158" fmla="*/ 285765 w 388004"/>
                <a:gd name="connsiteY158" fmla="*/ 89450 h 387715"/>
                <a:gd name="connsiteX159" fmla="*/ 285765 w 388004"/>
                <a:gd name="connsiteY159" fmla="*/ 43575 h 387715"/>
                <a:gd name="connsiteX160" fmla="*/ 294601 w 388004"/>
                <a:gd name="connsiteY160" fmla="*/ 38774 h 387715"/>
                <a:gd name="connsiteX161" fmla="*/ 317456 w 388004"/>
                <a:gd name="connsiteY161" fmla="*/ 57723 h 387715"/>
                <a:gd name="connsiteX162" fmla="*/ 280343 w 388004"/>
                <a:gd name="connsiteY162" fmla="*/ 43611 h 387715"/>
                <a:gd name="connsiteX163" fmla="*/ 280343 w 388004"/>
                <a:gd name="connsiteY163" fmla="*/ 89450 h 387715"/>
                <a:gd name="connsiteX164" fmla="*/ 196553 w 388004"/>
                <a:gd name="connsiteY164" fmla="*/ 5659 h 387715"/>
                <a:gd name="connsiteX165" fmla="*/ 267985 w 388004"/>
                <a:gd name="connsiteY165" fmla="*/ 23221 h 387715"/>
                <a:gd name="connsiteX166" fmla="*/ 267236 w 388004"/>
                <a:gd name="connsiteY166" fmla="*/ 28022 h 387715"/>
                <a:gd name="connsiteX167" fmla="*/ 280289 w 388004"/>
                <a:gd name="connsiteY167" fmla="*/ 43575 h 387715"/>
                <a:gd name="connsiteX168" fmla="*/ 183044 w 388004"/>
                <a:gd name="connsiteY168" fmla="*/ 5641 h 387715"/>
                <a:gd name="connsiteX169" fmla="*/ 102539 w 388004"/>
                <a:gd name="connsiteY169" fmla="*/ 86036 h 387715"/>
                <a:gd name="connsiteX170" fmla="*/ 99180 w 388004"/>
                <a:gd name="connsiteY170" fmla="*/ 84631 h 387715"/>
                <a:gd name="connsiteX171" fmla="*/ 99180 w 388004"/>
                <a:gd name="connsiteY171" fmla="*/ 39376 h 387715"/>
                <a:gd name="connsiteX172" fmla="*/ 108143 w 388004"/>
                <a:gd name="connsiteY172" fmla="*/ 28003 h 387715"/>
                <a:gd name="connsiteX173" fmla="*/ 107650 w 388004"/>
                <a:gd name="connsiteY173" fmla="*/ 24626 h 387715"/>
                <a:gd name="connsiteX174" fmla="*/ 182989 w 388004"/>
                <a:gd name="connsiteY174" fmla="*/ 5604 h 387715"/>
                <a:gd name="connsiteX175" fmla="*/ 93704 w 388004"/>
                <a:gd name="connsiteY175" fmla="*/ 39394 h 387715"/>
                <a:gd name="connsiteX176" fmla="*/ 93704 w 388004"/>
                <a:gd name="connsiteY176" fmla="*/ 84631 h 387715"/>
                <a:gd name="connsiteX177" fmla="*/ 90053 w 388004"/>
                <a:gd name="connsiteY177" fmla="*/ 86164 h 387715"/>
                <a:gd name="connsiteX178" fmla="*/ 67380 w 388004"/>
                <a:gd name="connsiteY178" fmla="*/ 63473 h 387715"/>
                <a:gd name="connsiteX179" fmla="*/ 69205 w 388004"/>
                <a:gd name="connsiteY179" fmla="*/ 57357 h 387715"/>
                <a:gd name="connsiteX180" fmla="*/ 67690 w 388004"/>
                <a:gd name="connsiteY180" fmla="*/ 51625 h 387715"/>
                <a:gd name="connsiteX181" fmla="*/ 87972 w 388004"/>
                <a:gd name="connsiteY181" fmla="*/ 36036 h 387715"/>
                <a:gd name="connsiteX182" fmla="*/ 93704 w 388004"/>
                <a:gd name="connsiteY182" fmla="*/ 39394 h 387715"/>
                <a:gd name="connsiteX183" fmla="*/ 51662 w 388004"/>
                <a:gd name="connsiteY183" fmla="*/ 67544 h 387715"/>
                <a:gd name="connsiteX184" fmla="*/ 63510 w 388004"/>
                <a:gd name="connsiteY184" fmla="*/ 67306 h 387715"/>
                <a:gd name="connsiteX185" fmla="*/ 86292 w 388004"/>
                <a:gd name="connsiteY185" fmla="*/ 90089 h 387715"/>
                <a:gd name="connsiteX186" fmla="*/ 85033 w 388004"/>
                <a:gd name="connsiteY186" fmla="*/ 93265 h 387715"/>
                <a:gd name="connsiteX187" fmla="*/ 42443 w 388004"/>
                <a:gd name="connsiteY187" fmla="*/ 93265 h 387715"/>
                <a:gd name="connsiteX188" fmla="*/ 38007 w 388004"/>
                <a:gd name="connsiteY188" fmla="*/ 84977 h 387715"/>
                <a:gd name="connsiteX189" fmla="*/ 51662 w 388004"/>
                <a:gd name="connsiteY189" fmla="*/ 67544 h 387715"/>
                <a:gd name="connsiteX190" fmla="*/ 26890 w 388004"/>
                <a:gd name="connsiteY190" fmla="*/ 112141 h 387715"/>
                <a:gd name="connsiteX191" fmla="*/ 42535 w 388004"/>
                <a:gd name="connsiteY191" fmla="*/ 98778 h 387715"/>
                <a:gd name="connsiteX192" fmla="*/ 85033 w 388004"/>
                <a:gd name="connsiteY192" fmla="*/ 98778 h 387715"/>
                <a:gd name="connsiteX193" fmla="*/ 86438 w 388004"/>
                <a:gd name="connsiteY193" fmla="*/ 102228 h 387715"/>
                <a:gd name="connsiteX194" fmla="*/ 5623 w 388004"/>
                <a:gd name="connsiteY194" fmla="*/ 183025 h 387715"/>
                <a:gd name="connsiteX195" fmla="*/ 22728 w 388004"/>
                <a:gd name="connsiteY195" fmla="*/ 111575 h 387715"/>
                <a:gd name="connsiteX196" fmla="*/ 26890 w 388004"/>
                <a:gd name="connsiteY196" fmla="*/ 112141 h 387715"/>
                <a:gd name="connsiteX197" fmla="*/ 5641 w 388004"/>
                <a:gd name="connsiteY197" fmla="*/ 195712 h 387715"/>
                <a:gd name="connsiteX198" fmla="*/ 83481 w 388004"/>
                <a:gd name="connsiteY198" fmla="*/ 273534 h 387715"/>
                <a:gd name="connsiteX199" fmla="*/ 80852 w 388004"/>
                <a:gd name="connsiteY199" fmla="*/ 279868 h 387715"/>
                <a:gd name="connsiteX200" fmla="*/ 38300 w 388004"/>
                <a:gd name="connsiteY200" fmla="*/ 279868 h 387715"/>
                <a:gd name="connsiteX201" fmla="*/ 24791 w 388004"/>
                <a:gd name="connsiteY201" fmla="*/ 271088 h 387715"/>
                <a:gd name="connsiteX202" fmla="*/ 5641 w 388004"/>
                <a:gd name="connsiteY202" fmla="*/ 195712 h 387715"/>
                <a:gd name="connsiteX203" fmla="*/ 200970 w 388004"/>
                <a:gd name="connsiteY203" fmla="*/ 372567 h 387715"/>
                <a:gd name="connsiteX204" fmla="*/ 199729 w 388004"/>
                <a:gd name="connsiteY204" fmla="*/ 369811 h 387715"/>
                <a:gd name="connsiteX205" fmla="*/ 280307 w 388004"/>
                <a:gd name="connsiteY205" fmla="*/ 289215 h 387715"/>
                <a:gd name="connsiteX206" fmla="*/ 280307 w 388004"/>
                <a:gd name="connsiteY206" fmla="*/ 334852 h 387715"/>
                <a:gd name="connsiteX207" fmla="*/ 267200 w 388004"/>
                <a:gd name="connsiteY207" fmla="*/ 350442 h 387715"/>
                <a:gd name="connsiteX208" fmla="*/ 267966 w 388004"/>
                <a:gd name="connsiteY208" fmla="*/ 355243 h 387715"/>
                <a:gd name="connsiteX209" fmla="*/ 200952 w 388004"/>
                <a:gd name="connsiteY209" fmla="*/ 372567 h 387715"/>
                <a:gd name="connsiteX210" fmla="*/ 285783 w 388004"/>
                <a:gd name="connsiteY210" fmla="*/ 334834 h 387715"/>
                <a:gd name="connsiteX211" fmla="*/ 285783 w 388004"/>
                <a:gd name="connsiteY211" fmla="*/ 289598 h 387715"/>
                <a:gd name="connsiteX212" fmla="*/ 317182 w 388004"/>
                <a:gd name="connsiteY212" fmla="*/ 320979 h 387715"/>
                <a:gd name="connsiteX213" fmla="*/ 294637 w 388004"/>
                <a:gd name="connsiteY213" fmla="*/ 339654 h 387715"/>
                <a:gd name="connsiteX214" fmla="*/ 285765 w 388004"/>
                <a:gd name="connsiteY214" fmla="*/ 334834 h 387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388004" h="387715">
                  <a:moveTo>
                    <a:pt x="353145" y="283556"/>
                  </a:moveTo>
                  <a:cubicBezTo>
                    <a:pt x="367737" y="258305"/>
                    <a:pt x="376255" y="230007"/>
                    <a:pt x="378026" y="200897"/>
                  </a:cubicBezTo>
                  <a:cubicBezTo>
                    <a:pt x="384418" y="199944"/>
                    <a:pt x="388828" y="193991"/>
                    <a:pt x="387875" y="187599"/>
                  </a:cubicBezTo>
                  <a:cubicBezTo>
                    <a:pt x="387117" y="182506"/>
                    <a:pt x="383119" y="178508"/>
                    <a:pt x="378026" y="177750"/>
                  </a:cubicBezTo>
                  <a:cubicBezTo>
                    <a:pt x="376547" y="152408"/>
                    <a:pt x="369945" y="127630"/>
                    <a:pt x="358621" y="104912"/>
                  </a:cubicBezTo>
                  <a:cubicBezTo>
                    <a:pt x="363521" y="100683"/>
                    <a:pt x="364065" y="93282"/>
                    <a:pt x="359835" y="88382"/>
                  </a:cubicBezTo>
                  <a:cubicBezTo>
                    <a:pt x="357611" y="85805"/>
                    <a:pt x="354376" y="84323"/>
                    <a:pt x="350972" y="84320"/>
                  </a:cubicBezTo>
                  <a:cubicBezTo>
                    <a:pt x="349649" y="84321"/>
                    <a:pt x="348335" y="84544"/>
                    <a:pt x="347084" y="84977"/>
                  </a:cubicBezTo>
                  <a:cubicBezTo>
                    <a:pt x="340216" y="74616"/>
                    <a:pt x="332354" y="64950"/>
                    <a:pt x="323608" y="56116"/>
                  </a:cubicBezTo>
                  <a:cubicBezTo>
                    <a:pt x="323534" y="55971"/>
                    <a:pt x="323442" y="55836"/>
                    <a:pt x="323334" y="55715"/>
                  </a:cubicBezTo>
                  <a:cubicBezTo>
                    <a:pt x="323223" y="55629"/>
                    <a:pt x="323107" y="55550"/>
                    <a:pt x="322987" y="55477"/>
                  </a:cubicBezTo>
                  <a:cubicBezTo>
                    <a:pt x="315154" y="47656"/>
                    <a:pt x="306658" y="40528"/>
                    <a:pt x="297594" y="34174"/>
                  </a:cubicBezTo>
                  <a:cubicBezTo>
                    <a:pt x="298433" y="32225"/>
                    <a:pt x="298861" y="30125"/>
                    <a:pt x="298854" y="28003"/>
                  </a:cubicBezTo>
                  <a:cubicBezTo>
                    <a:pt x="298855" y="19262"/>
                    <a:pt x="291770" y="12175"/>
                    <a:pt x="283029" y="12174"/>
                  </a:cubicBezTo>
                  <a:cubicBezTo>
                    <a:pt x="278117" y="12173"/>
                    <a:pt x="273482" y="14454"/>
                    <a:pt x="270486" y="18346"/>
                  </a:cubicBezTo>
                  <a:cubicBezTo>
                    <a:pt x="245291" y="6318"/>
                    <a:pt x="217735" y="51"/>
                    <a:pt x="189817" y="0"/>
                  </a:cubicBezTo>
                  <a:lnTo>
                    <a:pt x="189251" y="0"/>
                  </a:lnTo>
                  <a:cubicBezTo>
                    <a:pt x="159960" y="-30"/>
                    <a:pt x="131067" y="6784"/>
                    <a:pt x="104876" y="19898"/>
                  </a:cubicBezTo>
                  <a:cubicBezTo>
                    <a:pt x="102682" y="17568"/>
                    <a:pt x="99624" y="16247"/>
                    <a:pt x="96424" y="16247"/>
                  </a:cubicBezTo>
                  <a:cubicBezTo>
                    <a:pt x="89941" y="16247"/>
                    <a:pt x="84686" y="21502"/>
                    <a:pt x="84686" y="27985"/>
                  </a:cubicBezTo>
                  <a:cubicBezTo>
                    <a:pt x="84694" y="29097"/>
                    <a:pt x="84853" y="30202"/>
                    <a:pt x="85160" y="31271"/>
                  </a:cubicBezTo>
                  <a:cubicBezTo>
                    <a:pt x="77698" y="36199"/>
                    <a:pt x="70597" y="41653"/>
                    <a:pt x="63911" y="47591"/>
                  </a:cubicBezTo>
                  <a:cubicBezTo>
                    <a:pt x="58532" y="43991"/>
                    <a:pt x="51253" y="45434"/>
                    <a:pt x="47653" y="50813"/>
                  </a:cubicBezTo>
                  <a:cubicBezTo>
                    <a:pt x="45017" y="54754"/>
                    <a:pt x="45014" y="59895"/>
                    <a:pt x="47646" y="63838"/>
                  </a:cubicBezTo>
                  <a:cubicBezTo>
                    <a:pt x="42571" y="69566"/>
                    <a:pt x="37846" y="75595"/>
                    <a:pt x="33498" y="81892"/>
                  </a:cubicBezTo>
                  <a:cubicBezTo>
                    <a:pt x="31423" y="80947"/>
                    <a:pt x="29170" y="80455"/>
                    <a:pt x="26890" y="80450"/>
                  </a:cubicBezTo>
                  <a:cubicBezTo>
                    <a:pt x="18149" y="80440"/>
                    <a:pt x="11055" y="87518"/>
                    <a:pt x="11045" y="96259"/>
                  </a:cubicBezTo>
                  <a:cubicBezTo>
                    <a:pt x="11039" y="101416"/>
                    <a:pt x="13546" y="106252"/>
                    <a:pt x="17763" y="109220"/>
                  </a:cubicBezTo>
                  <a:cubicBezTo>
                    <a:pt x="-6600" y="161360"/>
                    <a:pt x="-5868" y="221762"/>
                    <a:pt x="19752" y="273296"/>
                  </a:cubicBezTo>
                  <a:cubicBezTo>
                    <a:pt x="14665" y="277299"/>
                    <a:pt x="13786" y="284667"/>
                    <a:pt x="17788" y="289754"/>
                  </a:cubicBezTo>
                  <a:cubicBezTo>
                    <a:pt x="21010" y="293849"/>
                    <a:pt x="26548" y="295325"/>
                    <a:pt x="31381" y="293377"/>
                  </a:cubicBezTo>
                  <a:cubicBezTo>
                    <a:pt x="38434" y="304075"/>
                    <a:pt x="46543" y="314037"/>
                    <a:pt x="55587" y="323114"/>
                  </a:cubicBezTo>
                  <a:cubicBezTo>
                    <a:pt x="55587" y="323114"/>
                    <a:pt x="55587" y="323279"/>
                    <a:pt x="55733" y="323333"/>
                  </a:cubicBezTo>
                  <a:cubicBezTo>
                    <a:pt x="55814" y="323395"/>
                    <a:pt x="55900" y="323450"/>
                    <a:pt x="55989" y="323498"/>
                  </a:cubicBezTo>
                  <a:cubicBezTo>
                    <a:pt x="88661" y="356045"/>
                    <a:pt x="132129" y="375490"/>
                    <a:pt x="178170" y="378153"/>
                  </a:cubicBezTo>
                  <a:cubicBezTo>
                    <a:pt x="179363" y="384515"/>
                    <a:pt x="185487" y="388705"/>
                    <a:pt x="191849" y="387512"/>
                  </a:cubicBezTo>
                  <a:cubicBezTo>
                    <a:pt x="196600" y="386621"/>
                    <a:pt x="200317" y="382905"/>
                    <a:pt x="201208" y="378153"/>
                  </a:cubicBezTo>
                  <a:cubicBezTo>
                    <a:pt x="225231" y="376654"/>
                    <a:pt x="248743" y="370556"/>
                    <a:pt x="270467" y="360190"/>
                  </a:cubicBezTo>
                  <a:cubicBezTo>
                    <a:pt x="275810" y="367109"/>
                    <a:pt x="285749" y="368386"/>
                    <a:pt x="292668" y="363044"/>
                  </a:cubicBezTo>
                  <a:cubicBezTo>
                    <a:pt x="298354" y="358653"/>
                    <a:pt x="300370" y="350983"/>
                    <a:pt x="297576" y="344363"/>
                  </a:cubicBezTo>
                  <a:cubicBezTo>
                    <a:pt x="306521" y="338087"/>
                    <a:pt x="314912" y="331058"/>
                    <a:pt x="322659" y="323352"/>
                  </a:cubicBezTo>
                  <a:cubicBezTo>
                    <a:pt x="322779" y="323279"/>
                    <a:pt x="322894" y="323200"/>
                    <a:pt x="323006" y="323114"/>
                  </a:cubicBezTo>
                  <a:cubicBezTo>
                    <a:pt x="323115" y="323023"/>
                    <a:pt x="323152" y="322895"/>
                    <a:pt x="323243" y="322786"/>
                  </a:cubicBezTo>
                  <a:cubicBezTo>
                    <a:pt x="334648" y="311306"/>
                    <a:pt x="344548" y="298425"/>
                    <a:pt x="352707" y="284450"/>
                  </a:cubicBezTo>
                  <a:cubicBezTo>
                    <a:pt x="352909" y="284183"/>
                    <a:pt x="353057" y="283879"/>
                    <a:pt x="353145" y="283556"/>
                  </a:cubicBezTo>
                  <a:close/>
                  <a:moveTo>
                    <a:pt x="320961" y="317109"/>
                  </a:moveTo>
                  <a:lnTo>
                    <a:pt x="289252" y="285345"/>
                  </a:lnTo>
                  <a:lnTo>
                    <a:pt x="345843" y="285345"/>
                  </a:lnTo>
                  <a:cubicBezTo>
                    <a:pt x="338750" y="296802"/>
                    <a:pt x="330432" y="307452"/>
                    <a:pt x="321034" y="317109"/>
                  </a:cubicBezTo>
                  <a:close/>
                  <a:moveTo>
                    <a:pt x="35835" y="290255"/>
                  </a:moveTo>
                  <a:cubicBezTo>
                    <a:pt x="37035" y="288858"/>
                    <a:pt x="37880" y="287193"/>
                    <a:pt x="38299" y="285400"/>
                  </a:cubicBezTo>
                  <a:lnTo>
                    <a:pt x="80834" y="285400"/>
                  </a:lnTo>
                  <a:cubicBezTo>
                    <a:pt x="81226" y="287686"/>
                    <a:pt x="82124" y="289857"/>
                    <a:pt x="83463" y="291752"/>
                  </a:cubicBezTo>
                  <a:lnTo>
                    <a:pt x="57759" y="317455"/>
                  </a:lnTo>
                  <a:cubicBezTo>
                    <a:pt x="49611" y="309100"/>
                    <a:pt x="42270" y="299992"/>
                    <a:pt x="35835" y="290255"/>
                  </a:cubicBezTo>
                  <a:close/>
                  <a:moveTo>
                    <a:pt x="321326" y="61611"/>
                  </a:moveTo>
                  <a:cubicBezTo>
                    <a:pt x="329167" y="69728"/>
                    <a:pt x="336249" y="78545"/>
                    <a:pt x="342484" y="87953"/>
                  </a:cubicBezTo>
                  <a:cubicBezTo>
                    <a:pt x="341053" y="89445"/>
                    <a:pt x="340045" y="91291"/>
                    <a:pt x="339563" y="93302"/>
                  </a:cubicBezTo>
                  <a:lnTo>
                    <a:pt x="289617" y="93302"/>
                  </a:lnTo>
                  <a:close/>
                  <a:moveTo>
                    <a:pt x="201116" y="279868"/>
                  </a:moveTo>
                  <a:cubicBezTo>
                    <a:pt x="200086" y="275588"/>
                    <a:pt x="196744" y="272245"/>
                    <a:pt x="192464" y="271215"/>
                  </a:cubicBezTo>
                  <a:lnTo>
                    <a:pt x="192464" y="204749"/>
                  </a:lnTo>
                  <a:cubicBezTo>
                    <a:pt x="194609" y="204354"/>
                    <a:pt x="196649" y="203514"/>
                    <a:pt x="198451" y="202284"/>
                  </a:cubicBezTo>
                  <a:lnTo>
                    <a:pt x="276054" y="279868"/>
                  </a:lnTo>
                  <a:close/>
                  <a:moveTo>
                    <a:pt x="109385" y="291716"/>
                  </a:moveTo>
                  <a:cubicBezTo>
                    <a:pt x="110720" y="289812"/>
                    <a:pt x="111618" y="287636"/>
                    <a:pt x="112013" y="285345"/>
                  </a:cubicBezTo>
                  <a:lnTo>
                    <a:pt x="178334" y="285345"/>
                  </a:lnTo>
                  <a:cubicBezTo>
                    <a:pt x="179358" y="289632"/>
                    <a:pt x="182701" y="292983"/>
                    <a:pt x="186987" y="294016"/>
                  </a:cubicBezTo>
                  <a:lnTo>
                    <a:pt x="186987" y="364517"/>
                  </a:lnTo>
                  <a:cubicBezTo>
                    <a:pt x="185793" y="364802"/>
                    <a:pt x="184653" y="365277"/>
                    <a:pt x="183610" y="365923"/>
                  </a:cubicBezTo>
                  <a:close/>
                  <a:moveTo>
                    <a:pt x="187024" y="98778"/>
                  </a:moveTo>
                  <a:lnTo>
                    <a:pt x="187024" y="173624"/>
                  </a:lnTo>
                  <a:cubicBezTo>
                    <a:pt x="184606" y="174017"/>
                    <a:pt x="182312" y="174967"/>
                    <a:pt x="180324" y="176399"/>
                  </a:cubicBezTo>
                  <a:lnTo>
                    <a:pt x="106281" y="102374"/>
                  </a:lnTo>
                  <a:cubicBezTo>
                    <a:pt x="106993" y="101252"/>
                    <a:pt x="107512" y="100018"/>
                    <a:pt x="107815" y="98723"/>
                  </a:cubicBezTo>
                  <a:close/>
                  <a:moveTo>
                    <a:pt x="112050" y="279868"/>
                  </a:moveTo>
                  <a:cubicBezTo>
                    <a:pt x="111638" y="277593"/>
                    <a:pt x="110742" y="275432"/>
                    <a:pt x="109421" y="273534"/>
                  </a:cubicBezTo>
                  <a:lnTo>
                    <a:pt x="180616" y="202339"/>
                  </a:lnTo>
                  <a:cubicBezTo>
                    <a:pt x="182520" y="203641"/>
                    <a:pt x="184690" y="204502"/>
                    <a:pt x="186969" y="204858"/>
                  </a:cubicBezTo>
                  <a:lnTo>
                    <a:pt x="186969" y="271270"/>
                  </a:lnTo>
                  <a:cubicBezTo>
                    <a:pt x="182688" y="272300"/>
                    <a:pt x="179346" y="275642"/>
                    <a:pt x="178316" y="279923"/>
                  </a:cubicBezTo>
                  <a:close/>
                  <a:moveTo>
                    <a:pt x="205151" y="192061"/>
                  </a:moveTo>
                  <a:lnTo>
                    <a:pt x="271618" y="192061"/>
                  </a:lnTo>
                  <a:cubicBezTo>
                    <a:pt x="272596" y="196427"/>
                    <a:pt x="275974" y="199855"/>
                    <a:pt x="280325" y="200897"/>
                  </a:cubicBezTo>
                  <a:lnTo>
                    <a:pt x="280325" y="276382"/>
                  </a:lnTo>
                  <a:lnTo>
                    <a:pt x="202413" y="198451"/>
                  </a:lnTo>
                  <a:cubicBezTo>
                    <a:pt x="203776" y="196548"/>
                    <a:pt x="204698" y="194365"/>
                    <a:pt x="205114" y="192061"/>
                  </a:cubicBezTo>
                  <a:close/>
                  <a:moveTo>
                    <a:pt x="280325" y="178096"/>
                  </a:moveTo>
                  <a:cubicBezTo>
                    <a:pt x="276102" y="179111"/>
                    <a:pt x="272786" y="182377"/>
                    <a:pt x="271709" y="186585"/>
                  </a:cubicBezTo>
                  <a:lnTo>
                    <a:pt x="205151" y="186585"/>
                  </a:lnTo>
                  <a:cubicBezTo>
                    <a:pt x="204774" y="184329"/>
                    <a:pt x="203915" y="182181"/>
                    <a:pt x="202632" y="180287"/>
                  </a:cubicBezTo>
                  <a:lnTo>
                    <a:pt x="280289" y="102630"/>
                  </a:lnTo>
                  <a:close/>
                  <a:moveTo>
                    <a:pt x="198835" y="176380"/>
                  </a:moveTo>
                  <a:cubicBezTo>
                    <a:pt x="196948" y="175021"/>
                    <a:pt x="194785" y="174092"/>
                    <a:pt x="192500" y="173660"/>
                  </a:cubicBezTo>
                  <a:lnTo>
                    <a:pt x="192500" y="98815"/>
                  </a:lnTo>
                  <a:lnTo>
                    <a:pt x="276473" y="98815"/>
                  </a:lnTo>
                  <a:close/>
                  <a:moveTo>
                    <a:pt x="99180" y="107413"/>
                  </a:moveTo>
                  <a:cubicBezTo>
                    <a:pt x="100282" y="107146"/>
                    <a:pt x="101340" y="106722"/>
                    <a:pt x="102320" y="106153"/>
                  </a:cubicBezTo>
                  <a:lnTo>
                    <a:pt x="176454" y="180287"/>
                  </a:lnTo>
                  <a:cubicBezTo>
                    <a:pt x="175171" y="182181"/>
                    <a:pt x="174312" y="184329"/>
                    <a:pt x="173935" y="186585"/>
                  </a:cubicBezTo>
                  <a:lnTo>
                    <a:pt x="99089" y="186585"/>
                  </a:lnTo>
                  <a:close/>
                  <a:moveTo>
                    <a:pt x="174026" y="192061"/>
                  </a:moveTo>
                  <a:cubicBezTo>
                    <a:pt x="174453" y="194368"/>
                    <a:pt x="175388" y="196551"/>
                    <a:pt x="176764" y="198451"/>
                  </a:cubicBezTo>
                  <a:lnTo>
                    <a:pt x="105569" y="269645"/>
                  </a:lnTo>
                  <a:cubicBezTo>
                    <a:pt x="103682" y="268320"/>
                    <a:pt x="101525" y="267428"/>
                    <a:pt x="99253" y="267035"/>
                  </a:cubicBezTo>
                  <a:lnTo>
                    <a:pt x="99253" y="192061"/>
                  </a:lnTo>
                  <a:close/>
                  <a:moveTo>
                    <a:pt x="285820" y="200897"/>
                  </a:moveTo>
                  <a:cubicBezTo>
                    <a:pt x="290164" y="199849"/>
                    <a:pt x="293534" y="196422"/>
                    <a:pt x="294509" y="192061"/>
                  </a:cubicBezTo>
                  <a:lnTo>
                    <a:pt x="364974" y="192061"/>
                  </a:lnTo>
                  <a:cubicBezTo>
                    <a:pt x="365256" y="193256"/>
                    <a:pt x="365731" y="194397"/>
                    <a:pt x="366380" y="195439"/>
                  </a:cubicBezTo>
                  <a:lnTo>
                    <a:pt x="285820" y="275998"/>
                  </a:lnTo>
                  <a:close/>
                  <a:moveTo>
                    <a:pt x="364974" y="186585"/>
                  </a:moveTo>
                  <a:lnTo>
                    <a:pt x="294363" y="186585"/>
                  </a:lnTo>
                  <a:cubicBezTo>
                    <a:pt x="293291" y="182385"/>
                    <a:pt x="289981" y="179124"/>
                    <a:pt x="285765" y="178115"/>
                  </a:cubicBezTo>
                  <a:lnTo>
                    <a:pt x="285765" y="102648"/>
                  </a:lnTo>
                  <a:lnTo>
                    <a:pt x="366325" y="183208"/>
                  </a:lnTo>
                  <a:cubicBezTo>
                    <a:pt x="365682" y="184253"/>
                    <a:pt x="365208" y="185392"/>
                    <a:pt x="364919" y="186585"/>
                  </a:cubicBezTo>
                  <a:close/>
                  <a:moveTo>
                    <a:pt x="192500" y="93302"/>
                  </a:moveTo>
                  <a:lnTo>
                    <a:pt x="192500" y="9328"/>
                  </a:lnTo>
                  <a:lnTo>
                    <a:pt x="276473" y="93302"/>
                  </a:lnTo>
                  <a:close/>
                  <a:moveTo>
                    <a:pt x="187024" y="93302"/>
                  </a:moveTo>
                  <a:lnTo>
                    <a:pt x="107815" y="93302"/>
                  </a:lnTo>
                  <a:cubicBezTo>
                    <a:pt x="107529" y="92108"/>
                    <a:pt x="107055" y="90968"/>
                    <a:pt x="106409" y="89924"/>
                  </a:cubicBezTo>
                  <a:lnTo>
                    <a:pt x="187024" y="9347"/>
                  </a:lnTo>
                  <a:close/>
                  <a:moveTo>
                    <a:pt x="90272" y="106080"/>
                  </a:moveTo>
                  <a:cubicBezTo>
                    <a:pt x="91322" y="106726"/>
                    <a:pt x="92468" y="107201"/>
                    <a:pt x="93667" y="107486"/>
                  </a:cubicBezTo>
                  <a:lnTo>
                    <a:pt x="93667" y="186640"/>
                  </a:lnTo>
                  <a:lnTo>
                    <a:pt x="9694" y="186640"/>
                  </a:lnTo>
                  <a:close/>
                  <a:moveTo>
                    <a:pt x="93667" y="192116"/>
                  </a:moveTo>
                  <a:lnTo>
                    <a:pt x="93667" y="267108"/>
                  </a:lnTo>
                  <a:cubicBezTo>
                    <a:pt x="91384" y="267501"/>
                    <a:pt x="89215" y="268393"/>
                    <a:pt x="87314" y="269718"/>
                  </a:cubicBezTo>
                  <a:lnTo>
                    <a:pt x="9712" y="192116"/>
                  </a:lnTo>
                  <a:close/>
                  <a:moveTo>
                    <a:pt x="87296" y="295641"/>
                  </a:moveTo>
                  <a:cubicBezTo>
                    <a:pt x="89198" y="296980"/>
                    <a:pt x="91374" y="297878"/>
                    <a:pt x="93667" y="298269"/>
                  </a:cubicBezTo>
                  <a:lnTo>
                    <a:pt x="93667" y="346152"/>
                  </a:lnTo>
                  <a:cubicBezTo>
                    <a:pt x="82120" y="339056"/>
                    <a:pt x="71383" y="330719"/>
                    <a:pt x="61648" y="321289"/>
                  </a:cubicBezTo>
                  <a:close/>
                  <a:moveTo>
                    <a:pt x="99144" y="298269"/>
                  </a:moveTo>
                  <a:cubicBezTo>
                    <a:pt x="101425" y="297878"/>
                    <a:pt x="103590" y="296979"/>
                    <a:pt x="105478" y="295641"/>
                  </a:cubicBezTo>
                  <a:lnTo>
                    <a:pt x="179722" y="369793"/>
                  </a:lnTo>
                  <a:cubicBezTo>
                    <a:pt x="179188" y="370681"/>
                    <a:pt x="178766" y="371631"/>
                    <a:pt x="178462" y="372622"/>
                  </a:cubicBezTo>
                  <a:cubicBezTo>
                    <a:pt x="150599" y="371008"/>
                    <a:pt x="123476" y="363027"/>
                    <a:pt x="99180" y="349292"/>
                  </a:cubicBezTo>
                  <a:close/>
                  <a:moveTo>
                    <a:pt x="195895" y="365977"/>
                  </a:moveTo>
                  <a:cubicBezTo>
                    <a:pt x="194854" y="365328"/>
                    <a:pt x="193713" y="364854"/>
                    <a:pt x="192518" y="364572"/>
                  </a:cubicBezTo>
                  <a:lnTo>
                    <a:pt x="192518" y="294016"/>
                  </a:lnTo>
                  <a:cubicBezTo>
                    <a:pt x="196808" y="292991"/>
                    <a:pt x="200155" y="289637"/>
                    <a:pt x="201171" y="285345"/>
                  </a:cubicBezTo>
                  <a:lnTo>
                    <a:pt x="276473" y="285345"/>
                  </a:lnTo>
                  <a:close/>
                  <a:moveTo>
                    <a:pt x="289690" y="279923"/>
                  </a:moveTo>
                  <a:lnTo>
                    <a:pt x="370250" y="199363"/>
                  </a:lnTo>
                  <a:cubicBezTo>
                    <a:pt x="371019" y="199838"/>
                    <a:pt x="371840" y="200224"/>
                    <a:pt x="372696" y="200514"/>
                  </a:cubicBezTo>
                  <a:cubicBezTo>
                    <a:pt x="371016" y="228445"/>
                    <a:pt x="362933" y="255615"/>
                    <a:pt x="349074" y="279923"/>
                  </a:cubicBezTo>
                  <a:close/>
                  <a:moveTo>
                    <a:pt x="372714" y="178242"/>
                  </a:moveTo>
                  <a:cubicBezTo>
                    <a:pt x="371847" y="178521"/>
                    <a:pt x="371020" y="178907"/>
                    <a:pt x="370250" y="179392"/>
                  </a:cubicBezTo>
                  <a:lnTo>
                    <a:pt x="289635" y="98778"/>
                  </a:lnTo>
                  <a:lnTo>
                    <a:pt x="339581" y="98778"/>
                  </a:lnTo>
                  <a:cubicBezTo>
                    <a:pt x="341052" y="105040"/>
                    <a:pt x="347321" y="108924"/>
                    <a:pt x="353583" y="107453"/>
                  </a:cubicBezTo>
                  <a:cubicBezTo>
                    <a:pt x="353638" y="107440"/>
                    <a:pt x="353692" y="107426"/>
                    <a:pt x="353747" y="107413"/>
                  </a:cubicBezTo>
                  <a:cubicBezTo>
                    <a:pt x="364769" y="129484"/>
                    <a:pt x="371202" y="153560"/>
                    <a:pt x="372659" y="178188"/>
                  </a:cubicBezTo>
                  <a:close/>
                  <a:moveTo>
                    <a:pt x="317511" y="57759"/>
                  </a:moveTo>
                  <a:lnTo>
                    <a:pt x="285765" y="89450"/>
                  </a:lnTo>
                  <a:lnTo>
                    <a:pt x="285765" y="43575"/>
                  </a:lnTo>
                  <a:cubicBezTo>
                    <a:pt x="289157" y="42985"/>
                    <a:pt x="292261" y="41299"/>
                    <a:pt x="294601" y="38774"/>
                  </a:cubicBezTo>
                  <a:cubicBezTo>
                    <a:pt x="302715" y="44467"/>
                    <a:pt x="310358" y="50804"/>
                    <a:pt x="317456" y="57723"/>
                  </a:cubicBezTo>
                  <a:close/>
                  <a:moveTo>
                    <a:pt x="280343" y="43611"/>
                  </a:moveTo>
                  <a:lnTo>
                    <a:pt x="280343" y="89450"/>
                  </a:lnTo>
                  <a:lnTo>
                    <a:pt x="196553" y="5659"/>
                  </a:lnTo>
                  <a:cubicBezTo>
                    <a:pt x="221310" y="6593"/>
                    <a:pt x="245616" y="12569"/>
                    <a:pt x="267985" y="23221"/>
                  </a:cubicBezTo>
                  <a:cubicBezTo>
                    <a:pt x="267492" y="24773"/>
                    <a:pt x="267240" y="26392"/>
                    <a:pt x="267236" y="28022"/>
                  </a:cubicBezTo>
                  <a:cubicBezTo>
                    <a:pt x="267258" y="35679"/>
                    <a:pt x="272751" y="42225"/>
                    <a:pt x="280289" y="43575"/>
                  </a:cubicBezTo>
                  <a:close/>
                  <a:moveTo>
                    <a:pt x="183044" y="5641"/>
                  </a:moveTo>
                  <a:lnTo>
                    <a:pt x="102539" y="86036"/>
                  </a:lnTo>
                  <a:cubicBezTo>
                    <a:pt x="101502" y="85391"/>
                    <a:pt x="100368" y="84916"/>
                    <a:pt x="99180" y="84631"/>
                  </a:cubicBezTo>
                  <a:lnTo>
                    <a:pt x="99180" y="39376"/>
                  </a:lnTo>
                  <a:cubicBezTo>
                    <a:pt x="104436" y="38111"/>
                    <a:pt x="108142" y="33410"/>
                    <a:pt x="108143" y="28003"/>
                  </a:cubicBezTo>
                  <a:cubicBezTo>
                    <a:pt x="108147" y="26859"/>
                    <a:pt x="107981" y="25721"/>
                    <a:pt x="107650" y="24626"/>
                  </a:cubicBezTo>
                  <a:cubicBezTo>
                    <a:pt x="131103" y="12941"/>
                    <a:pt x="156800" y="6453"/>
                    <a:pt x="182989" y="5604"/>
                  </a:cubicBezTo>
                  <a:close/>
                  <a:moveTo>
                    <a:pt x="93704" y="39394"/>
                  </a:moveTo>
                  <a:lnTo>
                    <a:pt x="93704" y="84631"/>
                  </a:lnTo>
                  <a:cubicBezTo>
                    <a:pt x="92409" y="84932"/>
                    <a:pt x="91175" y="85451"/>
                    <a:pt x="90053" y="86164"/>
                  </a:cubicBezTo>
                  <a:lnTo>
                    <a:pt x="67380" y="63473"/>
                  </a:lnTo>
                  <a:cubicBezTo>
                    <a:pt x="68545" y="61644"/>
                    <a:pt x="69177" y="59526"/>
                    <a:pt x="69205" y="57357"/>
                  </a:cubicBezTo>
                  <a:cubicBezTo>
                    <a:pt x="69208" y="55347"/>
                    <a:pt x="68686" y="53371"/>
                    <a:pt x="67690" y="51625"/>
                  </a:cubicBezTo>
                  <a:cubicBezTo>
                    <a:pt x="74087" y="45972"/>
                    <a:pt x="80863" y="40763"/>
                    <a:pt x="87972" y="36036"/>
                  </a:cubicBezTo>
                  <a:cubicBezTo>
                    <a:pt x="89523" y="37678"/>
                    <a:pt x="91512" y="38844"/>
                    <a:pt x="93704" y="39394"/>
                  </a:cubicBezTo>
                  <a:close/>
                  <a:moveTo>
                    <a:pt x="51662" y="67544"/>
                  </a:moveTo>
                  <a:cubicBezTo>
                    <a:pt x="55361" y="69622"/>
                    <a:pt x="59897" y="69531"/>
                    <a:pt x="63510" y="67306"/>
                  </a:cubicBezTo>
                  <a:lnTo>
                    <a:pt x="86292" y="90089"/>
                  </a:lnTo>
                  <a:cubicBezTo>
                    <a:pt x="85715" y="91078"/>
                    <a:pt x="85291" y="92149"/>
                    <a:pt x="85033" y="93265"/>
                  </a:cubicBezTo>
                  <a:lnTo>
                    <a:pt x="42443" y="93265"/>
                  </a:lnTo>
                  <a:cubicBezTo>
                    <a:pt x="41832" y="90119"/>
                    <a:pt x="40286" y="87231"/>
                    <a:pt x="38007" y="84977"/>
                  </a:cubicBezTo>
                  <a:cubicBezTo>
                    <a:pt x="42207" y="78899"/>
                    <a:pt x="46767" y="73077"/>
                    <a:pt x="51662" y="67544"/>
                  </a:cubicBezTo>
                  <a:close/>
                  <a:moveTo>
                    <a:pt x="26890" y="112141"/>
                  </a:moveTo>
                  <a:cubicBezTo>
                    <a:pt x="34678" y="112131"/>
                    <a:pt x="41307" y="106469"/>
                    <a:pt x="42535" y="98778"/>
                  </a:cubicBezTo>
                  <a:lnTo>
                    <a:pt x="85033" y="98778"/>
                  </a:lnTo>
                  <a:cubicBezTo>
                    <a:pt x="85314" y="99996"/>
                    <a:pt x="85788" y="101161"/>
                    <a:pt x="86438" y="102228"/>
                  </a:cubicBezTo>
                  <a:lnTo>
                    <a:pt x="5623" y="183025"/>
                  </a:lnTo>
                  <a:cubicBezTo>
                    <a:pt x="6427" y="158296"/>
                    <a:pt x="12246" y="133987"/>
                    <a:pt x="22728" y="111575"/>
                  </a:cubicBezTo>
                  <a:cubicBezTo>
                    <a:pt x="24085" y="111941"/>
                    <a:pt x="25484" y="112131"/>
                    <a:pt x="26890" y="112141"/>
                  </a:cubicBezTo>
                  <a:close/>
                  <a:moveTo>
                    <a:pt x="5641" y="195712"/>
                  </a:moveTo>
                  <a:lnTo>
                    <a:pt x="83481" y="273534"/>
                  </a:lnTo>
                  <a:cubicBezTo>
                    <a:pt x="82145" y="275424"/>
                    <a:pt x="81247" y="277588"/>
                    <a:pt x="80852" y="279868"/>
                  </a:cubicBezTo>
                  <a:lnTo>
                    <a:pt x="38300" y="279868"/>
                  </a:lnTo>
                  <a:cubicBezTo>
                    <a:pt x="36866" y="273802"/>
                    <a:pt x="30917" y="269935"/>
                    <a:pt x="24791" y="271088"/>
                  </a:cubicBezTo>
                  <a:cubicBezTo>
                    <a:pt x="13071" y="247628"/>
                    <a:pt x="6540" y="221921"/>
                    <a:pt x="5641" y="195712"/>
                  </a:cubicBezTo>
                  <a:close/>
                  <a:moveTo>
                    <a:pt x="200970" y="372567"/>
                  </a:moveTo>
                  <a:cubicBezTo>
                    <a:pt x="200685" y="371596"/>
                    <a:pt x="200267" y="370669"/>
                    <a:pt x="199729" y="369811"/>
                  </a:cubicBezTo>
                  <a:lnTo>
                    <a:pt x="280307" y="289215"/>
                  </a:lnTo>
                  <a:lnTo>
                    <a:pt x="280307" y="334852"/>
                  </a:lnTo>
                  <a:cubicBezTo>
                    <a:pt x="272730" y="336174"/>
                    <a:pt x="267201" y="342751"/>
                    <a:pt x="267200" y="350442"/>
                  </a:cubicBezTo>
                  <a:cubicBezTo>
                    <a:pt x="267202" y="352073"/>
                    <a:pt x="267461" y="353693"/>
                    <a:pt x="267966" y="355243"/>
                  </a:cubicBezTo>
                  <a:cubicBezTo>
                    <a:pt x="246936" y="365235"/>
                    <a:pt x="224190" y="371115"/>
                    <a:pt x="200952" y="372567"/>
                  </a:cubicBezTo>
                  <a:close/>
                  <a:moveTo>
                    <a:pt x="285783" y="334834"/>
                  </a:moveTo>
                  <a:lnTo>
                    <a:pt x="285783" y="289598"/>
                  </a:lnTo>
                  <a:lnTo>
                    <a:pt x="317182" y="320979"/>
                  </a:lnTo>
                  <a:cubicBezTo>
                    <a:pt x="310171" y="327788"/>
                    <a:pt x="302632" y="334032"/>
                    <a:pt x="294637" y="339654"/>
                  </a:cubicBezTo>
                  <a:cubicBezTo>
                    <a:pt x="292292" y="337113"/>
                    <a:pt x="289173" y="335419"/>
                    <a:pt x="285765" y="334834"/>
                  </a:cubicBezTo>
                  <a:close/>
                </a:path>
              </a:pathLst>
            </a:custGeom>
            <a:grpFill/>
            <a:ln w="1819" cap="flat">
              <a:noFill/>
              <a:prstDash val="solid"/>
              <a:miter/>
            </a:ln>
          </p:spPr>
          <p:txBody>
            <a:bodyPr rtlCol="0" anchor="ctr"/>
            <a:lstStyle/>
            <a:p>
              <a:endParaRPr lang="en-US" sz="1800"/>
            </a:p>
          </p:txBody>
        </p:sp>
      </p:grpSp>
      <p:sp>
        <p:nvSpPr>
          <p:cNvPr id="21" name="Content Placeholder 2">
            <a:extLst>
              <a:ext uri="{FF2B5EF4-FFF2-40B4-BE49-F238E27FC236}">
                <a16:creationId xmlns:a16="http://schemas.microsoft.com/office/drawing/2014/main" id="{F1DB274D-1DF8-D329-7417-18A26CD8F34E}"/>
              </a:ext>
            </a:extLst>
          </p:cNvPr>
          <p:cNvSpPr>
            <a:spLocks noGrp="1"/>
          </p:cNvSpPr>
          <p:nvPr>
            <p:ph idx="13" hasCustomPrompt="1"/>
          </p:nvPr>
        </p:nvSpPr>
        <p:spPr>
          <a:xfrm>
            <a:off x="285751" y="279452"/>
            <a:ext cx="2285999" cy="286015"/>
          </a:xfrm>
          <a:noFill/>
        </p:spPr>
        <p:txBody>
          <a:bodyPr/>
          <a:lstStyle>
            <a:lvl1pPr marL="0" indent="0">
              <a:buNone/>
              <a:defRPr cap="none" spc="0" baseline="0">
                <a:solidFill>
                  <a:schemeClr val="bg1"/>
                </a:solidFill>
                <a:latin typeface="Inter SemiBold" panose="02000503000000020004" pitchFamily="2" charset="0"/>
                <a:ea typeface="Inter SemiBold" panose="02000503000000020004" pitchFamily="2" charset="0"/>
                <a:cs typeface="Inter SemiBold" panose="02000503000000020004" pitchFamily="2" charset="0"/>
              </a:defRPr>
            </a:lvl1pPr>
            <a:lvl2pPr marL="0" indent="0">
              <a:buNone/>
              <a:defRPr/>
            </a:lvl2pPr>
          </a:lstStyle>
          <a:p>
            <a:pPr lvl="0"/>
            <a:r>
              <a:rPr lang="en-US"/>
              <a:t>Click to edit Master text Styles</a:t>
            </a:r>
          </a:p>
        </p:txBody>
      </p:sp>
      <p:sp>
        <p:nvSpPr>
          <p:cNvPr id="6" name="Slide Number Placeholder 13">
            <a:extLst>
              <a:ext uri="{FF2B5EF4-FFF2-40B4-BE49-F238E27FC236}">
                <a16:creationId xmlns:a16="http://schemas.microsoft.com/office/drawing/2014/main" id="{29295707-57B7-A26D-A52E-BEE382D00987}"/>
              </a:ext>
            </a:extLst>
          </p:cNvPr>
          <p:cNvSpPr>
            <a:spLocks noGrp="1"/>
          </p:cNvSpPr>
          <p:nvPr>
            <p:ph type="sldNum" sz="quarter" idx="4"/>
          </p:nvPr>
        </p:nvSpPr>
        <p:spPr>
          <a:xfrm>
            <a:off x="8788186" y="4939894"/>
            <a:ext cx="285750" cy="80866"/>
          </a:xfrm>
          <a:prstGeom prst="rect">
            <a:avLst/>
          </a:prstGeom>
        </p:spPr>
        <p:txBody>
          <a:bodyPr vert="horz" lIns="0" tIns="0" rIns="0" bIns="0" rtlCol="0" anchor="ctr"/>
          <a:lstStyle>
            <a:lvl1pPr algn="r">
              <a:defRPr sz="525">
                <a:solidFill>
                  <a:schemeClr val="bg1"/>
                </a:solidFill>
                <a:latin typeface="+mj-lt"/>
              </a:defRPr>
            </a:lvl1pPr>
          </a:lstStyle>
          <a:p>
            <a:fld id="{70F63544-3858-4327-B6B2-E49B7EA9EE60}" type="slidenum">
              <a:rPr lang="en-GB" smtClean="0"/>
              <a:pPr/>
              <a:t>‹#›</a:t>
            </a:fld>
            <a:endParaRPr lang="en-GB"/>
          </a:p>
        </p:txBody>
      </p:sp>
    </p:spTree>
    <p:extLst>
      <p:ext uri="{BB962C8B-B14F-4D97-AF65-F5344CB8AC3E}">
        <p14:creationId xmlns:p14="http://schemas.microsoft.com/office/powerpoint/2010/main" val="31886917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1 Column Colour">
    <p:bg>
      <p:bgPr>
        <a:solidFill>
          <a:schemeClr val="accent1"/>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B47FFB1-CF7A-0629-408D-D92B891F428B}"/>
              </a:ext>
            </a:extLst>
          </p:cNvPr>
          <p:cNvSpPr>
            <a:spLocks noGrp="1"/>
          </p:cNvSpPr>
          <p:nvPr>
            <p:ph idx="13" hasCustomPrompt="1"/>
          </p:nvPr>
        </p:nvSpPr>
        <p:spPr>
          <a:xfrm>
            <a:off x="285751" y="279452"/>
            <a:ext cx="2285999" cy="286015"/>
          </a:xfrm>
        </p:spPr>
        <p:txBody>
          <a:bodyPr/>
          <a:lstStyle>
            <a:lvl1pPr marL="0" indent="0">
              <a:buNone/>
              <a:defRPr cap="none" spc="0" baseline="0">
                <a:solidFill>
                  <a:schemeClr val="bg1"/>
                </a:solidFill>
                <a:latin typeface="Inter SemiBold" panose="02000503000000020004" pitchFamily="2" charset="0"/>
                <a:ea typeface="Inter SemiBold" panose="02000503000000020004" pitchFamily="2" charset="0"/>
                <a:cs typeface="Inter SemiBold" panose="02000503000000020004" pitchFamily="2" charset="0"/>
              </a:defRPr>
            </a:lvl1pPr>
            <a:lvl2pPr marL="0" indent="0">
              <a:buNone/>
              <a:defRPr/>
            </a:lvl2pPr>
          </a:lstStyle>
          <a:p>
            <a:pPr lvl="0"/>
            <a:r>
              <a:rPr lang="en-US"/>
              <a:t>Click to edit Master text Styles</a:t>
            </a:r>
          </a:p>
        </p:txBody>
      </p:sp>
      <p:sp>
        <p:nvSpPr>
          <p:cNvPr id="5" name="Title 4">
            <a:extLst>
              <a:ext uri="{FF2B5EF4-FFF2-40B4-BE49-F238E27FC236}">
                <a16:creationId xmlns:a16="http://schemas.microsoft.com/office/drawing/2014/main" id="{29123F4E-8F43-1D78-7866-0C259F50F611}"/>
              </a:ext>
            </a:extLst>
          </p:cNvPr>
          <p:cNvSpPr>
            <a:spLocks noGrp="1"/>
          </p:cNvSpPr>
          <p:nvPr>
            <p:ph type="title"/>
          </p:nvPr>
        </p:nvSpPr>
        <p:spPr>
          <a:xfrm>
            <a:off x="285750" y="579105"/>
            <a:ext cx="2571750" cy="286015"/>
          </a:xfrm>
        </p:spPr>
        <p:txBody>
          <a:bodyPr/>
          <a:lstStyle>
            <a:lvl1pPr>
              <a:defRPr>
                <a:solidFill>
                  <a:schemeClr val="bg1"/>
                </a:solidFill>
              </a:defRPr>
            </a:lvl1pPr>
          </a:lstStyle>
          <a:p>
            <a:r>
              <a:rPr lang="en-US"/>
              <a:t>Click to edit Master title style</a:t>
            </a:r>
            <a:endParaRPr lang="en-GB"/>
          </a:p>
        </p:txBody>
      </p:sp>
      <p:sp>
        <p:nvSpPr>
          <p:cNvPr id="15" name="Text Placeholder 14">
            <a:extLst>
              <a:ext uri="{FF2B5EF4-FFF2-40B4-BE49-F238E27FC236}">
                <a16:creationId xmlns:a16="http://schemas.microsoft.com/office/drawing/2014/main" id="{CC427487-EAA7-84BA-3AD8-7CC6E85CEB23}"/>
              </a:ext>
            </a:extLst>
          </p:cNvPr>
          <p:cNvSpPr>
            <a:spLocks noGrp="1"/>
          </p:cNvSpPr>
          <p:nvPr>
            <p:ph type="body" sz="quarter" idx="18"/>
          </p:nvPr>
        </p:nvSpPr>
        <p:spPr>
          <a:xfrm>
            <a:off x="285751" y="1963167"/>
            <a:ext cx="2285999" cy="71835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Content Placeholder 2">
            <a:extLst>
              <a:ext uri="{FF2B5EF4-FFF2-40B4-BE49-F238E27FC236}">
                <a16:creationId xmlns:a16="http://schemas.microsoft.com/office/drawing/2014/main" id="{EFBED919-26D5-AF57-46FC-1A7F07D88AC7}"/>
              </a:ext>
            </a:extLst>
          </p:cNvPr>
          <p:cNvSpPr>
            <a:spLocks noGrp="1"/>
          </p:cNvSpPr>
          <p:nvPr>
            <p:ph idx="19"/>
          </p:nvPr>
        </p:nvSpPr>
        <p:spPr>
          <a:xfrm>
            <a:off x="4857750" y="579105"/>
            <a:ext cx="3714750" cy="3724753"/>
          </a:xfrm>
        </p:spPr>
        <p:txBody>
          <a:bodyPr/>
          <a:lstStyle>
            <a:lvl1pPr>
              <a:buClr>
                <a:schemeClr val="bg1"/>
              </a:buClr>
              <a:defRPr sz="900">
                <a:solidFill>
                  <a:schemeClr val="bg1"/>
                </a:solidFill>
              </a:defRPr>
            </a:lvl1pPr>
            <a:lvl2pPr>
              <a:buClr>
                <a:schemeClr val="bg1"/>
              </a:buClr>
              <a:defRPr sz="900">
                <a:solidFill>
                  <a:schemeClr val="bg1"/>
                </a:solidFill>
              </a:defRPr>
            </a:lvl2pPr>
            <a:lvl3pPr>
              <a:defRPr>
                <a:solidFill>
                  <a:schemeClr val="bg1"/>
                </a:solidFill>
              </a:defRPr>
            </a:lvl3pPr>
            <a:lvl4pPr>
              <a:buClr>
                <a:schemeClr val="bg1"/>
              </a:buClr>
              <a:defRPr sz="788">
                <a:solidFill>
                  <a:schemeClr val="bg1"/>
                </a:solidFill>
              </a:defRPr>
            </a:lvl4pPr>
            <a:lvl5pPr>
              <a:buClr>
                <a:schemeClr val="bg1"/>
              </a:buClr>
              <a:defRPr sz="788">
                <a:solidFill>
                  <a:schemeClr val="bg1"/>
                </a:solidFill>
              </a:defRPr>
            </a:lvl5pPr>
            <a:lvl6pPr>
              <a:defRPr sz="750">
                <a:solidFill>
                  <a:schemeClr val="bg1"/>
                </a:solidFill>
              </a:defRPr>
            </a:lvl6pPr>
            <a:lvl7pPr>
              <a:spcBef>
                <a:spcPts val="0"/>
              </a:spcBef>
              <a:spcAft>
                <a:spcPts val="450"/>
              </a:spcAft>
              <a:defRPr sz="675">
                <a:solidFill>
                  <a:schemeClr val="bg1"/>
                </a:solidFill>
              </a:defRPr>
            </a:lvl7pPr>
            <a:lvl8pPr>
              <a:buClr>
                <a:schemeClr val="bg1"/>
              </a:buClr>
              <a:defRPr sz="675">
                <a:solidFill>
                  <a:schemeClr val="bg1"/>
                </a:solidFill>
              </a:defRPr>
            </a:lvl8pPr>
            <a:lvl9pPr marL="0" indent="0">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extBox 2">
            <a:extLst>
              <a:ext uri="{FF2B5EF4-FFF2-40B4-BE49-F238E27FC236}">
                <a16:creationId xmlns:a16="http://schemas.microsoft.com/office/drawing/2014/main" id="{B484B6BE-8B34-3F86-685E-BDB9F02ABEAB}"/>
              </a:ext>
            </a:extLst>
          </p:cNvPr>
          <p:cNvSpPr txBox="1"/>
          <p:nvPr userDrawn="1">
            <p:extLst>
              <p:ext uri="{1162E1C5-73C7-4A58-AE30-91384D911F3F}">
                <p184:classification xmlns:p184="http://schemas.microsoft.com/office/powerpoint/2018/4/main" val="ftr"/>
              </p:ext>
            </p:extLst>
          </p:nvPr>
        </p:nvSpPr>
        <p:spPr>
          <a:xfrm>
            <a:off x="7583091" y="4937949"/>
            <a:ext cx="1275160" cy="80791"/>
          </a:xfrm>
          <a:prstGeom prst="rect">
            <a:avLst/>
          </a:prstGeom>
          <a:noFill/>
        </p:spPr>
        <p:txBody>
          <a:bodyPr horzOverflow="overflow" lIns="0" tIns="0" rIns="0" bIns="0">
            <a:spAutoFit/>
          </a:bodyPr>
          <a:lstStyle/>
          <a:p>
            <a:pPr algn="r"/>
            <a:r>
              <a:rPr lang="en-GB" sz="525">
                <a:solidFill>
                  <a:schemeClr val="bg1"/>
                </a:solidFill>
                <a:latin typeface="+mj-lt"/>
                <a:cs typeface="Inter" panose="02000503000000020004" pitchFamily="2" charset="0"/>
              </a:rPr>
              <a:t>Information Classification: GENERAL</a:t>
            </a:r>
          </a:p>
        </p:txBody>
      </p:sp>
      <p:sp>
        <p:nvSpPr>
          <p:cNvPr id="14" name="Text Placeholder 5">
            <a:extLst>
              <a:ext uri="{FF2B5EF4-FFF2-40B4-BE49-F238E27FC236}">
                <a16:creationId xmlns:a16="http://schemas.microsoft.com/office/drawing/2014/main" id="{B562CE27-7792-EBF9-277E-EB65B188F2D2}"/>
              </a:ext>
            </a:extLst>
          </p:cNvPr>
          <p:cNvSpPr>
            <a:spLocks noGrp="1"/>
          </p:cNvSpPr>
          <p:nvPr>
            <p:ph type="body" sz="quarter" idx="15" hasCustomPrompt="1"/>
          </p:nvPr>
        </p:nvSpPr>
        <p:spPr>
          <a:xfrm>
            <a:off x="285751" y="4576234"/>
            <a:ext cx="6572249" cy="286015"/>
          </a:xfrm>
        </p:spPr>
        <p:txBody>
          <a:bodyPr bIns="72000" anchor="b"/>
          <a:lstStyle>
            <a:lvl1pPr marL="0" indent="0">
              <a:lnSpc>
                <a:spcPct val="100000"/>
              </a:lnSpc>
              <a:spcBef>
                <a:spcPts val="0"/>
              </a:spcBef>
              <a:spcAft>
                <a:spcPts val="0"/>
              </a:spcAft>
              <a:buNone/>
              <a:defRPr sz="450" b="1">
                <a:solidFill>
                  <a:schemeClr val="bg1"/>
                </a:solidFill>
                <a:latin typeface="+mj-lt"/>
              </a:defRPr>
            </a:lvl1pPr>
            <a:lvl2pPr>
              <a:lnSpc>
                <a:spcPct val="100000"/>
              </a:lnSpc>
              <a:spcBef>
                <a:spcPts val="150"/>
              </a:spcBef>
              <a:spcAft>
                <a:spcPts val="0"/>
              </a:spcAft>
              <a:defRPr sz="450">
                <a:solidFill>
                  <a:schemeClr val="bg1"/>
                </a:solidFill>
                <a:latin typeface="+mj-lt"/>
              </a:defRPr>
            </a:lvl2pPr>
            <a:lvl3pPr>
              <a:lnSpc>
                <a:spcPct val="100000"/>
              </a:lnSpc>
              <a:spcBef>
                <a:spcPts val="150"/>
              </a:spcBef>
              <a:spcAft>
                <a:spcPts val="0"/>
              </a:spcAft>
              <a:defRPr sz="450">
                <a:solidFill>
                  <a:schemeClr val="bg1"/>
                </a:solidFill>
              </a:defRPr>
            </a:lvl3pPr>
            <a:lvl4pPr marL="67866" indent="-67866">
              <a:lnSpc>
                <a:spcPct val="100000"/>
              </a:lnSpc>
              <a:spcBef>
                <a:spcPts val="150"/>
              </a:spcBef>
              <a:spcAft>
                <a:spcPts val="0"/>
              </a:spcAft>
              <a:buClr>
                <a:schemeClr val="bg1"/>
              </a:buClr>
              <a:defRPr sz="450">
                <a:solidFill>
                  <a:schemeClr val="bg1"/>
                </a:solidFill>
              </a:defRPr>
            </a:lvl4pPr>
            <a:lvl5pPr marL="67866" indent="-67866">
              <a:lnSpc>
                <a:spcPct val="100000"/>
              </a:lnSpc>
              <a:spcBef>
                <a:spcPts val="0"/>
              </a:spcBef>
              <a:spcAft>
                <a:spcPts val="0"/>
              </a:spcAft>
              <a:buClr>
                <a:schemeClr val="bg1"/>
              </a:buClr>
              <a:buFont typeface="+mj-lt"/>
              <a:buAutoNum type="arabicPeriod"/>
              <a:defRPr sz="450">
                <a:solidFill>
                  <a:schemeClr val="bg1"/>
                </a:solidFill>
              </a:defRPr>
            </a:lvl5pPr>
          </a:lstStyle>
          <a:p>
            <a:pPr lvl="0"/>
            <a:r>
              <a:rPr lang="en-US"/>
              <a:t>Source: </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6" name="Graphic 11">
            <a:extLst>
              <a:ext uri="{FF2B5EF4-FFF2-40B4-BE49-F238E27FC236}">
                <a16:creationId xmlns:a16="http://schemas.microsoft.com/office/drawing/2014/main" id="{75E086C4-A583-BC91-72FE-88E134104D7B}"/>
              </a:ext>
            </a:extLst>
          </p:cNvPr>
          <p:cNvGrpSpPr>
            <a:grpSpLocks noChangeAspect="1"/>
          </p:cNvGrpSpPr>
          <p:nvPr userDrawn="1"/>
        </p:nvGrpSpPr>
        <p:grpSpPr>
          <a:xfrm>
            <a:off x="287338" y="4904233"/>
            <a:ext cx="569912" cy="152189"/>
            <a:chOff x="5925389" y="-67473"/>
            <a:chExt cx="1453278" cy="387715"/>
          </a:xfrm>
          <a:solidFill>
            <a:schemeClr val="bg1"/>
          </a:solidFill>
        </p:grpSpPr>
        <p:sp>
          <p:nvSpPr>
            <p:cNvPr id="17" name="Freeform 8">
              <a:extLst>
                <a:ext uri="{FF2B5EF4-FFF2-40B4-BE49-F238E27FC236}">
                  <a16:creationId xmlns:a16="http://schemas.microsoft.com/office/drawing/2014/main" id="{BB1D648A-6B69-BF39-0C02-364A044B2079}"/>
                </a:ext>
              </a:extLst>
            </p:cNvPr>
            <p:cNvSpPr/>
            <p:nvPr/>
          </p:nvSpPr>
          <p:spPr>
            <a:xfrm>
              <a:off x="5925389" y="-9659"/>
              <a:ext cx="252065" cy="270029"/>
            </a:xfrm>
            <a:custGeom>
              <a:avLst/>
              <a:gdLst>
                <a:gd name="connsiteX0" fmla="*/ 249346 w 252065"/>
                <a:gd name="connsiteY0" fmla="*/ 1 h 270029"/>
                <a:gd name="connsiteX1" fmla="*/ 204548 w 252065"/>
                <a:gd name="connsiteY1" fmla="*/ 1 h 270029"/>
                <a:gd name="connsiteX2" fmla="*/ 202138 w 252065"/>
                <a:gd name="connsiteY2" fmla="*/ 1443 h 270029"/>
                <a:gd name="connsiteX3" fmla="*/ 126398 w 252065"/>
                <a:gd name="connsiteY3" fmla="*/ 142007 h 270029"/>
                <a:gd name="connsiteX4" fmla="*/ 49928 w 252065"/>
                <a:gd name="connsiteY4" fmla="*/ 1443 h 270029"/>
                <a:gd name="connsiteX5" fmla="*/ 47463 w 252065"/>
                <a:gd name="connsiteY5" fmla="*/ 1 h 270029"/>
                <a:gd name="connsiteX6" fmla="*/ 2738 w 252065"/>
                <a:gd name="connsiteY6" fmla="*/ 1 h 270029"/>
                <a:gd name="connsiteX7" fmla="*/ 0 w 252065"/>
                <a:gd name="connsiteY7" fmla="*/ 2739 h 270029"/>
                <a:gd name="connsiteX8" fmla="*/ 0 w 252065"/>
                <a:gd name="connsiteY8" fmla="*/ 267291 h 270029"/>
                <a:gd name="connsiteX9" fmla="*/ 2738 w 252065"/>
                <a:gd name="connsiteY9" fmla="*/ 270029 h 270029"/>
                <a:gd name="connsiteX10" fmla="*/ 45638 w 252065"/>
                <a:gd name="connsiteY10" fmla="*/ 270029 h 270029"/>
                <a:gd name="connsiteX11" fmla="*/ 48376 w 252065"/>
                <a:gd name="connsiteY11" fmla="*/ 267291 h 270029"/>
                <a:gd name="connsiteX12" fmla="*/ 48376 w 252065"/>
                <a:gd name="connsiteY12" fmla="*/ 94690 h 270029"/>
                <a:gd name="connsiteX13" fmla="*/ 115792 w 252065"/>
                <a:gd name="connsiteY13" fmla="*/ 212234 h 270029"/>
                <a:gd name="connsiteX14" fmla="*/ 118165 w 252065"/>
                <a:gd name="connsiteY14" fmla="*/ 213603 h 270029"/>
                <a:gd name="connsiteX15" fmla="*/ 133864 w 252065"/>
                <a:gd name="connsiteY15" fmla="*/ 213603 h 270029"/>
                <a:gd name="connsiteX16" fmla="*/ 136238 w 252065"/>
                <a:gd name="connsiteY16" fmla="*/ 212216 h 270029"/>
                <a:gd name="connsiteX17" fmla="*/ 203307 w 252065"/>
                <a:gd name="connsiteY17" fmla="*/ 94379 h 270029"/>
                <a:gd name="connsiteX18" fmla="*/ 203307 w 252065"/>
                <a:gd name="connsiteY18" fmla="*/ 267291 h 270029"/>
                <a:gd name="connsiteX19" fmla="*/ 206045 w 252065"/>
                <a:gd name="connsiteY19" fmla="*/ 270029 h 270029"/>
                <a:gd name="connsiteX20" fmla="*/ 249328 w 252065"/>
                <a:gd name="connsiteY20" fmla="*/ 270029 h 270029"/>
                <a:gd name="connsiteX21" fmla="*/ 252066 w 252065"/>
                <a:gd name="connsiteY21" fmla="*/ 267291 h 270029"/>
                <a:gd name="connsiteX22" fmla="*/ 252066 w 252065"/>
                <a:gd name="connsiteY22" fmla="*/ 2739 h 270029"/>
                <a:gd name="connsiteX23" fmla="*/ 249346 w 252065"/>
                <a:gd name="connsiteY23" fmla="*/ 1 h 27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065" h="270029">
                  <a:moveTo>
                    <a:pt x="249346" y="1"/>
                  </a:moveTo>
                  <a:lnTo>
                    <a:pt x="204548" y="1"/>
                  </a:lnTo>
                  <a:cubicBezTo>
                    <a:pt x="203540" y="-2"/>
                    <a:pt x="202612" y="553"/>
                    <a:pt x="202138" y="1443"/>
                  </a:cubicBezTo>
                  <a:lnTo>
                    <a:pt x="126398" y="142007"/>
                  </a:lnTo>
                  <a:lnTo>
                    <a:pt x="49928" y="1443"/>
                  </a:lnTo>
                  <a:cubicBezTo>
                    <a:pt x="49445" y="535"/>
                    <a:pt x="48491" y="-23"/>
                    <a:pt x="47463" y="1"/>
                  </a:cubicBezTo>
                  <a:lnTo>
                    <a:pt x="2738" y="1"/>
                  </a:lnTo>
                  <a:cubicBezTo>
                    <a:pt x="1226" y="1"/>
                    <a:pt x="0" y="1227"/>
                    <a:pt x="0" y="2739"/>
                  </a:cubicBezTo>
                  <a:lnTo>
                    <a:pt x="0" y="267291"/>
                  </a:lnTo>
                  <a:cubicBezTo>
                    <a:pt x="0" y="268803"/>
                    <a:pt x="1226" y="270029"/>
                    <a:pt x="2738" y="270029"/>
                  </a:cubicBezTo>
                  <a:lnTo>
                    <a:pt x="45638" y="270029"/>
                  </a:lnTo>
                  <a:cubicBezTo>
                    <a:pt x="47150" y="270029"/>
                    <a:pt x="48376" y="268803"/>
                    <a:pt x="48376" y="267291"/>
                  </a:cubicBezTo>
                  <a:lnTo>
                    <a:pt x="48376" y="94690"/>
                  </a:lnTo>
                  <a:lnTo>
                    <a:pt x="115792" y="212234"/>
                  </a:lnTo>
                  <a:cubicBezTo>
                    <a:pt x="116287" y="213076"/>
                    <a:pt x="117188" y="213596"/>
                    <a:pt x="118165" y="213603"/>
                  </a:cubicBezTo>
                  <a:lnTo>
                    <a:pt x="133864" y="213603"/>
                  </a:lnTo>
                  <a:cubicBezTo>
                    <a:pt x="134849" y="213608"/>
                    <a:pt x="135758" y="213076"/>
                    <a:pt x="136238" y="212216"/>
                  </a:cubicBezTo>
                  <a:lnTo>
                    <a:pt x="203307" y="94379"/>
                  </a:lnTo>
                  <a:lnTo>
                    <a:pt x="203307" y="267291"/>
                  </a:lnTo>
                  <a:cubicBezTo>
                    <a:pt x="203307" y="268803"/>
                    <a:pt x="204533" y="270029"/>
                    <a:pt x="206045" y="270029"/>
                  </a:cubicBezTo>
                  <a:lnTo>
                    <a:pt x="249328" y="270029"/>
                  </a:lnTo>
                  <a:cubicBezTo>
                    <a:pt x="250840" y="270029"/>
                    <a:pt x="252066" y="268803"/>
                    <a:pt x="252066" y="267291"/>
                  </a:cubicBezTo>
                  <a:lnTo>
                    <a:pt x="252066" y="2739"/>
                  </a:lnTo>
                  <a:cubicBezTo>
                    <a:pt x="252066" y="1234"/>
                    <a:pt x="250851" y="11"/>
                    <a:pt x="249346" y="1"/>
                  </a:cubicBezTo>
                  <a:close/>
                </a:path>
              </a:pathLst>
            </a:custGeom>
            <a:grpFill/>
            <a:ln w="1819" cap="flat">
              <a:noFill/>
              <a:prstDash val="solid"/>
              <a:miter/>
            </a:ln>
          </p:spPr>
          <p:txBody>
            <a:bodyPr rtlCol="0" anchor="ctr"/>
            <a:lstStyle/>
            <a:p>
              <a:endParaRPr lang="en-US" sz="1800"/>
            </a:p>
          </p:txBody>
        </p:sp>
        <p:sp>
          <p:nvSpPr>
            <p:cNvPr id="18" name="Freeform 9">
              <a:extLst>
                <a:ext uri="{FF2B5EF4-FFF2-40B4-BE49-F238E27FC236}">
                  <a16:creationId xmlns:a16="http://schemas.microsoft.com/office/drawing/2014/main" id="{4495270D-DCD8-74B8-ABE5-2C3DABE07C5A}"/>
                </a:ext>
              </a:extLst>
            </p:cNvPr>
            <p:cNvSpPr/>
            <p:nvPr/>
          </p:nvSpPr>
          <p:spPr>
            <a:xfrm>
              <a:off x="6804662" y="-10352"/>
              <a:ext cx="45820" cy="271434"/>
            </a:xfrm>
            <a:custGeom>
              <a:avLst/>
              <a:gdLst>
                <a:gd name="connsiteX0" fmla="*/ 43082 w 45820"/>
                <a:gd name="connsiteY0" fmla="*/ 0 h 271434"/>
                <a:gd name="connsiteX1" fmla="*/ 45820 w 45820"/>
                <a:gd name="connsiteY1" fmla="*/ 0 h 271434"/>
                <a:gd name="connsiteX2" fmla="*/ 45820 w 45820"/>
                <a:gd name="connsiteY2" fmla="*/ 271434 h 271434"/>
                <a:gd name="connsiteX3" fmla="*/ 43082 w 45820"/>
                <a:gd name="connsiteY3" fmla="*/ 271434 h 271434"/>
                <a:gd name="connsiteX4" fmla="*/ 2738 w 45820"/>
                <a:gd name="connsiteY4" fmla="*/ 271434 h 271434"/>
                <a:gd name="connsiteX5" fmla="*/ 0 w 45820"/>
                <a:gd name="connsiteY5" fmla="*/ 271434 h 271434"/>
                <a:gd name="connsiteX6" fmla="*/ 0 w 45820"/>
                <a:gd name="connsiteY6" fmla="*/ 0 h 271434"/>
                <a:gd name="connsiteX7" fmla="*/ 2738 w 45820"/>
                <a:gd name="connsiteY7" fmla="*/ 0 h 27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20" h="271434">
                  <a:moveTo>
                    <a:pt x="43082" y="0"/>
                  </a:moveTo>
                  <a:cubicBezTo>
                    <a:pt x="44594" y="0"/>
                    <a:pt x="45820" y="0"/>
                    <a:pt x="45820" y="0"/>
                  </a:cubicBezTo>
                  <a:lnTo>
                    <a:pt x="45820" y="271434"/>
                  </a:lnTo>
                  <a:cubicBezTo>
                    <a:pt x="45820" y="271434"/>
                    <a:pt x="44594" y="271434"/>
                    <a:pt x="43082" y="271434"/>
                  </a:cubicBezTo>
                  <a:lnTo>
                    <a:pt x="2738" y="271434"/>
                  </a:lnTo>
                  <a:cubicBezTo>
                    <a:pt x="1226" y="271434"/>
                    <a:pt x="0" y="271434"/>
                    <a:pt x="0" y="271434"/>
                  </a:cubicBezTo>
                  <a:lnTo>
                    <a:pt x="0" y="0"/>
                  </a:lnTo>
                  <a:cubicBezTo>
                    <a:pt x="0" y="0"/>
                    <a:pt x="1226" y="0"/>
                    <a:pt x="2738" y="0"/>
                  </a:cubicBezTo>
                  <a:close/>
                </a:path>
              </a:pathLst>
            </a:custGeom>
            <a:grpFill/>
            <a:ln w="1819" cap="flat">
              <a:noFill/>
              <a:prstDash val="solid"/>
              <a:miter/>
            </a:ln>
          </p:spPr>
          <p:txBody>
            <a:bodyPr rtlCol="0" anchor="ctr"/>
            <a:lstStyle/>
            <a:p>
              <a:endParaRPr lang="en-US" sz="1800"/>
            </a:p>
          </p:txBody>
        </p:sp>
        <p:sp>
          <p:nvSpPr>
            <p:cNvPr id="19" name="Freeform 10">
              <a:extLst>
                <a:ext uri="{FF2B5EF4-FFF2-40B4-BE49-F238E27FC236}">
                  <a16:creationId xmlns:a16="http://schemas.microsoft.com/office/drawing/2014/main" id="{5C00A4F9-D304-0155-99D0-DE2713BEA2EF}"/>
                </a:ext>
              </a:extLst>
            </p:cNvPr>
            <p:cNvSpPr/>
            <p:nvPr/>
          </p:nvSpPr>
          <p:spPr>
            <a:xfrm>
              <a:off x="6495677" y="-11302"/>
              <a:ext cx="242050" cy="273132"/>
            </a:xfrm>
            <a:custGeom>
              <a:avLst/>
              <a:gdLst>
                <a:gd name="connsiteX0" fmla="*/ 241222 w 242050"/>
                <a:gd name="connsiteY0" fmla="*/ 222639 h 273132"/>
                <a:gd name="connsiteX1" fmla="*/ 212014 w 242050"/>
                <a:gd name="connsiteY1" fmla="*/ 193047 h 273132"/>
                <a:gd name="connsiteX2" fmla="*/ 208199 w 242050"/>
                <a:gd name="connsiteY2" fmla="*/ 193047 h 273132"/>
                <a:gd name="connsiteX3" fmla="*/ 135781 w 242050"/>
                <a:gd name="connsiteY3" fmla="*/ 225578 h 273132"/>
                <a:gd name="connsiteX4" fmla="*/ 53122 w 242050"/>
                <a:gd name="connsiteY4" fmla="*/ 136639 h 273132"/>
                <a:gd name="connsiteX5" fmla="*/ 53122 w 242050"/>
                <a:gd name="connsiteY5" fmla="*/ 135891 h 273132"/>
                <a:gd name="connsiteX6" fmla="*/ 76653 w 242050"/>
                <a:gd name="connsiteY6" fmla="*/ 73093 h 273132"/>
                <a:gd name="connsiteX7" fmla="*/ 135781 w 242050"/>
                <a:gd name="connsiteY7" fmla="*/ 47317 h 273132"/>
                <a:gd name="connsiteX8" fmla="*/ 206355 w 242050"/>
                <a:gd name="connsiteY8" fmla="*/ 78752 h 273132"/>
                <a:gd name="connsiteX9" fmla="*/ 210225 w 242050"/>
                <a:gd name="connsiteY9" fmla="*/ 78615 h 273132"/>
                <a:gd name="connsiteX10" fmla="*/ 210298 w 242050"/>
                <a:gd name="connsiteY10" fmla="*/ 78533 h 273132"/>
                <a:gd name="connsiteX11" fmla="*/ 239506 w 242050"/>
                <a:gd name="connsiteY11" fmla="*/ 44889 h 273132"/>
                <a:gd name="connsiteX12" fmla="*/ 239324 w 242050"/>
                <a:gd name="connsiteY12" fmla="*/ 41129 h 273132"/>
                <a:gd name="connsiteX13" fmla="*/ 136183 w 242050"/>
                <a:gd name="connsiteY13" fmla="*/ 0 h 273132"/>
                <a:gd name="connsiteX14" fmla="*/ 0 w 242050"/>
                <a:gd name="connsiteY14" fmla="*/ 136566 h 273132"/>
                <a:gd name="connsiteX15" fmla="*/ 0 w 242050"/>
                <a:gd name="connsiteY15" fmla="*/ 137296 h 273132"/>
                <a:gd name="connsiteX16" fmla="*/ 38336 w 242050"/>
                <a:gd name="connsiteY16" fmla="*/ 233628 h 273132"/>
                <a:gd name="connsiteX17" fmla="*/ 134357 w 242050"/>
                <a:gd name="connsiteY17" fmla="*/ 273132 h 273132"/>
                <a:gd name="connsiteX18" fmla="*/ 241314 w 242050"/>
                <a:gd name="connsiteY18" fmla="*/ 226454 h 273132"/>
                <a:gd name="connsiteX19" fmla="*/ 241222 w 242050"/>
                <a:gd name="connsiteY19" fmla="*/ 222639 h 273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2050" h="273132">
                  <a:moveTo>
                    <a:pt x="241222" y="222639"/>
                  </a:moveTo>
                  <a:lnTo>
                    <a:pt x="212014" y="193047"/>
                  </a:lnTo>
                  <a:cubicBezTo>
                    <a:pt x="210948" y="192025"/>
                    <a:pt x="209265" y="192025"/>
                    <a:pt x="208199" y="193047"/>
                  </a:cubicBezTo>
                  <a:cubicBezTo>
                    <a:pt x="186695" y="213128"/>
                    <a:pt x="167070" y="225578"/>
                    <a:pt x="135781" y="225578"/>
                  </a:cubicBezTo>
                  <a:cubicBezTo>
                    <a:pt x="88665" y="225578"/>
                    <a:pt x="53122" y="187352"/>
                    <a:pt x="53122" y="136639"/>
                  </a:cubicBezTo>
                  <a:lnTo>
                    <a:pt x="53122" y="135891"/>
                  </a:lnTo>
                  <a:cubicBezTo>
                    <a:pt x="53122" y="111867"/>
                    <a:pt x="61483" y="89578"/>
                    <a:pt x="76653" y="73093"/>
                  </a:cubicBezTo>
                  <a:cubicBezTo>
                    <a:pt x="91840" y="56540"/>
                    <a:pt x="113317" y="47178"/>
                    <a:pt x="135781" y="47317"/>
                  </a:cubicBezTo>
                  <a:cubicBezTo>
                    <a:pt x="161192" y="47317"/>
                    <a:pt x="182971" y="57011"/>
                    <a:pt x="206355" y="78752"/>
                  </a:cubicBezTo>
                  <a:cubicBezTo>
                    <a:pt x="207462" y="79783"/>
                    <a:pt x="209195" y="79721"/>
                    <a:pt x="210225" y="78615"/>
                  </a:cubicBezTo>
                  <a:cubicBezTo>
                    <a:pt x="210250" y="78588"/>
                    <a:pt x="210275" y="78561"/>
                    <a:pt x="210298" y="78533"/>
                  </a:cubicBezTo>
                  <a:lnTo>
                    <a:pt x="239506" y="44889"/>
                  </a:lnTo>
                  <a:cubicBezTo>
                    <a:pt x="240463" y="43789"/>
                    <a:pt x="240383" y="42131"/>
                    <a:pt x="239324" y="41129"/>
                  </a:cubicBezTo>
                  <a:cubicBezTo>
                    <a:pt x="218057" y="20756"/>
                    <a:pt x="189122" y="0"/>
                    <a:pt x="136183" y="0"/>
                  </a:cubicBezTo>
                  <a:cubicBezTo>
                    <a:pt x="58544" y="0"/>
                    <a:pt x="0" y="58708"/>
                    <a:pt x="0" y="136566"/>
                  </a:cubicBezTo>
                  <a:lnTo>
                    <a:pt x="0" y="137296"/>
                  </a:lnTo>
                  <a:cubicBezTo>
                    <a:pt x="0" y="174190"/>
                    <a:pt x="13600" y="208491"/>
                    <a:pt x="38336" y="233628"/>
                  </a:cubicBezTo>
                  <a:cubicBezTo>
                    <a:pt x="63071" y="258765"/>
                    <a:pt x="97373" y="273132"/>
                    <a:pt x="134357" y="273132"/>
                  </a:cubicBezTo>
                  <a:cubicBezTo>
                    <a:pt x="165081" y="273132"/>
                    <a:pt x="201901" y="267656"/>
                    <a:pt x="241314" y="226454"/>
                  </a:cubicBezTo>
                  <a:cubicBezTo>
                    <a:pt x="242330" y="225371"/>
                    <a:pt x="242290" y="223672"/>
                    <a:pt x="241222" y="222639"/>
                  </a:cubicBezTo>
                  <a:close/>
                </a:path>
              </a:pathLst>
            </a:custGeom>
            <a:grpFill/>
            <a:ln w="1819" cap="flat">
              <a:noFill/>
              <a:prstDash val="solid"/>
              <a:miter/>
            </a:ln>
          </p:spPr>
          <p:txBody>
            <a:bodyPr rtlCol="0" anchor="ctr"/>
            <a:lstStyle/>
            <a:p>
              <a:endParaRPr lang="en-US" sz="1800"/>
            </a:p>
          </p:txBody>
        </p:sp>
        <p:sp>
          <p:nvSpPr>
            <p:cNvPr id="20" name="Freeform 11">
              <a:extLst>
                <a:ext uri="{FF2B5EF4-FFF2-40B4-BE49-F238E27FC236}">
                  <a16:creationId xmlns:a16="http://schemas.microsoft.com/office/drawing/2014/main" id="{F73BE86C-403F-61E4-D6F7-63A7422236E4}"/>
                </a:ext>
              </a:extLst>
            </p:cNvPr>
            <p:cNvSpPr/>
            <p:nvPr/>
          </p:nvSpPr>
          <p:spPr>
            <a:xfrm>
              <a:off x="6242625" y="-11393"/>
              <a:ext cx="200403" cy="273533"/>
            </a:xfrm>
            <a:custGeom>
              <a:avLst/>
              <a:gdLst>
                <a:gd name="connsiteX0" fmla="*/ 175376 w 200403"/>
                <a:gd name="connsiteY0" fmla="*/ 136822 h 273533"/>
                <a:gd name="connsiteX1" fmla="*/ 122710 w 200403"/>
                <a:gd name="connsiteY1" fmla="*/ 115518 h 273533"/>
                <a:gd name="connsiteX2" fmla="*/ 121396 w 200403"/>
                <a:gd name="connsiteY2" fmla="*/ 115244 h 273533"/>
                <a:gd name="connsiteX3" fmla="*/ 120374 w 200403"/>
                <a:gd name="connsiteY3" fmla="*/ 115043 h 273533"/>
                <a:gd name="connsiteX4" fmla="*/ 107248 w 200403"/>
                <a:gd name="connsiteY4" fmla="*/ 112360 h 273533"/>
                <a:gd name="connsiteX5" fmla="*/ 93374 w 200403"/>
                <a:gd name="connsiteY5" fmla="*/ 109494 h 273533"/>
                <a:gd name="connsiteX6" fmla="*/ 65243 w 200403"/>
                <a:gd name="connsiteY6" fmla="*/ 96715 h 273533"/>
                <a:gd name="connsiteX7" fmla="*/ 57576 w 200403"/>
                <a:gd name="connsiteY7" fmla="*/ 78259 h 273533"/>
                <a:gd name="connsiteX8" fmla="*/ 57576 w 200403"/>
                <a:gd name="connsiteY8" fmla="*/ 77547 h 273533"/>
                <a:gd name="connsiteX9" fmla="*/ 57576 w 200403"/>
                <a:gd name="connsiteY9" fmla="*/ 75357 h 273533"/>
                <a:gd name="connsiteX10" fmla="*/ 91987 w 200403"/>
                <a:gd name="connsiteY10" fmla="*/ 44104 h 273533"/>
                <a:gd name="connsiteX11" fmla="*/ 106938 w 200403"/>
                <a:gd name="connsiteY11" fmla="*/ 43666 h 273533"/>
                <a:gd name="connsiteX12" fmla="*/ 161484 w 200403"/>
                <a:gd name="connsiteY12" fmla="*/ 65262 h 273533"/>
                <a:gd name="connsiteX13" fmla="*/ 164514 w 200403"/>
                <a:gd name="connsiteY13" fmla="*/ 65882 h 273533"/>
                <a:gd name="connsiteX14" fmla="*/ 164697 w 200403"/>
                <a:gd name="connsiteY14" fmla="*/ 65882 h 273533"/>
                <a:gd name="connsiteX15" fmla="*/ 166650 w 200403"/>
                <a:gd name="connsiteY15" fmla="*/ 64915 h 273533"/>
                <a:gd name="connsiteX16" fmla="*/ 191149 w 200403"/>
                <a:gd name="connsiteY16" fmla="*/ 35853 h 273533"/>
                <a:gd name="connsiteX17" fmla="*/ 190838 w 200403"/>
                <a:gd name="connsiteY17" fmla="*/ 32019 h 273533"/>
                <a:gd name="connsiteX18" fmla="*/ 100932 w 200403"/>
                <a:gd name="connsiteY18" fmla="*/ 0 h 273533"/>
                <a:gd name="connsiteX19" fmla="*/ 9657 w 200403"/>
                <a:gd name="connsiteY19" fmla="*/ 79209 h 273533"/>
                <a:gd name="connsiteX20" fmla="*/ 9657 w 200403"/>
                <a:gd name="connsiteY20" fmla="*/ 80030 h 273533"/>
                <a:gd name="connsiteX21" fmla="*/ 29409 w 200403"/>
                <a:gd name="connsiteY21" fmla="*/ 130962 h 273533"/>
                <a:gd name="connsiteX22" fmla="*/ 82239 w 200403"/>
                <a:gd name="connsiteY22" fmla="*/ 154931 h 273533"/>
                <a:gd name="connsiteX23" fmla="*/ 90928 w 200403"/>
                <a:gd name="connsiteY23" fmla="*/ 156756 h 273533"/>
                <a:gd name="connsiteX24" fmla="*/ 96952 w 200403"/>
                <a:gd name="connsiteY24" fmla="*/ 157943 h 273533"/>
                <a:gd name="connsiteX25" fmla="*/ 105697 w 200403"/>
                <a:gd name="connsiteY25" fmla="*/ 159659 h 273533"/>
                <a:gd name="connsiteX26" fmla="*/ 113437 w 200403"/>
                <a:gd name="connsiteY26" fmla="*/ 161192 h 273533"/>
                <a:gd name="connsiteX27" fmla="*/ 141586 w 200403"/>
                <a:gd name="connsiteY27" fmla="*/ 172145 h 273533"/>
                <a:gd name="connsiteX28" fmla="*/ 152174 w 200403"/>
                <a:gd name="connsiteY28" fmla="*/ 195274 h 273533"/>
                <a:gd name="connsiteX29" fmla="*/ 152174 w 200403"/>
                <a:gd name="connsiteY29" fmla="*/ 195986 h 273533"/>
                <a:gd name="connsiteX30" fmla="*/ 112725 w 200403"/>
                <a:gd name="connsiteY30" fmla="*/ 229192 h 273533"/>
                <a:gd name="connsiteX31" fmla="*/ 104218 w 200403"/>
                <a:gd name="connsiteY31" fmla="*/ 229521 h 273533"/>
                <a:gd name="connsiteX32" fmla="*/ 104218 w 200403"/>
                <a:gd name="connsiteY32" fmla="*/ 229521 h 273533"/>
                <a:gd name="connsiteX33" fmla="*/ 96478 w 200403"/>
                <a:gd name="connsiteY33" fmla="*/ 229265 h 273533"/>
                <a:gd name="connsiteX34" fmla="*/ 32202 w 200403"/>
                <a:gd name="connsiteY34" fmla="*/ 201572 h 273533"/>
                <a:gd name="connsiteX35" fmla="*/ 29609 w 200403"/>
                <a:gd name="connsiteY35" fmla="*/ 200787 h 273533"/>
                <a:gd name="connsiteX36" fmla="*/ 29390 w 200403"/>
                <a:gd name="connsiteY36" fmla="*/ 200787 h 273533"/>
                <a:gd name="connsiteX37" fmla="*/ 27455 w 200403"/>
                <a:gd name="connsiteY37" fmla="*/ 201664 h 273533"/>
                <a:gd name="connsiteX38" fmla="*/ 730 w 200403"/>
                <a:gd name="connsiteY38" fmla="*/ 230726 h 273533"/>
                <a:gd name="connsiteX39" fmla="*/ 858 w 200403"/>
                <a:gd name="connsiteY39" fmla="*/ 234577 h 273533"/>
                <a:gd name="connsiteX40" fmla="*/ 103652 w 200403"/>
                <a:gd name="connsiteY40" fmla="*/ 273534 h 273533"/>
                <a:gd name="connsiteX41" fmla="*/ 200404 w 200403"/>
                <a:gd name="connsiteY41" fmla="*/ 193211 h 273533"/>
                <a:gd name="connsiteX42" fmla="*/ 200404 w 200403"/>
                <a:gd name="connsiteY42" fmla="*/ 192426 h 273533"/>
                <a:gd name="connsiteX43" fmla="*/ 175376 w 200403"/>
                <a:gd name="connsiteY43" fmla="*/ 136822 h 27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0403" h="273533">
                  <a:moveTo>
                    <a:pt x="175376" y="136822"/>
                  </a:moveTo>
                  <a:cubicBezTo>
                    <a:pt x="162707" y="126818"/>
                    <a:pt x="146442" y="120228"/>
                    <a:pt x="122710" y="115518"/>
                  </a:cubicBezTo>
                  <a:lnTo>
                    <a:pt x="121396" y="115244"/>
                  </a:lnTo>
                  <a:lnTo>
                    <a:pt x="120374" y="115043"/>
                  </a:lnTo>
                  <a:cubicBezTo>
                    <a:pt x="117946" y="114459"/>
                    <a:pt x="112761" y="113437"/>
                    <a:pt x="107248" y="112360"/>
                  </a:cubicBezTo>
                  <a:cubicBezTo>
                    <a:pt x="101334" y="111191"/>
                    <a:pt x="95200" y="110005"/>
                    <a:pt x="93374" y="109494"/>
                  </a:cubicBezTo>
                  <a:cubicBezTo>
                    <a:pt x="79044" y="105514"/>
                    <a:pt x="70355" y="101589"/>
                    <a:pt x="65243" y="96715"/>
                  </a:cubicBezTo>
                  <a:cubicBezTo>
                    <a:pt x="60132" y="91841"/>
                    <a:pt x="57941" y="86200"/>
                    <a:pt x="57576" y="78259"/>
                  </a:cubicBezTo>
                  <a:lnTo>
                    <a:pt x="57576" y="77547"/>
                  </a:lnTo>
                  <a:cubicBezTo>
                    <a:pt x="57576" y="76817"/>
                    <a:pt x="57576" y="76087"/>
                    <a:pt x="57576" y="75357"/>
                  </a:cubicBezTo>
                  <a:cubicBezTo>
                    <a:pt x="58270" y="58635"/>
                    <a:pt x="71468" y="46660"/>
                    <a:pt x="91987" y="44104"/>
                  </a:cubicBezTo>
                  <a:cubicBezTo>
                    <a:pt x="96946" y="43487"/>
                    <a:pt x="101952" y="43341"/>
                    <a:pt x="106938" y="43666"/>
                  </a:cubicBezTo>
                  <a:cubicBezTo>
                    <a:pt x="126963" y="44839"/>
                    <a:pt x="146083" y="52409"/>
                    <a:pt x="161484" y="65262"/>
                  </a:cubicBezTo>
                  <a:cubicBezTo>
                    <a:pt x="162338" y="65938"/>
                    <a:pt x="163463" y="66168"/>
                    <a:pt x="164514" y="65882"/>
                  </a:cubicBezTo>
                  <a:lnTo>
                    <a:pt x="164697" y="65882"/>
                  </a:lnTo>
                  <a:cubicBezTo>
                    <a:pt x="165454" y="65844"/>
                    <a:pt x="166161" y="65494"/>
                    <a:pt x="166650" y="64915"/>
                  </a:cubicBezTo>
                  <a:lnTo>
                    <a:pt x="191149" y="35853"/>
                  </a:lnTo>
                  <a:cubicBezTo>
                    <a:pt x="192121" y="34709"/>
                    <a:pt x="191982" y="32992"/>
                    <a:pt x="190838" y="32019"/>
                  </a:cubicBezTo>
                  <a:cubicBezTo>
                    <a:pt x="165281" y="9876"/>
                    <a:pt x="137479" y="0"/>
                    <a:pt x="100932" y="0"/>
                  </a:cubicBezTo>
                  <a:cubicBezTo>
                    <a:pt x="46349" y="0"/>
                    <a:pt x="9657" y="31837"/>
                    <a:pt x="9657" y="79209"/>
                  </a:cubicBezTo>
                  <a:lnTo>
                    <a:pt x="9657" y="80030"/>
                  </a:lnTo>
                  <a:cubicBezTo>
                    <a:pt x="9657" y="101936"/>
                    <a:pt x="16192" y="118512"/>
                    <a:pt x="29409" y="130962"/>
                  </a:cubicBezTo>
                  <a:cubicBezTo>
                    <a:pt x="41293" y="142116"/>
                    <a:pt x="58617" y="149965"/>
                    <a:pt x="82239" y="154931"/>
                  </a:cubicBezTo>
                  <a:cubicBezTo>
                    <a:pt x="83663" y="155332"/>
                    <a:pt x="87350" y="156026"/>
                    <a:pt x="90928" y="156756"/>
                  </a:cubicBezTo>
                  <a:cubicBezTo>
                    <a:pt x="93484" y="157231"/>
                    <a:pt x="95912" y="157687"/>
                    <a:pt x="96952" y="157943"/>
                  </a:cubicBezTo>
                  <a:cubicBezTo>
                    <a:pt x="98541" y="158308"/>
                    <a:pt x="102173" y="159001"/>
                    <a:pt x="105697" y="159659"/>
                  </a:cubicBezTo>
                  <a:cubicBezTo>
                    <a:pt x="108946" y="160279"/>
                    <a:pt x="112305" y="160918"/>
                    <a:pt x="113437" y="161192"/>
                  </a:cubicBezTo>
                  <a:cubicBezTo>
                    <a:pt x="126672" y="164405"/>
                    <a:pt x="135069" y="167107"/>
                    <a:pt x="141586" y="172145"/>
                  </a:cubicBezTo>
                  <a:cubicBezTo>
                    <a:pt x="148888" y="177749"/>
                    <a:pt x="152083" y="184924"/>
                    <a:pt x="152174" y="195274"/>
                  </a:cubicBezTo>
                  <a:lnTo>
                    <a:pt x="152174" y="195986"/>
                  </a:lnTo>
                  <a:cubicBezTo>
                    <a:pt x="152174" y="214807"/>
                    <a:pt x="137424" y="227221"/>
                    <a:pt x="112725" y="229192"/>
                  </a:cubicBezTo>
                  <a:cubicBezTo>
                    <a:pt x="109950" y="229411"/>
                    <a:pt x="107084" y="229521"/>
                    <a:pt x="104218" y="229521"/>
                  </a:cubicBezTo>
                  <a:lnTo>
                    <a:pt x="104218" y="229521"/>
                  </a:lnTo>
                  <a:cubicBezTo>
                    <a:pt x="101699" y="229521"/>
                    <a:pt x="99088" y="229429"/>
                    <a:pt x="96478" y="229265"/>
                  </a:cubicBezTo>
                  <a:cubicBezTo>
                    <a:pt x="70921" y="227440"/>
                    <a:pt x="51059" y="218933"/>
                    <a:pt x="32202" y="201572"/>
                  </a:cubicBezTo>
                  <a:cubicBezTo>
                    <a:pt x="31488" y="200954"/>
                    <a:pt x="30546" y="200669"/>
                    <a:pt x="29609" y="200787"/>
                  </a:cubicBezTo>
                  <a:lnTo>
                    <a:pt x="29390" y="200787"/>
                  </a:lnTo>
                  <a:cubicBezTo>
                    <a:pt x="28654" y="200807"/>
                    <a:pt x="27956" y="201123"/>
                    <a:pt x="27455" y="201664"/>
                  </a:cubicBezTo>
                  <a:lnTo>
                    <a:pt x="730" y="230726"/>
                  </a:lnTo>
                  <a:cubicBezTo>
                    <a:pt x="-291" y="231827"/>
                    <a:pt x="-234" y="233546"/>
                    <a:pt x="858" y="234577"/>
                  </a:cubicBezTo>
                  <a:cubicBezTo>
                    <a:pt x="28514" y="260792"/>
                    <a:pt x="62140" y="273534"/>
                    <a:pt x="103652" y="273534"/>
                  </a:cubicBezTo>
                  <a:cubicBezTo>
                    <a:pt x="162360" y="273534"/>
                    <a:pt x="200404" y="242007"/>
                    <a:pt x="200404" y="193211"/>
                  </a:cubicBezTo>
                  <a:lnTo>
                    <a:pt x="200404" y="192426"/>
                  </a:lnTo>
                  <a:cubicBezTo>
                    <a:pt x="200313" y="168585"/>
                    <a:pt x="191897" y="149892"/>
                    <a:pt x="175376" y="136822"/>
                  </a:cubicBezTo>
                  <a:close/>
                </a:path>
              </a:pathLst>
            </a:custGeom>
            <a:grpFill/>
            <a:ln w="1819" cap="flat">
              <a:noFill/>
              <a:prstDash val="solid"/>
              <a:miter/>
            </a:ln>
          </p:spPr>
          <p:txBody>
            <a:bodyPr rtlCol="0" anchor="ctr"/>
            <a:lstStyle/>
            <a:p>
              <a:endParaRPr lang="en-US" sz="1800"/>
            </a:p>
          </p:txBody>
        </p:sp>
        <p:sp>
          <p:nvSpPr>
            <p:cNvPr id="21" name="Freeform 12">
              <a:extLst>
                <a:ext uri="{FF2B5EF4-FFF2-40B4-BE49-F238E27FC236}">
                  <a16:creationId xmlns:a16="http://schemas.microsoft.com/office/drawing/2014/main" id="{45521EDF-A25D-9224-8AD8-E84FBF58C9FA}"/>
                </a:ext>
              </a:extLst>
            </p:cNvPr>
            <p:cNvSpPr/>
            <p:nvPr/>
          </p:nvSpPr>
          <p:spPr>
            <a:xfrm>
              <a:off x="6990662" y="-67473"/>
              <a:ext cx="388004" cy="387715"/>
            </a:xfrm>
            <a:custGeom>
              <a:avLst/>
              <a:gdLst>
                <a:gd name="connsiteX0" fmla="*/ 353145 w 388004"/>
                <a:gd name="connsiteY0" fmla="*/ 283556 h 387715"/>
                <a:gd name="connsiteX1" fmla="*/ 378026 w 388004"/>
                <a:gd name="connsiteY1" fmla="*/ 200897 h 387715"/>
                <a:gd name="connsiteX2" fmla="*/ 387875 w 388004"/>
                <a:gd name="connsiteY2" fmla="*/ 187599 h 387715"/>
                <a:gd name="connsiteX3" fmla="*/ 378026 w 388004"/>
                <a:gd name="connsiteY3" fmla="*/ 177750 h 387715"/>
                <a:gd name="connsiteX4" fmla="*/ 358621 w 388004"/>
                <a:gd name="connsiteY4" fmla="*/ 104912 h 387715"/>
                <a:gd name="connsiteX5" fmla="*/ 359835 w 388004"/>
                <a:gd name="connsiteY5" fmla="*/ 88382 h 387715"/>
                <a:gd name="connsiteX6" fmla="*/ 350972 w 388004"/>
                <a:gd name="connsiteY6" fmla="*/ 84320 h 387715"/>
                <a:gd name="connsiteX7" fmla="*/ 347084 w 388004"/>
                <a:gd name="connsiteY7" fmla="*/ 84977 h 387715"/>
                <a:gd name="connsiteX8" fmla="*/ 323608 w 388004"/>
                <a:gd name="connsiteY8" fmla="*/ 56116 h 387715"/>
                <a:gd name="connsiteX9" fmla="*/ 323334 w 388004"/>
                <a:gd name="connsiteY9" fmla="*/ 55715 h 387715"/>
                <a:gd name="connsiteX10" fmla="*/ 322987 w 388004"/>
                <a:gd name="connsiteY10" fmla="*/ 55477 h 387715"/>
                <a:gd name="connsiteX11" fmla="*/ 297594 w 388004"/>
                <a:gd name="connsiteY11" fmla="*/ 34174 h 387715"/>
                <a:gd name="connsiteX12" fmla="*/ 298854 w 388004"/>
                <a:gd name="connsiteY12" fmla="*/ 28003 h 387715"/>
                <a:gd name="connsiteX13" fmla="*/ 283029 w 388004"/>
                <a:gd name="connsiteY13" fmla="*/ 12174 h 387715"/>
                <a:gd name="connsiteX14" fmla="*/ 270486 w 388004"/>
                <a:gd name="connsiteY14" fmla="*/ 18346 h 387715"/>
                <a:gd name="connsiteX15" fmla="*/ 189817 w 388004"/>
                <a:gd name="connsiteY15" fmla="*/ 0 h 387715"/>
                <a:gd name="connsiteX16" fmla="*/ 189251 w 388004"/>
                <a:gd name="connsiteY16" fmla="*/ 0 h 387715"/>
                <a:gd name="connsiteX17" fmla="*/ 104876 w 388004"/>
                <a:gd name="connsiteY17" fmla="*/ 19898 h 387715"/>
                <a:gd name="connsiteX18" fmla="*/ 96424 w 388004"/>
                <a:gd name="connsiteY18" fmla="*/ 16247 h 387715"/>
                <a:gd name="connsiteX19" fmla="*/ 84686 w 388004"/>
                <a:gd name="connsiteY19" fmla="*/ 27985 h 387715"/>
                <a:gd name="connsiteX20" fmla="*/ 85160 w 388004"/>
                <a:gd name="connsiteY20" fmla="*/ 31271 h 387715"/>
                <a:gd name="connsiteX21" fmla="*/ 63911 w 388004"/>
                <a:gd name="connsiteY21" fmla="*/ 47591 h 387715"/>
                <a:gd name="connsiteX22" fmla="*/ 47653 w 388004"/>
                <a:gd name="connsiteY22" fmla="*/ 50813 h 387715"/>
                <a:gd name="connsiteX23" fmla="*/ 47646 w 388004"/>
                <a:gd name="connsiteY23" fmla="*/ 63838 h 387715"/>
                <a:gd name="connsiteX24" fmla="*/ 33498 w 388004"/>
                <a:gd name="connsiteY24" fmla="*/ 81892 h 387715"/>
                <a:gd name="connsiteX25" fmla="*/ 26890 w 388004"/>
                <a:gd name="connsiteY25" fmla="*/ 80450 h 387715"/>
                <a:gd name="connsiteX26" fmla="*/ 11045 w 388004"/>
                <a:gd name="connsiteY26" fmla="*/ 96259 h 387715"/>
                <a:gd name="connsiteX27" fmla="*/ 17763 w 388004"/>
                <a:gd name="connsiteY27" fmla="*/ 109220 h 387715"/>
                <a:gd name="connsiteX28" fmla="*/ 19752 w 388004"/>
                <a:gd name="connsiteY28" fmla="*/ 273296 h 387715"/>
                <a:gd name="connsiteX29" fmla="*/ 17788 w 388004"/>
                <a:gd name="connsiteY29" fmla="*/ 289754 h 387715"/>
                <a:gd name="connsiteX30" fmla="*/ 31381 w 388004"/>
                <a:gd name="connsiteY30" fmla="*/ 293377 h 387715"/>
                <a:gd name="connsiteX31" fmla="*/ 55587 w 388004"/>
                <a:gd name="connsiteY31" fmla="*/ 323114 h 387715"/>
                <a:gd name="connsiteX32" fmla="*/ 55733 w 388004"/>
                <a:gd name="connsiteY32" fmla="*/ 323333 h 387715"/>
                <a:gd name="connsiteX33" fmla="*/ 55989 w 388004"/>
                <a:gd name="connsiteY33" fmla="*/ 323498 h 387715"/>
                <a:gd name="connsiteX34" fmla="*/ 178170 w 388004"/>
                <a:gd name="connsiteY34" fmla="*/ 378153 h 387715"/>
                <a:gd name="connsiteX35" fmla="*/ 191849 w 388004"/>
                <a:gd name="connsiteY35" fmla="*/ 387512 h 387715"/>
                <a:gd name="connsiteX36" fmla="*/ 201208 w 388004"/>
                <a:gd name="connsiteY36" fmla="*/ 378153 h 387715"/>
                <a:gd name="connsiteX37" fmla="*/ 270467 w 388004"/>
                <a:gd name="connsiteY37" fmla="*/ 360190 h 387715"/>
                <a:gd name="connsiteX38" fmla="*/ 292668 w 388004"/>
                <a:gd name="connsiteY38" fmla="*/ 363044 h 387715"/>
                <a:gd name="connsiteX39" fmla="*/ 297576 w 388004"/>
                <a:gd name="connsiteY39" fmla="*/ 344363 h 387715"/>
                <a:gd name="connsiteX40" fmla="*/ 322659 w 388004"/>
                <a:gd name="connsiteY40" fmla="*/ 323352 h 387715"/>
                <a:gd name="connsiteX41" fmla="*/ 323006 w 388004"/>
                <a:gd name="connsiteY41" fmla="*/ 323114 h 387715"/>
                <a:gd name="connsiteX42" fmla="*/ 323243 w 388004"/>
                <a:gd name="connsiteY42" fmla="*/ 322786 h 387715"/>
                <a:gd name="connsiteX43" fmla="*/ 352707 w 388004"/>
                <a:gd name="connsiteY43" fmla="*/ 284450 h 387715"/>
                <a:gd name="connsiteX44" fmla="*/ 353145 w 388004"/>
                <a:gd name="connsiteY44" fmla="*/ 283556 h 387715"/>
                <a:gd name="connsiteX45" fmla="*/ 320961 w 388004"/>
                <a:gd name="connsiteY45" fmla="*/ 317109 h 387715"/>
                <a:gd name="connsiteX46" fmla="*/ 289252 w 388004"/>
                <a:gd name="connsiteY46" fmla="*/ 285345 h 387715"/>
                <a:gd name="connsiteX47" fmla="*/ 345843 w 388004"/>
                <a:gd name="connsiteY47" fmla="*/ 285345 h 387715"/>
                <a:gd name="connsiteX48" fmla="*/ 321034 w 388004"/>
                <a:gd name="connsiteY48" fmla="*/ 317109 h 387715"/>
                <a:gd name="connsiteX49" fmla="*/ 35835 w 388004"/>
                <a:gd name="connsiteY49" fmla="*/ 290255 h 387715"/>
                <a:gd name="connsiteX50" fmla="*/ 38299 w 388004"/>
                <a:gd name="connsiteY50" fmla="*/ 285400 h 387715"/>
                <a:gd name="connsiteX51" fmla="*/ 80834 w 388004"/>
                <a:gd name="connsiteY51" fmla="*/ 285400 h 387715"/>
                <a:gd name="connsiteX52" fmla="*/ 83463 w 388004"/>
                <a:gd name="connsiteY52" fmla="*/ 291752 h 387715"/>
                <a:gd name="connsiteX53" fmla="*/ 57759 w 388004"/>
                <a:gd name="connsiteY53" fmla="*/ 317455 h 387715"/>
                <a:gd name="connsiteX54" fmla="*/ 35835 w 388004"/>
                <a:gd name="connsiteY54" fmla="*/ 290255 h 387715"/>
                <a:gd name="connsiteX55" fmla="*/ 321326 w 388004"/>
                <a:gd name="connsiteY55" fmla="*/ 61611 h 387715"/>
                <a:gd name="connsiteX56" fmla="*/ 342484 w 388004"/>
                <a:gd name="connsiteY56" fmla="*/ 87953 h 387715"/>
                <a:gd name="connsiteX57" fmla="*/ 339563 w 388004"/>
                <a:gd name="connsiteY57" fmla="*/ 93302 h 387715"/>
                <a:gd name="connsiteX58" fmla="*/ 289617 w 388004"/>
                <a:gd name="connsiteY58" fmla="*/ 93302 h 387715"/>
                <a:gd name="connsiteX59" fmla="*/ 201116 w 388004"/>
                <a:gd name="connsiteY59" fmla="*/ 279868 h 387715"/>
                <a:gd name="connsiteX60" fmla="*/ 192464 w 388004"/>
                <a:gd name="connsiteY60" fmla="*/ 271215 h 387715"/>
                <a:gd name="connsiteX61" fmla="*/ 192464 w 388004"/>
                <a:gd name="connsiteY61" fmla="*/ 204749 h 387715"/>
                <a:gd name="connsiteX62" fmla="*/ 198451 w 388004"/>
                <a:gd name="connsiteY62" fmla="*/ 202284 h 387715"/>
                <a:gd name="connsiteX63" fmla="*/ 276054 w 388004"/>
                <a:gd name="connsiteY63" fmla="*/ 279868 h 387715"/>
                <a:gd name="connsiteX64" fmla="*/ 109385 w 388004"/>
                <a:gd name="connsiteY64" fmla="*/ 291716 h 387715"/>
                <a:gd name="connsiteX65" fmla="*/ 112013 w 388004"/>
                <a:gd name="connsiteY65" fmla="*/ 285345 h 387715"/>
                <a:gd name="connsiteX66" fmla="*/ 178334 w 388004"/>
                <a:gd name="connsiteY66" fmla="*/ 285345 h 387715"/>
                <a:gd name="connsiteX67" fmla="*/ 186987 w 388004"/>
                <a:gd name="connsiteY67" fmla="*/ 294016 h 387715"/>
                <a:gd name="connsiteX68" fmla="*/ 186987 w 388004"/>
                <a:gd name="connsiteY68" fmla="*/ 364517 h 387715"/>
                <a:gd name="connsiteX69" fmla="*/ 183610 w 388004"/>
                <a:gd name="connsiteY69" fmla="*/ 365923 h 387715"/>
                <a:gd name="connsiteX70" fmla="*/ 187024 w 388004"/>
                <a:gd name="connsiteY70" fmla="*/ 98778 h 387715"/>
                <a:gd name="connsiteX71" fmla="*/ 187024 w 388004"/>
                <a:gd name="connsiteY71" fmla="*/ 173624 h 387715"/>
                <a:gd name="connsiteX72" fmla="*/ 180324 w 388004"/>
                <a:gd name="connsiteY72" fmla="*/ 176399 h 387715"/>
                <a:gd name="connsiteX73" fmla="*/ 106281 w 388004"/>
                <a:gd name="connsiteY73" fmla="*/ 102374 h 387715"/>
                <a:gd name="connsiteX74" fmla="*/ 107815 w 388004"/>
                <a:gd name="connsiteY74" fmla="*/ 98723 h 387715"/>
                <a:gd name="connsiteX75" fmla="*/ 112050 w 388004"/>
                <a:gd name="connsiteY75" fmla="*/ 279868 h 387715"/>
                <a:gd name="connsiteX76" fmla="*/ 109421 w 388004"/>
                <a:gd name="connsiteY76" fmla="*/ 273534 h 387715"/>
                <a:gd name="connsiteX77" fmla="*/ 180616 w 388004"/>
                <a:gd name="connsiteY77" fmla="*/ 202339 h 387715"/>
                <a:gd name="connsiteX78" fmla="*/ 186969 w 388004"/>
                <a:gd name="connsiteY78" fmla="*/ 204858 h 387715"/>
                <a:gd name="connsiteX79" fmla="*/ 186969 w 388004"/>
                <a:gd name="connsiteY79" fmla="*/ 271270 h 387715"/>
                <a:gd name="connsiteX80" fmla="*/ 178316 w 388004"/>
                <a:gd name="connsiteY80" fmla="*/ 279923 h 387715"/>
                <a:gd name="connsiteX81" fmla="*/ 205151 w 388004"/>
                <a:gd name="connsiteY81" fmla="*/ 192061 h 387715"/>
                <a:gd name="connsiteX82" fmla="*/ 271618 w 388004"/>
                <a:gd name="connsiteY82" fmla="*/ 192061 h 387715"/>
                <a:gd name="connsiteX83" fmla="*/ 280325 w 388004"/>
                <a:gd name="connsiteY83" fmla="*/ 200897 h 387715"/>
                <a:gd name="connsiteX84" fmla="*/ 280325 w 388004"/>
                <a:gd name="connsiteY84" fmla="*/ 276382 h 387715"/>
                <a:gd name="connsiteX85" fmla="*/ 202413 w 388004"/>
                <a:gd name="connsiteY85" fmla="*/ 198451 h 387715"/>
                <a:gd name="connsiteX86" fmla="*/ 205114 w 388004"/>
                <a:gd name="connsiteY86" fmla="*/ 192061 h 387715"/>
                <a:gd name="connsiteX87" fmla="*/ 280325 w 388004"/>
                <a:gd name="connsiteY87" fmla="*/ 178096 h 387715"/>
                <a:gd name="connsiteX88" fmla="*/ 271709 w 388004"/>
                <a:gd name="connsiteY88" fmla="*/ 186585 h 387715"/>
                <a:gd name="connsiteX89" fmla="*/ 205151 w 388004"/>
                <a:gd name="connsiteY89" fmla="*/ 186585 h 387715"/>
                <a:gd name="connsiteX90" fmla="*/ 202632 w 388004"/>
                <a:gd name="connsiteY90" fmla="*/ 180287 h 387715"/>
                <a:gd name="connsiteX91" fmla="*/ 280289 w 388004"/>
                <a:gd name="connsiteY91" fmla="*/ 102630 h 387715"/>
                <a:gd name="connsiteX92" fmla="*/ 198835 w 388004"/>
                <a:gd name="connsiteY92" fmla="*/ 176380 h 387715"/>
                <a:gd name="connsiteX93" fmla="*/ 192500 w 388004"/>
                <a:gd name="connsiteY93" fmla="*/ 173660 h 387715"/>
                <a:gd name="connsiteX94" fmla="*/ 192500 w 388004"/>
                <a:gd name="connsiteY94" fmla="*/ 98815 h 387715"/>
                <a:gd name="connsiteX95" fmla="*/ 276473 w 388004"/>
                <a:gd name="connsiteY95" fmla="*/ 98815 h 387715"/>
                <a:gd name="connsiteX96" fmla="*/ 99180 w 388004"/>
                <a:gd name="connsiteY96" fmla="*/ 107413 h 387715"/>
                <a:gd name="connsiteX97" fmla="*/ 102320 w 388004"/>
                <a:gd name="connsiteY97" fmla="*/ 106153 h 387715"/>
                <a:gd name="connsiteX98" fmla="*/ 176454 w 388004"/>
                <a:gd name="connsiteY98" fmla="*/ 180287 h 387715"/>
                <a:gd name="connsiteX99" fmla="*/ 173935 w 388004"/>
                <a:gd name="connsiteY99" fmla="*/ 186585 h 387715"/>
                <a:gd name="connsiteX100" fmla="*/ 99089 w 388004"/>
                <a:gd name="connsiteY100" fmla="*/ 186585 h 387715"/>
                <a:gd name="connsiteX101" fmla="*/ 174026 w 388004"/>
                <a:gd name="connsiteY101" fmla="*/ 192061 h 387715"/>
                <a:gd name="connsiteX102" fmla="*/ 176764 w 388004"/>
                <a:gd name="connsiteY102" fmla="*/ 198451 h 387715"/>
                <a:gd name="connsiteX103" fmla="*/ 105569 w 388004"/>
                <a:gd name="connsiteY103" fmla="*/ 269645 h 387715"/>
                <a:gd name="connsiteX104" fmla="*/ 99253 w 388004"/>
                <a:gd name="connsiteY104" fmla="*/ 267035 h 387715"/>
                <a:gd name="connsiteX105" fmla="*/ 99253 w 388004"/>
                <a:gd name="connsiteY105" fmla="*/ 192061 h 387715"/>
                <a:gd name="connsiteX106" fmla="*/ 285820 w 388004"/>
                <a:gd name="connsiteY106" fmla="*/ 200897 h 387715"/>
                <a:gd name="connsiteX107" fmla="*/ 294509 w 388004"/>
                <a:gd name="connsiteY107" fmla="*/ 192061 h 387715"/>
                <a:gd name="connsiteX108" fmla="*/ 364974 w 388004"/>
                <a:gd name="connsiteY108" fmla="*/ 192061 h 387715"/>
                <a:gd name="connsiteX109" fmla="*/ 366380 w 388004"/>
                <a:gd name="connsiteY109" fmla="*/ 195439 h 387715"/>
                <a:gd name="connsiteX110" fmla="*/ 285820 w 388004"/>
                <a:gd name="connsiteY110" fmla="*/ 275998 h 387715"/>
                <a:gd name="connsiteX111" fmla="*/ 364974 w 388004"/>
                <a:gd name="connsiteY111" fmla="*/ 186585 h 387715"/>
                <a:gd name="connsiteX112" fmla="*/ 294363 w 388004"/>
                <a:gd name="connsiteY112" fmla="*/ 186585 h 387715"/>
                <a:gd name="connsiteX113" fmla="*/ 285765 w 388004"/>
                <a:gd name="connsiteY113" fmla="*/ 178115 h 387715"/>
                <a:gd name="connsiteX114" fmla="*/ 285765 w 388004"/>
                <a:gd name="connsiteY114" fmla="*/ 102648 h 387715"/>
                <a:gd name="connsiteX115" fmla="*/ 366325 w 388004"/>
                <a:gd name="connsiteY115" fmla="*/ 183208 h 387715"/>
                <a:gd name="connsiteX116" fmla="*/ 364919 w 388004"/>
                <a:gd name="connsiteY116" fmla="*/ 186585 h 387715"/>
                <a:gd name="connsiteX117" fmla="*/ 192500 w 388004"/>
                <a:gd name="connsiteY117" fmla="*/ 93302 h 387715"/>
                <a:gd name="connsiteX118" fmla="*/ 192500 w 388004"/>
                <a:gd name="connsiteY118" fmla="*/ 9328 h 387715"/>
                <a:gd name="connsiteX119" fmla="*/ 276473 w 388004"/>
                <a:gd name="connsiteY119" fmla="*/ 93302 h 387715"/>
                <a:gd name="connsiteX120" fmla="*/ 187024 w 388004"/>
                <a:gd name="connsiteY120" fmla="*/ 93302 h 387715"/>
                <a:gd name="connsiteX121" fmla="*/ 107815 w 388004"/>
                <a:gd name="connsiteY121" fmla="*/ 93302 h 387715"/>
                <a:gd name="connsiteX122" fmla="*/ 106409 w 388004"/>
                <a:gd name="connsiteY122" fmla="*/ 89924 h 387715"/>
                <a:gd name="connsiteX123" fmla="*/ 187024 w 388004"/>
                <a:gd name="connsiteY123" fmla="*/ 9347 h 387715"/>
                <a:gd name="connsiteX124" fmla="*/ 90272 w 388004"/>
                <a:gd name="connsiteY124" fmla="*/ 106080 h 387715"/>
                <a:gd name="connsiteX125" fmla="*/ 93667 w 388004"/>
                <a:gd name="connsiteY125" fmla="*/ 107486 h 387715"/>
                <a:gd name="connsiteX126" fmla="*/ 93667 w 388004"/>
                <a:gd name="connsiteY126" fmla="*/ 186640 h 387715"/>
                <a:gd name="connsiteX127" fmla="*/ 9694 w 388004"/>
                <a:gd name="connsiteY127" fmla="*/ 186640 h 387715"/>
                <a:gd name="connsiteX128" fmla="*/ 93667 w 388004"/>
                <a:gd name="connsiteY128" fmla="*/ 192116 h 387715"/>
                <a:gd name="connsiteX129" fmla="*/ 93667 w 388004"/>
                <a:gd name="connsiteY129" fmla="*/ 267108 h 387715"/>
                <a:gd name="connsiteX130" fmla="*/ 87314 w 388004"/>
                <a:gd name="connsiteY130" fmla="*/ 269718 h 387715"/>
                <a:gd name="connsiteX131" fmla="*/ 9712 w 388004"/>
                <a:gd name="connsiteY131" fmla="*/ 192116 h 387715"/>
                <a:gd name="connsiteX132" fmla="*/ 87296 w 388004"/>
                <a:gd name="connsiteY132" fmla="*/ 295641 h 387715"/>
                <a:gd name="connsiteX133" fmla="*/ 93667 w 388004"/>
                <a:gd name="connsiteY133" fmla="*/ 298269 h 387715"/>
                <a:gd name="connsiteX134" fmla="*/ 93667 w 388004"/>
                <a:gd name="connsiteY134" fmla="*/ 346152 h 387715"/>
                <a:gd name="connsiteX135" fmla="*/ 61648 w 388004"/>
                <a:gd name="connsiteY135" fmla="*/ 321289 h 387715"/>
                <a:gd name="connsiteX136" fmla="*/ 99144 w 388004"/>
                <a:gd name="connsiteY136" fmla="*/ 298269 h 387715"/>
                <a:gd name="connsiteX137" fmla="*/ 105478 w 388004"/>
                <a:gd name="connsiteY137" fmla="*/ 295641 h 387715"/>
                <a:gd name="connsiteX138" fmla="*/ 179722 w 388004"/>
                <a:gd name="connsiteY138" fmla="*/ 369793 h 387715"/>
                <a:gd name="connsiteX139" fmla="*/ 178462 w 388004"/>
                <a:gd name="connsiteY139" fmla="*/ 372622 h 387715"/>
                <a:gd name="connsiteX140" fmla="*/ 99180 w 388004"/>
                <a:gd name="connsiteY140" fmla="*/ 349292 h 387715"/>
                <a:gd name="connsiteX141" fmla="*/ 195895 w 388004"/>
                <a:gd name="connsiteY141" fmla="*/ 365977 h 387715"/>
                <a:gd name="connsiteX142" fmla="*/ 192518 w 388004"/>
                <a:gd name="connsiteY142" fmla="*/ 364572 h 387715"/>
                <a:gd name="connsiteX143" fmla="*/ 192518 w 388004"/>
                <a:gd name="connsiteY143" fmla="*/ 294016 h 387715"/>
                <a:gd name="connsiteX144" fmla="*/ 201171 w 388004"/>
                <a:gd name="connsiteY144" fmla="*/ 285345 h 387715"/>
                <a:gd name="connsiteX145" fmla="*/ 276473 w 388004"/>
                <a:gd name="connsiteY145" fmla="*/ 285345 h 387715"/>
                <a:gd name="connsiteX146" fmla="*/ 289690 w 388004"/>
                <a:gd name="connsiteY146" fmla="*/ 279923 h 387715"/>
                <a:gd name="connsiteX147" fmla="*/ 370250 w 388004"/>
                <a:gd name="connsiteY147" fmla="*/ 199363 h 387715"/>
                <a:gd name="connsiteX148" fmla="*/ 372696 w 388004"/>
                <a:gd name="connsiteY148" fmla="*/ 200514 h 387715"/>
                <a:gd name="connsiteX149" fmla="*/ 349074 w 388004"/>
                <a:gd name="connsiteY149" fmla="*/ 279923 h 387715"/>
                <a:gd name="connsiteX150" fmla="*/ 372714 w 388004"/>
                <a:gd name="connsiteY150" fmla="*/ 178242 h 387715"/>
                <a:gd name="connsiteX151" fmla="*/ 370250 w 388004"/>
                <a:gd name="connsiteY151" fmla="*/ 179392 h 387715"/>
                <a:gd name="connsiteX152" fmla="*/ 289635 w 388004"/>
                <a:gd name="connsiteY152" fmla="*/ 98778 h 387715"/>
                <a:gd name="connsiteX153" fmla="*/ 339581 w 388004"/>
                <a:gd name="connsiteY153" fmla="*/ 98778 h 387715"/>
                <a:gd name="connsiteX154" fmla="*/ 353583 w 388004"/>
                <a:gd name="connsiteY154" fmla="*/ 107453 h 387715"/>
                <a:gd name="connsiteX155" fmla="*/ 353747 w 388004"/>
                <a:gd name="connsiteY155" fmla="*/ 107413 h 387715"/>
                <a:gd name="connsiteX156" fmla="*/ 372659 w 388004"/>
                <a:gd name="connsiteY156" fmla="*/ 178188 h 387715"/>
                <a:gd name="connsiteX157" fmla="*/ 317511 w 388004"/>
                <a:gd name="connsiteY157" fmla="*/ 57759 h 387715"/>
                <a:gd name="connsiteX158" fmla="*/ 285765 w 388004"/>
                <a:gd name="connsiteY158" fmla="*/ 89450 h 387715"/>
                <a:gd name="connsiteX159" fmla="*/ 285765 w 388004"/>
                <a:gd name="connsiteY159" fmla="*/ 43575 h 387715"/>
                <a:gd name="connsiteX160" fmla="*/ 294601 w 388004"/>
                <a:gd name="connsiteY160" fmla="*/ 38774 h 387715"/>
                <a:gd name="connsiteX161" fmla="*/ 317456 w 388004"/>
                <a:gd name="connsiteY161" fmla="*/ 57723 h 387715"/>
                <a:gd name="connsiteX162" fmla="*/ 280343 w 388004"/>
                <a:gd name="connsiteY162" fmla="*/ 43611 h 387715"/>
                <a:gd name="connsiteX163" fmla="*/ 280343 w 388004"/>
                <a:gd name="connsiteY163" fmla="*/ 89450 h 387715"/>
                <a:gd name="connsiteX164" fmla="*/ 196553 w 388004"/>
                <a:gd name="connsiteY164" fmla="*/ 5659 h 387715"/>
                <a:gd name="connsiteX165" fmla="*/ 267985 w 388004"/>
                <a:gd name="connsiteY165" fmla="*/ 23221 h 387715"/>
                <a:gd name="connsiteX166" fmla="*/ 267236 w 388004"/>
                <a:gd name="connsiteY166" fmla="*/ 28022 h 387715"/>
                <a:gd name="connsiteX167" fmla="*/ 280289 w 388004"/>
                <a:gd name="connsiteY167" fmla="*/ 43575 h 387715"/>
                <a:gd name="connsiteX168" fmla="*/ 183044 w 388004"/>
                <a:gd name="connsiteY168" fmla="*/ 5641 h 387715"/>
                <a:gd name="connsiteX169" fmla="*/ 102539 w 388004"/>
                <a:gd name="connsiteY169" fmla="*/ 86036 h 387715"/>
                <a:gd name="connsiteX170" fmla="*/ 99180 w 388004"/>
                <a:gd name="connsiteY170" fmla="*/ 84631 h 387715"/>
                <a:gd name="connsiteX171" fmla="*/ 99180 w 388004"/>
                <a:gd name="connsiteY171" fmla="*/ 39376 h 387715"/>
                <a:gd name="connsiteX172" fmla="*/ 108143 w 388004"/>
                <a:gd name="connsiteY172" fmla="*/ 28003 h 387715"/>
                <a:gd name="connsiteX173" fmla="*/ 107650 w 388004"/>
                <a:gd name="connsiteY173" fmla="*/ 24626 h 387715"/>
                <a:gd name="connsiteX174" fmla="*/ 182989 w 388004"/>
                <a:gd name="connsiteY174" fmla="*/ 5604 h 387715"/>
                <a:gd name="connsiteX175" fmla="*/ 93704 w 388004"/>
                <a:gd name="connsiteY175" fmla="*/ 39394 h 387715"/>
                <a:gd name="connsiteX176" fmla="*/ 93704 w 388004"/>
                <a:gd name="connsiteY176" fmla="*/ 84631 h 387715"/>
                <a:gd name="connsiteX177" fmla="*/ 90053 w 388004"/>
                <a:gd name="connsiteY177" fmla="*/ 86164 h 387715"/>
                <a:gd name="connsiteX178" fmla="*/ 67380 w 388004"/>
                <a:gd name="connsiteY178" fmla="*/ 63473 h 387715"/>
                <a:gd name="connsiteX179" fmla="*/ 69205 w 388004"/>
                <a:gd name="connsiteY179" fmla="*/ 57357 h 387715"/>
                <a:gd name="connsiteX180" fmla="*/ 67690 w 388004"/>
                <a:gd name="connsiteY180" fmla="*/ 51625 h 387715"/>
                <a:gd name="connsiteX181" fmla="*/ 87972 w 388004"/>
                <a:gd name="connsiteY181" fmla="*/ 36036 h 387715"/>
                <a:gd name="connsiteX182" fmla="*/ 93704 w 388004"/>
                <a:gd name="connsiteY182" fmla="*/ 39394 h 387715"/>
                <a:gd name="connsiteX183" fmla="*/ 51662 w 388004"/>
                <a:gd name="connsiteY183" fmla="*/ 67544 h 387715"/>
                <a:gd name="connsiteX184" fmla="*/ 63510 w 388004"/>
                <a:gd name="connsiteY184" fmla="*/ 67306 h 387715"/>
                <a:gd name="connsiteX185" fmla="*/ 86292 w 388004"/>
                <a:gd name="connsiteY185" fmla="*/ 90089 h 387715"/>
                <a:gd name="connsiteX186" fmla="*/ 85033 w 388004"/>
                <a:gd name="connsiteY186" fmla="*/ 93265 h 387715"/>
                <a:gd name="connsiteX187" fmla="*/ 42443 w 388004"/>
                <a:gd name="connsiteY187" fmla="*/ 93265 h 387715"/>
                <a:gd name="connsiteX188" fmla="*/ 38007 w 388004"/>
                <a:gd name="connsiteY188" fmla="*/ 84977 h 387715"/>
                <a:gd name="connsiteX189" fmla="*/ 51662 w 388004"/>
                <a:gd name="connsiteY189" fmla="*/ 67544 h 387715"/>
                <a:gd name="connsiteX190" fmla="*/ 26890 w 388004"/>
                <a:gd name="connsiteY190" fmla="*/ 112141 h 387715"/>
                <a:gd name="connsiteX191" fmla="*/ 42535 w 388004"/>
                <a:gd name="connsiteY191" fmla="*/ 98778 h 387715"/>
                <a:gd name="connsiteX192" fmla="*/ 85033 w 388004"/>
                <a:gd name="connsiteY192" fmla="*/ 98778 h 387715"/>
                <a:gd name="connsiteX193" fmla="*/ 86438 w 388004"/>
                <a:gd name="connsiteY193" fmla="*/ 102228 h 387715"/>
                <a:gd name="connsiteX194" fmla="*/ 5623 w 388004"/>
                <a:gd name="connsiteY194" fmla="*/ 183025 h 387715"/>
                <a:gd name="connsiteX195" fmla="*/ 22728 w 388004"/>
                <a:gd name="connsiteY195" fmla="*/ 111575 h 387715"/>
                <a:gd name="connsiteX196" fmla="*/ 26890 w 388004"/>
                <a:gd name="connsiteY196" fmla="*/ 112141 h 387715"/>
                <a:gd name="connsiteX197" fmla="*/ 5641 w 388004"/>
                <a:gd name="connsiteY197" fmla="*/ 195712 h 387715"/>
                <a:gd name="connsiteX198" fmla="*/ 83481 w 388004"/>
                <a:gd name="connsiteY198" fmla="*/ 273534 h 387715"/>
                <a:gd name="connsiteX199" fmla="*/ 80852 w 388004"/>
                <a:gd name="connsiteY199" fmla="*/ 279868 h 387715"/>
                <a:gd name="connsiteX200" fmla="*/ 38300 w 388004"/>
                <a:gd name="connsiteY200" fmla="*/ 279868 h 387715"/>
                <a:gd name="connsiteX201" fmla="*/ 24791 w 388004"/>
                <a:gd name="connsiteY201" fmla="*/ 271088 h 387715"/>
                <a:gd name="connsiteX202" fmla="*/ 5641 w 388004"/>
                <a:gd name="connsiteY202" fmla="*/ 195712 h 387715"/>
                <a:gd name="connsiteX203" fmla="*/ 200970 w 388004"/>
                <a:gd name="connsiteY203" fmla="*/ 372567 h 387715"/>
                <a:gd name="connsiteX204" fmla="*/ 199729 w 388004"/>
                <a:gd name="connsiteY204" fmla="*/ 369811 h 387715"/>
                <a:gd name="connsiteX205" fmla="*/ 280307 w 388004"/>
                <a:gd name="connsiteY205" fmla="*/ 289215 h 387715"/>
                <a:gd name="connsiteX206" fmla="*/ 280307 w 388004"/>
                <a:gd name="connsiteY206" fmla="*/ 334852 h 387715"/>
                <a:gd name="connsiteX207" fmla="*/ 267200 w 388004"/>
                <a:gd name="connsiteY207" fmla="*/ 350442 h 387715"/>
                <a:gd name="connsiteX208" fmla="*/ 267966 w 388004"/>
                <a:gd name="connsiteY208" fmla="*/ 355243 h 387715"/>
                <a:gd name="connsiteX209" fmla="*/ 200952 w 388004"/>
                <a:gd name="connsiteY209" fmla="*/ 372567 h 387715"/>
                <a:gd name="connsiteX210" fmla="*/ 285783 w 388004"/>
                <a:gd name="connsiteY210" fmla="*/ 334834 h 387715"/>
                <a:gd name="connsiteX211" fmla="*/ 285783 w 388004"/>
                <a:gd name="connsiteY211" fmla="*/ 289598 h 387715"/>
                <a:gd name="connsiteX212" fmla="*/ 317182 w 388004"/>
                <a:gd name="connsiteY212" fmla="*/ 320979 h 387715"/>
                <a:gd name="connsiteX213" fmla="*/ 294637 w 388004"/>
                <a:gd name="connsiteY213" fmla="*/ 339654 h 387715"/>
                <a:gd name="connsiteX214" fmla="*/ 285765 w 388004"/>
                <a:gd name="connsiteY214" fmla="*/ 334834 h 387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388004" h="387715">
                  <a:moveTo>
                    <a:pt x="353145" y="283556"/>
                  </a:moveTo>
                  <a:cubicBezTo>
                    <a:pt x="367737" y="258305"/>
                    <a:pt x="376255" y="230007"/>
                    <a:pt x="378026" y="200897"/>
                  </a:cubicBezTo>
                  <a:cubicBezTo>
                    <a:pt x="384418" y="199944"/>
                    <a:pt x="388828" y="193991"/>
                    <a:pt x="387875" y="187599"/>
                  </a:cubicBezTo>
                  <a:cubicBezTo>
                    <a:pt x="387117" y="182506"/>
                    <a:pt x="383119" y="178508"/>
                    <a:pt x="378026" y="177750"/>
                  </a:cubicBezTo>
                  <a:cubicBezTo>
                    <a:pt x="376547" y="152408"/>
                    <a:pt x="369945" y="127630"/>
                    <a:pt x="358621" y="104912"/>
                  </a:cubicBezTo>
                  <a:cubicBezTo>
                    <a:pt x="363521" y="100683"/>
                    <a:pt x="364065" y="93282"/>
                    <a:pt x="359835" y="88382"/>
                  </a:cubicBezTo>
                  <a:cubicBezTo>
                    <a:pt x="357611" y="85805"/>
                    <a:pt x="354376" y="84323"/>
                    <a:pt x="350972" y="84320"/>
                  </a:cubicBezTo>
                  <a:cubicBezTo>
                    <a:pt x="349649" y="84321"/>
                    <a:pt x="348335" y="84544"/>
                    <a:pt x="347084" y="84977"/>
                  </a:cubicBezTo>
                  <a:cubicBezTo>
                    <a:pt x="340216" y="74616"/>
                    <a:pt x="332354" y="64950"/>
                    <a:pt x="323608" y="56116"/>
                  </a:cubicBezTo>
                  <a:cubicBezTo>
                    <a:pt x="323534" y="55971"/>
                    <a:pt x="323442" y="55836"/>
                    <a:pt x="323334" y="55715"/>
                  </a:cubicBezTo>
                  <a:cubicBezTo>
                    <a:pt x="323223" y="55629"/>
                    <a:pt x="323107" y="55550"/>
                    <a:pt x="322987" y="55477"/>
                  </a:cubicBezTo>
                  <a:cubicBezTo>
                    <a:pt x="315154" y="47656"/>
                    <a:pt x="306658" y="40528"/>
                    <a:pt x="297594" y="34174"/>
                  </a:cubicBezTo>
                  <a:cubicBezTo>
                    <a:pt x="298433" y="32225"/>
                    <a:pt x="298861" y="30125"/>
                    <a:pt x="298854" y="28003"/>
                  </a:cubicBezTo>
                  <a:cubicBezTo>
                    <a:pt x="298855" y="19262"/>
                    <a:pt x="291770" y="12175"/>
                    <a:pt x="283029" y="12174"/>
                  </a:cubicBezTo>
                  <a:cubicBezTo>
                    <a:pt x="278117" y="12173"/>
                    <a:pt x="273482" y="14454"/>
                    <a:pt x="270486" y="18346"/>
                  </a:cubicBezTo>
                  <a:cubicBezTo>
                    <a:pt x="245291" y="6318"/>
                    <a:pt x="217735" y="51"/>
                    <a:pt x="189817" y="0"/>
                  </a:cubicBezTo>
                  <a:lnTo>
                    <a:pt x="189251" y="0"/>
                  </a:lnTo>
                  <a:cubicBezTo>
                    <a:pt x="159960" y="-30"/>
                    <a:pt x="131067" y="6784"/>
                    <a:pt x="104876" y="19898"/>
                  </a:cubicBezTo>
                  <a:cubicBezTo>
                    <a:pt x="102682" y="17568"/>
                    <a:pt x="99624" y="16247"/>
                    <a:pt x="96424" y="16247"/>
                  </a:cubicBezTo>
                  <a:cubicBezTo>
                    <a:pt x="89941" y="16247"/>
                    <a:pt x="84686" y="21502"/>
                    <a:pt x="84686" y="27985"/>
                  </a:cubicBezTo>
                  <a:cubicBezTo>
                    <a:pt x="84694" y="29097"/>
                    <a:pt x="84853" y="30202"/>
                    <a:pt x="85160" y="31271"/>
                  </a:cubicBezTo>
                  <a:cubicBezTo>
                    <a:pt x="77698" y="36199"/>
                    <a:pt x="70597" y="41653"/>
                    <a:pt x="63911" y="47591"/>
                  </a:cubicBezTo>
                  <a:cubicBezTo>
                    <a:pt x="58532" y="43991"/>
                    <a:pt x="51253" y="45434"/>
                    <a:pt x="47653" y="50813"/>
                  </a:cubicBezTo>
                  <a:cubicBezTo>
                    <a:pt x="45017" y="54754"/>
                    <a:pt x="45014" y="59895"/>
                    <a:pt x="47646" y="63838"/>
                  </a:cubicBezTo>
                  <a:cubicBezTo>
                    <a:pt x="42571" y="69566"/>
                    <a:pt x="37846" y="75595"/>
                    <a:pt x="33498" y="81892"/>
                  </a:cubicBezTo>
                  <a:cubicBezTo>
                    <a:pt x="31423" y="80947"/>
                    <a:pt x="29170" y="80455"/>
                    <a:pt x="26890" y="80450"/>
                  </a:cubicBezTo>
                  <a:cubicBezTo>
                    <a:pt x="18149" y="80440"/>
                    <a:pt x="11055" y="87518"/>
                    <a:pt x="11045" y="96259"/>
                  </a:cubicBezTo>
                  <a:cubicBezTo>
                    <a:pt x="11039" y="101416"/>
                    <a:pt x="13546" y="106252"/>
                    <a:pt x="17763" y="109220"/>
                  </a:cubicBezTo>
                  <a:cubicBezTo>
                    <a:pt x="-6600" y="161360"/>
                    <a:pt x="-5868" y="221762"/>
                    <a:pt x="19752" y="273296"/>
                  </a:cubicBezTo>
                  <a:cubicBezTo>
                    <a:pt x="14665" y="277299"/>
                    <a:pt x="13786" y="284667"/>
                    <a:pt x="17788" y="289754"/>
                  </a:cubicBezTo>
                  <a:cubicBezTo>
                    <a:pt x="21010" y="293849"/>
                    <a:pt x="26548" y="295325"/>
                    <a:pt x="31381" y="293377"/>
                  </a:cubicBezTo>
                  <a:cubicBezTo>
                    <a:pt x="38434" y="304075"/>
                    <a:pt x="46543" y="314037"/>
                    <a:pt x="55587" y="323114"/>
                  </a:cubicBezTo>
                  <a:cubicBezTo>
                    <a:pt x="55587" y="323114"/>
                    <a:pt x="55587" y="323279"/>
                    <a:pt x="55733" y="323333"/>
                  </a:cubicBezTo>
                  <a:cubicBezTo>
                    <a:pt x="55814" y="323395"/>
                    <a:pt x="55900" y="323450"/>
                    <a:pt x="55989" y="323498"/>
                  </a:cubicBezTo>
                  <a:cubicBezTo>
                    <a:pt x="88661" y="356045"/>
                    <a:pt x="132129" y="375490"/>
                    <a:pt x="178170" y="378153"/>
                  </a:cubicBezTo>
                  <a:cubicBezTo>
                    <a:pt x="179363" y="384515"/>
                    <a:pt x="185487" y="388705"/>
                    <a:pt x="191849" y="387512"/>
                  </a:cubicBezTo>
                  <a:cubicBezTo>
                    <a:pt x="196600" y="386621"/>
                    <a:pt x="200317" y="382905"/>
                    <a:pt x="201208" y="378153"/>
                  </a:cubicBezTo>
                  <a:cubicBezTo>
                    <a:pt x="225231" y="376654"/>
                    <a:pt x="248743" y="370556"/>
                    <a:pt x="270467" y="360190"/>
                  </a:cubicBezTo>
                  <a:cubicBezTo>
                    <a:pt x="275810" y="367109"/>
                    <a:pt x="285749" y="368386"/>
                    <a:pt x="292668" y="363044"/>
                  </a:cubicBezTo>
                  <a:cubicBezTo>
                    <a:pt x="298354" y="358653"/>
                    <a:pt x="300370" y="350983"/>
                    <a:pt x="297576" y="344363"/>
                  </a:cubicBezTo>
                  <a:cubicBezTo>
                    <a:pt x="306521" y="338087"/>
                    <a:pt x="314912" y="331058"/>
                    <a:pt x="322659" y="323352"/>
                  </a:cubicBezTo>
                  <a:cubicBezTo>
                    <a:pt x="322779" y="323279"/>
                    <a:pt x="322894" y="323200"/>
                    <a:pt x="323006" y="323114"/>
                  </a:cubicBezTo>
                  <a:cubicBezTo>
                    <a:pt x="323115" y="323023"/>
                    <a:pt x="323152" y="322895"/>
                    <a:pt x="323243" y="322786"/>
                  </a:cubicBezTo>
                  <a:cubicBezTo>
                    <a:pt x="334648" y="311306"/>
                    <a:pt x="344548" y="298425"/>
                    <a:pt x="352707" y="284450"/>
                  </a:cubicBezTo>
                  <a:cubicBezTo>
                    <a:pt x="352909" y="284183"/>
                    <a:pt x="353057" y="283879"/>
                    <a:pt x="353145" y="283556"/>
                  </a:cubicBezTo>
                  <a:close/>
                  <a:moveTo>
                    <a:pt x="320961" y="317109"/>
                  </a:moveTo>
                  <a:lnTo>
                    <a:pt x="289252" y="285345"/>
                  </a:lnTo>
                  <a:lnTo>
                    <a:pt x="345843" y="285345"/>
                  </a:lnTo>
                  <a:cubicBezTo>
                    <a:pt x="338750" y="296802"/>
                    <a:pt x="330432" y="307452"/>
                    <a:pt x="321034" y="317109"/>
                  </a:cubicBezTo>
                  <a:close/>
                  <a:moveTo>
                    <a:pt x="35835" y="290255"/>
                  </a:moveTo>
                  <a:cubicBezTo>
                    <a:pt x="37035" y="288858"/>
                    <a:pt x="37880" y="287193"/>
                    <a:pt x="38299" y="285400"/>
                  </a:cubicBezTo>
                  <a:lnTo>
                    <a:pt x="80834" y="285400"/>
                  </a:lnTo>
                  <a:cubicBezTo>
                    <a:pt x="81226" y="287686"/>
                    <a:pt x="82124" y="289857"/>
                    <a:pt x="83463" y="291752"/>
                  </a:cubicBezTo>
                  <a:lnTo>
                    <a:pt x="57759" y="317455"/>
                  </a:lnTo>
                  <a:cubicBezTo>
                    <a:pt x="49611" y="309100"/>
                    <a:pt x="42270" y="299992"/>
                    <a:pt x="35835" y="290255"/>
                  </a:cubicBezTo>
                  <a:close/>
                  <a:moveTo>
                    <a:pt x="321326" y="61611"/>
                  </a:moveTo>
                  <a:cubicBezTo>
                    <a:pt x="329167" y="69728"/>
                    <a:pt x="336249" y="78545"/>
                    <a:pt x="342484" y="87953"/>
                  </a:cubicBezTo>
                  <a:cubicBezTo>
                    <a:pt x="341053" y="89445"/>
                    <a:pt x="340045" y="91291"/>
                    <a:pt x="339563" y="93302"/>
                  </a:cubicBezTo>
                  <a:lnTo>
                    <a:pt x="289617" y="93302"/>
                  </a:lnTo>
                  <a:close/>
                  <a:moveTo>
                    <a:pt x="201116" y="279868"/>
                  </a:moveTo>
                  <a:cubicBezTo>
                    <a:pt x="200086" y="275588"/>
                    <a:pt x="196744" y="272245"/>
                    <a:pt x="192464" y="271215"/>
                  </a:cubicBezTo>
                  <a:lnTo>
                    <a:pt x="192464" y="204749"/>
                  </a:lnTo>
                  <a:cubicBezTo>
                    <a:pt x="194609" y="204354"/>
                    <a:pt x="196649" y="203514"/>
                    <a:pt x="198451" y="202284"/>
                  </a:cubicBezTo>
                  <a:lnTo>
                    <a:pt x="276054" y="279868"/>
                  </a:lnTo>
                  <a:close/>
                  <a:moveTo>
                    <a:pt x="109385" y="291716"/>
                  </a:moveTo>
                  <a:cubicBezTo>
                    <a:pt x="110720" y="289812"/>
                    <a:pt x="111618" y="287636"/>
                    <a:pt x="112013" y="285345"/>
                  </a:cubicBezTo>
                  <a:lnTo>
                    <a:pt x="178334" y="285345"/>
                  </a:lnTo>
                  <a:cubicBezTo>
                    <a:pt x="179358" y="289632"/>
                    <a:pt x="182701" y="292983"/>
                    <a:pt x="186987" y="294016"/>
                  </a:cubicBezTo>
                  <a:lnTo>
                    <a:pt x="186987" y="364517"/>
                  </a:lnTo>
                  <a:cubicBezTo>
                    <a:pt x="185793" y="364802"/>
                    <a:pt x="184653" y="365277"/>
                    <a:pt x="183610" y="365923"/>
                  </a:cubicBezTo>
                  <a:close/>
                  <a:moveTo>
                    <a:pt x="187024" y="98778"/>
                  </a:moveTo>
                  <a:lnTo>
                    <a:pt x="187024" y="173624"/>
                  </a:lnTo>
                  <a:cubicBezTo>
                    <a:pt x="184606" y="174017"/>
                    <a:pt x="182312" y="174967"/>
                    <a:pt x="180324" y="176399"/>
                  </a:cubicBezTo>
                  <a:lnTo>
                    <a:pt x="106281" y="102374"/>
                  </a:lnTo>
                  <a:cubicBezTo>
                    <a:pt x="106993" y="101252"/>
                    <a:pt x="107512" y="100018"/>
                    <a:pt x="107815" y="98723"/>
                  </a:cubicBezTo>
                  <a:close/>
                  <a:moveTo>
                    <a:pt x="112050" y="279868"/>
                  </a:moveTo>
                  <a:cubicBezTo>
                    <a:pt x="111638" y="277593"/>
                    <a:pt x="110742" y="275432"/>
                    <a:pt x="109421" y="273534"/>
                  </a:cubicBezTo>
                  <a:lnTo>
                    <a:pt x="180616" y="202339"/>
                  </a:lnTo>
                  <a:cubicBezTo>
                    <a:pt x="182520" y="203641"/>
                    <a:pt x="184690" y="204502"/>
                    <a:pt x="186969" y="204858"/>
                  </a:cubicBezTo>
                  <a:lnTo>
                    <a:pt x="186969" y="271270"/>
                  </a:lnTo>
                  <a:cubicBezTo>
                    <a:pt x="182688" y="272300"/>
                    <a:pt x="179346" y="275642"/>
                    <a:pt x="178316" y="279923"/>
                  </a:cubicBezTo>
                  <a:close/>
                  <a:moveTo>
                    <a:pt x="205151" y="192061"/>
                  </a:moveTo>
                  <a:lnTo>
                    <a:pt x="271618" y="192061"/>
                  </a:lnTo>
                  <a:cubicBezTo>
                    <a:pt x="272596" y="196427"/>
                    <a:pt x="275974" y="199855"/>
                    <a:pt x="280325" y="200897"/>
                  </a:cubicBezTo>
                  <a:lnTo>
                    <a:pt x="280325" y="276382"/>
                  </a:lnTo>
                  <a:lnTo>
                    <a:pt x="202413" y="198451"/>
                  </a:lnTo>
                  <a:cubicBezTo>
                    <a:pt x="203776" y="196548"/>
                    <a:pt x="204698" y="194365"/>
                    <a:pt x="205114" y="192061"/>
                  </a:cubicBezTo>
                  <a:close/>
                  <a:moveTo>
                    <a:pt x="280325" y="178096"/>
                  </a:moveTo>
                  <a:cubicBezTo>
                    <a:pt x="276102" y="179111"/>
                    <a:pt x="272786" y="182377"/>
                    <a:pt x="271709" y="186585"/>
                  </a:cubicBezTo>
                  <a:lnTo>
                    <a:pt x="205151" y="186585"/>
                  </a:lnTo>
                  <a:cubicBezTo>
                    <a:pt x="204774" y="184329"/>
                    <a:pt x="203915" y="182181"/>
                    <a:pt x="202632" y="180287"/>
                  </a:cubicBezTo>
                  <a:lnTo>
                    <a:pt x="280289" y="102630"/>
                  </a:lnTo>
                  <a:close/>
                  <a:moveTo>
                    <a:pt x="198835" y="176380"/>
                  </a:moveTo>
                  <a:cubicBezTo>
                    <a:pt x="196948" y="175021"/>
                    <a:pt x="194785" y="174092"/>
                    <a:pt x="192500" y="173660"/>
                  </a:cubicBezTo>
                  <a:lnTo>
                    <a:pt x="192500" y="98815"/>
                  </a:lnTo>
                  <a:lnTo>
                    <a:pt x="276473" y="98815"/>
                  </a:lnTo>
                  <a:close/>
                  <a:moveTo>
                    <a:pt x="99180" y="107413"/>
                  </a:moveTo>
                  <a:cubicBezTo>
                    <a:pt x="100282" y="107146"/>
                    <a:pt x="101340" y="106722"/>
                    <a:pt x="102320" y="106153"/>
                  </a:cubicBezTo>
                  <a:lnTo>
                    <a:pt x="176454" y="180287"/>
                  </a:lnTo>
                  <a:cubicBezTo>
                    <a:pt x="175171" y="182181"/>
                    <a:pt x="174312" y="184329"/>
                    <a:pt x="173935" y="186585"/>
                  </a:cubicBezTo>
                  <a:lnTo>
                    <a:pt x="99089" y="186585"/>
                  </a:lnTo>
                  <a:close/>
                  <a:moveTo>
                    <a:pt x="174026" y="192061"/>
                  </a:moveTo>
                  <a:cubicBezTo>
                    <a:pt x="174453" y="194368"/>
                    <a:pt x="175388" y="196551"/>
                    <a:pt x="176764" y="198451"/>
                  </a:cubicBezTo>
                  <a:lnTo>
                    <a:pt x="105569" y="269645"/>
                  </a:lnTo>
                  <a:cubicBezTo>
                    <a:pt x="103682" y="268320"/>
                    <a:pt x="101525" y="267428"/>
                    <a:pt x="99253" y="267035"/>
                  </a:cubicBezTo>
                  <a:lnTo>
                    <a:pt x="99253" y="192061"/>
                  </a:lnTo>
                  <a:close/>
                  <a:moveTo>
                    <a:pt x="285820" y="200897"/>
                  </a:moveTo>
                  <a:cubicBezTo>
                    <a:pt x="290164" y="199849"/>
                    <a:pt x="293534" y="196422"/>
                    <a:pt x="294509" y="192061"/>
                  </a:cubicBezTo>
                  <a:lnTo>
                    <a:pt x="364974" y="192061"/>
                  </a:lnTo>
                  <a:cubicBezTo>
                    <a:pt x="365256" y="193256"/>
                    <a:pt x="365731" y="194397"/>
                    <a:pt x="366380" y="195439"/>
                  </a:cubicBezTo>
                  <a:lnTo>
                    <a:pt x="285820" y="275998"/>
                  </a:lnTo>
                  <a:close/>
                  <a:moveTo>
                    <a:pt x="364974" y="186585"/>
                  </a:moveTo>
                  <a:lnTo>
                    <a:pt x="294363" y="186585"/>
                  </a:lnTo>
                  <a:cubicBezTo>
                    <a:pt x="293291" y="182385"/>
                    <a:pt x="289981" y="179124"/>
                    <a:pt x="285765" y="178115"/>
                  </a:cubicBezTo>
                  <a:lnTo>
                    <a:pt x="285765" y="102648"/>
                  </a:lnTo>
                  <a:lnTo>
                    <a:pt x="366325" y="183208"/>
                  </a:lnTo>
                  <a:cubicBezTo>
                    <a:pt x="365682" y="184253"/>
                    <a:pt x="365208" y="185392"/>
                    <a:pt x="364919" y="186585"/>
                  </a:cubicBezTo>
                  <a:close/>
                  <a:moveTo>
                    <a:pt x="192500" y="93302"/>
                  </a:moveTo>
                  <a:lnTo>
                    <a:pt x="192500" y="9328"/>
                  </a:lnTo>
                  <a:lnTo>
                    <a:pt x="276473" y="93302"/>
                  </a:lnTo>
                  <a:close/>
                  <a:moveTo>
                    <a:pt x="187024" y="93302"/>
                  </a:moveTo>
                  <a:lnTo>
                    <a:pt x="107815" y="93302"/>
                  </a:lnTo>
                  <a:cubicBezTo>
                    <a:pt x="107529" y="92108"/>
                    <a:pt x="107055" y="90968"/>
                    <a:pt x="106409" y="89924"/>
                  </a:cubicBezTo>
                  <a:lnTo>
                    <a:pt x="187024" y="9347"/>
                  </a:lnTo>
                  <a:close/>
                  <a:moveTo>
                    <a:pt x="90272" y="106080"/>
                  </a:moveTo>
                  <a:cubicBezTo>
                    <a:pt x="91322" y="106726"/>
                    <a:pt x="92468" y="107201"/>
                    <a:pt x="93667" y="107486"/>
                  </a:cubicBezTo>
                  <a:lnTo>
                    <a:pt x="93667" y="186640"/>
                  </a:lnTo>
                  <a:lnTo>
                    <a:pt x="9694" y="186640"/>
                  </a:lnTo>
                  <a:close/>
                  <a:moveTo>
                    <a:pt x="93667" y="192116"/>
                  </a:moveTo>
                  <a:lnTo>
                    <a:pt x="93667" y="267108"/>
                  </a:lnTo>
                  <a:cubicBezTo>
                    <a:pt x="91384" y="267501"/>
                    <a:pt x="89215" y="268393"/>
                    <a:pt x="87314" y="269718"/>
                  </a:cubicBezTo>
                  <a:lnTo>
                    <a:pt x="9712" y="192116"/>
                  </a:lnTo>
                  <a:close/>
                  <a:moveTo>
                    <a:pt x="87296" y="295641"/>
                  </a:moveTo>
                  <a:cubicBezTo>
                    <a:pt x="89198" y="296980"/>
                    <a:pt x="91374" y="297878"/>
                    <a:pt x="93667" y="298269"/>
                  </a:cubicBezTo>
                  <a:lnTo>
                    <a:pt x="93667" y="346152"/>
                  </a:lnTo>
                  <a:cubicBezTo>
                    <a:pt x="82120" y="339056"/>
                    <a:pt x="71383" y="330719"/>
                    <a:pt x="61648" y="321289"/>
                  </a:cubicBezTo>
                  <a:close/>
                  <a:moveTo>
                    <a:pt x="99144" y="298269"/>
                  </a:moveTo>
                  <a:cubicBezTo>
                    <a:pt x="101425" y="297878"/>
                    <a:pt x="103590" y="296979"/>
                    <a:pt x="105478" y="295641"/>
                  </a:cubicBezTo>
                  <a:lnTo>
                    <a:pt x="179722" y="369793"/>
                  </a:lnTo>
                  <a:cubicBezTo>
                    <a:pt x="179188" y="370681"/>
                    <a:pt x="178766" y="371631"/>
                    <a:pt x="178462" y="372622"/>
                  </a:cubicBezTo>
                  <a:cubicBezTo>
                    <a:pt x="150599" y="371008"/>
                    <a:pt x="123476" y="363027"/>
                    <a:pt x="99180" y="349292"/>
                  </a:cubicBezTo>
                  <a:close/>
                  <a:moveTo>
                    <a:pt x="195895" y="365977"/>
                  </a:moveTo>
                  <a:cubicBezTo>
                    <a:pt x="194854" y="365328"/>
                    <a:pt x="193713" y="364854"/>
                    <a:pt x="192518" y="364572"/>
                  </a:cubicBezTo>
                  <a:lnTo>
                    <a:pt x="192518" y="294016"/>
                  </a:lnTo>
                  <a:cubicBezTo>
                    <a:pt x="196808" y="292991"/>
                    <a:pt x="200155" y="289637"/>
                    <a:pt x="201171" y="285345"/>
                  </a:cubicBezTo>
                  <a:lnTo>
                    <a:pt x="276473" y="285345"/>
                  </a:lnTo>
                  <a:close/>
                  <a:moveTo>
                    <a:pt x="289690" y="279923"/>
                  </a:moveTo>
                  <a:lnTo>
                    <a:pt x="370250" y="199363"/>
                  </a:lnTo>
                  <a:cubicBezTo>
                    <a:pt x="371019" y="199838"/>
                    <a:pt x="371840" y="200224"/>
                    <a:pt x="372696" y="200514"/>
                  </a:cubicBezTo>
                  <a:cubicBezTo>
                    <a:pt x="371016" y="228445"/>
                    <a:pt x="362933" y="255615"/>
                    <a:pt x="349074" y="279923"/>
                  </a:cubicBezTo>
                  <a:close/>
                  <a:moveTo>
                    <a:pt x="372714" y="178242"/>
                  </a:moveTo>
                  <a:cubicBezTo>
                    <a:pt x="371847" y="178521"/>
                    <a:pt x="371020" y="178907"/>
                    <a:pt x="370250" y="179392"/>
                  </a:cubicBezTo>
                  <a:lnTo>
                    <a:pt x="289635" y="98778"/>
                  </a:lnTo>
                  <a:lnTo>
                    <a:pt x="339581" y="98778"/>
                  </a:lnTo>
                  <a:cubicBezTo>
                    <a:pt x="341052" y="105040"/>
                    <a:pt x="347321" y="108924"/>
                    <a:pt x="353583" y="107453"/>
                  </a:cubicBezTo>
                  <a:cubicBezTo>
                    <a:pt x="353638" y="107440"/>
                    <a:pt x="353692" y="107426"/>
                    <a:pt x="353747" y="107413"/>
                  </a:cubicBezTo>
                  <a:cubicBezTo>
                    <a:pt x="364769" y="129484"/>
                    <a:pt x="371202" y="153560"/>
                    <a:pt x="372659" y="178188"/>
                  </a:cubicBezTo>
                  <a:close/>
                  <a:moveTo>
                    <a:pt x="317511" y="57759"/>
                  </a:moveTo>
                  <a:lnTo>
                    <a:pt x="285765" y="89450"/>
                  </a:lnTo>
                  <a:lnTo>
                    <a:pt x="285765" y="43575"/>
                  </a:lnTo>
                  <a:cubicBezTo>
                    <a:pt x="289157" y="42985"/>
                    <a:pt x="292261" y="41299"/>
                    <a:pt x="294601" y="38774"/>
                  </a:cubicBezTo>
                  <a:cubicBezTo>
                    <a:pt x="302715" y="44467"/>
                    <a:pt x="310358" y="50804"/>
                    <a:pt x="317456" y="57723"/>
                  </a:cubicBezTo>
                  <a:close/>
                  <a:moveTo>
                    <a:pt x="280343" y="43611"/>
                  </a:moveTo>
                  <a:lnTo>
                    <a:pt x="280343" y="89450"/>
                  </a:lnTo>
                  <a:lnTo>
                    <a:pt x="196553" y="5659"/>
                  </a:lnTo>
                  <a:cubicBezTo>
                    <a:pt x="221310" y="6593"/>
                    <a:pt x="245616" y="12569"/>
                    <a:pt x="267985" y="23221"/>
                  </a:cubicBezTo>
                  <a:cubicBezTo>
                    <a:pt x="267492" y="24773"/>
                    <a:pt x="267240" y="26392"/>
                    <a:pt x="267236" y="28022"/>
                  </a:cubicBezTo>
                  <a:cubicBezTo>
                    <a:pt x="267258" y="35679"/>
                    <a:pt x="272751" y="42225"/>
                    <a:pt x="280289" y="43575"/>
                  </a:cubicBezTo>
                  <a:close/>
                  <a:moveTo>
                    <a:pt x="183044" y="5641"/>
                  </a:moveTo>
                  <a:lnTo>
                    <a:pt x="102539" y="86036"/>
                  </a:lnTo>
                  <a:cubicBezTo>
                    <a:pt x="101502" y="85391"/>
                    <a:pt x="100368" y="84916"/>
                    <a:pt x="99180" y="84631"/>
                  </a:cubicBezTo>
                  <a:lnTo>
                    <a:pt x="99180" y="39376"/>
                  </a:lnTo>
                  <a:cubicBezTo>
                    <a:pt x="104436" y="38111"/>
                    <a:pt x="108142" y="33410"/>
                    <a:pt x="108143" y="28003"/>
                  </a:cubicBezTo>
                  <a:cubicBezTo>
                    <a:pt x="108147" y="26859"/>
                    <a:pt x="107981" y="25721"/>
                    <a:pt x="107650" y="24626"/>
                  </a:cubicBezTo>
                  <a:cubicBezTo>
                    <a:pt x="131103" y="12941"/>
                    <a:pt x="156800" y="6453"/>
                    <a:pt x="182989" y="5604"/>
                  </a:cubicBezTo>
                  <a:close/>
                  <a:moveTo>
                    <a:pt x="93704" y="39394"/>
                  </a:moveTo>
                  <a:lnTo>
                    <a:pt x="93704" y="84631"/>
                  </a:lnTo>
                  <a:cubicBezTo>
                    <a:pt x="92409" y="84932"/>
                    <a:pt x="91175" y="85451"/>
                    <a:pt x="90053" y="86164"/>
                  </a:cubicBezTo>
                  <a:lnTo>
                    <a:pt x="67380" y="63473"/>
                  </a:lnTo>
                  <a:cubicBezTo>
                    <a:pt x="68545" y="61644"/>
                    <a:pt x="69177" y="59526"/>
                    <a:pt x="69205" y="57357"/>
                  </a:cubicBezTo>
                  <a:cubicBezTo>
                    <a:pt x="69208" y="55347"/>
                    <a:pt x="68686" y="53371"/>
                    <a:pt x="67690" y="51625"/>
                  </a:cubicBezTo>
                  <a:cubicBezTo>
                    <a:pt x="74087" y="45972"/>
                    <a:pt x="80863" y="40763"/>
                    <a:pt x="87972" y="36036"/>
                  </a:cubicBezTo>
                  <a:cubicBezTo>
                    <a:pt x="89523" y="37678"/>
                    <a:pt x="91512" y="38844"/>
                    <a:pt x="93704" y="39394"/>
                  </a:cubicBezTo>
                  <a:close/>
                  <a:moveTo>
                    <a:pt x="51662" y="67544"/>
                  </a:moveTo>
                  <a:cubicBezTo>
                    <a:pt x="55361" y="69622"/>
                    <a:pt x="59897" y="69531"/>
                    <a:pt x="63510" y="67306"/>
                  </a:cubicBezTo>
                  <a:lnTo>
                    <a:pt x="86292" y="90089"/>
                  </a:lnTo>
                  <a:cubicBezTo>
                    <a:pt x="85715" y="91078"/>
                    <a:pt x="85291" y="92149"/>
                    <a:pt x="85033" y="93265"/>
                  </a:cubicBezTo>
                  <a:lnTo>
                    <a:pt x="42443" y="93265"/>
                  </a:lnTo>
                  <a:cubicBezTo>
                    <a:pt x="41832" y="90119"/>
                    <a:pt x="40286" y="87231"/>
                    <a:pt x="38007" y="84977"/>
                  </a:cubicBezTo>
                  <a:cubicBezTo>
                    <a:pt x="42207" y="78899"/>
                    <a:pt x="46767" y="73077"/>
                    <a:pt x="51662" y="67544"/>
                  </a:cubicBezTo>
                  <a:close/>
                  <a:moveTo>
                    <a:pt x="26890" y="112141"/>
                  </a:moveTo>
                  <a:cubicBezTo>
                    <a:pt x="34678" y="112131"/>
                    <a:pt x="41307" y="106469"/>
                    <a:pt x="42535" y="98778"/>
                  </a:cubicBezTo>
                  <a:lnTo>
                    <a:pt x="85033" y="98778"/>
                  </a:lnTo>
                  <a:cubicBezTo>
                    <a:pt x="85314" y="99996"/>
                    <a:pt x="85788" y="101161"/>
                    <a:pt x="86438" y="102228"/>
                  </a:cubicBezTo>
                  <a:lnTo>
                    <a:pt x="5623" y="183025"/>
                  </a:lnTo>
                  <a:cubicBezTo>
                    <a:pt x="6427" y="158296"/>
                    <a:pt x="12246" y="133987"/>
                    <a:pt x="22728" y="111575"/>
                  </a:cubicBezTo>
                  <a:cubicBezTo>
                    <a:pt x="24085" y="111941"/>
                    <a:pt x="25484" y="112131"/>
                    <a:pt x="26890" y="112141"/>
                  </a:cubicBezTo>
                  <a:close/>
                  <a:moveTo>
                    <a:pt x="5641" y="195712"/>
                  </a:moveTo>
                  <a:lnTo>
                    <a:pt x="83481" y="273534"/>
                  </a:lnTo>
                  <a:cubicBezTo>
                    <a:pt x="82145" y="275424"/>
                    <a:pt x="81247" y="277588"/>
                    <a:pt x="80852" y="279868"/>
                  </a:cubicBezTo>
                  <a:lnTo>
                    <a:pt x="38300" y="279868"/>
                  </a:lnTo>
                  <a:cubicBezTo>
                    <a:pt x="36866" y="273802"/>
                    <a:pt x="30917" y="269935"/>
                    <a:pt x="24791" y="271088"/>
                  </a:cubicBezTo>
                  <a:cubicBezTo>
                    <a:pt x="13071" y="247628"/>
                    <a:pt x="6540" y="221921"/>
                    <a:pt x="5641" y="195712"/>
                  </a:cubicBezTo>
                  <a:close/>
                  <a:moveTo>
                    <a:pt x="200970" y="372567"/>
                  </a:moveTo>
                  <a:cubicBezTo>
                    <a:pt x="200685" y="371596"/>
                    <a:pt x="200267" y="370669"/>
                    <a:pt x="199729" y="369811"/>
                  </a:cubicBezTo>
                  <a:lnTo>
                    <a:pt x="280307" y="289215"/>
                  </a:lnTo>
                  <a:lnTo>
                    <a:pt x="280307" y="334852"/>
                  </a:lnTo>
                  <a:cubicBezTo>
                    <a:pt x="272730" y="336174"/>
                    <a:pt x="267201" y="342751"/>
                    <a:pt x="267200" y="350442"/>
                  </a:cubicBezTo>
                  <a:cubicBezTo>
                    <a:pt x="267202" y="352073"/>
                    <a:pt x="267461" y="353693"/>
                    <a:pt x="267966" y="355243"/>
                  </a:cubicBezTo>
                  <a:cubicBezTo>
                    <a:pt x="246936" y="365235"/>
                    <a:pt x="224190" y="371115"/>
                    <a:pt x="200952" y="372567"/>
                  </a:cubicBezTo>
                  <a:close/>
                  <a:moveTo>
                    <a:pt x="285783" y="334834"/>
                  </a:moveTo>
                  <a:lnTo>
                    <a:pt x="285783" y="289598"/>
                  </a:lnTo>
                  <a:lnTo>
                    <a:pt x="317182" y="320979"/>
                  </a:lnTo>
                  <a:cubicBezTo>
                    <a:pt x="310171" y="327788"/>
                    <a:pt x="302632" y="334032"/>
                    <a:pt x="294637" y="339654"/>
                  </a:cubicBezTo>
                  <a:cubicBezTo>
                    <a:pt x="292292" y="337113"/>
                    <a:pt x="289173" y="335419"/>
                    <a:pt x="285765" y="334834"/>
                  </a:cubicBezTo>
                  <a:close/>
                </a:path>
              </a:pathLst>
            </a:custGeom>
            <a:grpFill/>
            <a:ln w="1819" cap="flat">
              <a:noFill/>
              <a:prstDash val="solid"/>
              <a:miter/>
            </a:ln>
          </p:spPr>
          <p:txBody>
            <a:bodyPr rtlCol="0" anchor="ctr"/>
            <a:lstStyle/>
            <a:p>
              <a:endParaRPr lang="en-US" sz="1800"/>
            </a:p>
          </p:txBody>
        </p:sp>
      </p:grpSp>
      <p:sp>
        <p:nvSpPr>
          <p:cNvPr id="6" name="Slide Number Placeholder 13">
            <a:extLst>
              <a:ext uri="{FF2B5EF4-FFF2-40B4-BE49-F238E27FC236}">
                <a16:creationId xmlns:a16="http://schemas.microsoft.com/office/drawing/2014/main" id="{518FFE26-1CD4-12AC-35C1-6BF5B8F9AA42}"/>
              </a:ext>
            </a:extLst>
          </p:cNvPr>
          <p:cNvSpPr>
            <a:spLocks noGrp="1"/>
          </p:cNvSpPr>
          <p:nvPr>
            <p:ph type="sldNum" sz="quarter" idx="4"/>
          </p:nvPr>
        </p:nvSpPr>
        <p:spPr>
          <a:xfrm>
            <a:off x="8788186" y="4939894"/>
            <a:ext cx="285750" cy="80866"/>
          </a:xfrm>
          <a:prstGeom prst="rect">
            <a:avLst/>
          </a:prstGeom>
        </p:spPr>
        <p:txBody>
          <a:bodyPr vert="horz" lIns="0" tIns="0" rIns="0" bIns="0" rtlCol="0" anchor="ctr"/>
          <a:lstStyle>
            <a:lvl1pPr algn="r">
              <a:defRPr sz="525">
                <a:solidFill>
                  <a:schemeClr val="bg1"/>
                </a:solidFill>
                <a:latin typeface="+mj-lt"/>
              </a:defRPr>
            </a:lvl1pPr>
          </a:lstStyle>
          <a:p>
            <a:fld id="{70F63544-3858-4327-B6B2-E49B7EA9EE60}" type="slidenum">
              <a:rPr lang="en-GB" smtClean="0"/>
              <a:pPr/>
              <a:t>‹#›</a:t>
            </a:fld>
            <a:endParaRPr lang="en-GB"/>
          </a:p>
        </p:txBody>
      </p:sp>
    </p:spTree>
    <p:extLst>
      <p:ext uri="{BB962C8B-B14F-4D97-AF65-F5344CB8AC3E}">
        <p14:creationId xmlns:p14="http://schemas.microsoft.com/office/powerpoint/2010/main" val="1053243331"/>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21" name="Tijdelijke aanduiding voor afbeelding 16">
            <a:extLst>
              <a:ext uri="{FF2B5EF4-FFF2-40B4-BE49-F238E27FC236}">
                <a16:creationId xmlns:a16="http://schemas.microsoft.com/office/drawing/2014/main" id="{9277F49C-3EF0-4FE1-9AEE-1B569D8AC0AA}"/>
              </a:ext>
            </a:extLst>
          </p:cNvPr>
          <p:cNvSpPr>
            <a:spLocks noGrp="1"/>
          </p:cNvSpPr>
          <p:nvPr>
            <p:ph type="pic" sz="quarter" idx="16" hasCustomPrompt="1"/>
          </p:nvPr>
        </p:nvSpPr>
        <p:spPr>
          <a:xfrm>
            <a:off x="0" y="0"/>
            <a:ext cx="9143999" cy="4703678"/>
          </a:xfrm>
          <a:solidFill>
            <a:schemeClr val="bg1">
              <a:lumMod val="95000"/>
            </a:schemeClr>
          </a:solidFill>
        </p:spPr>
        <p:txBody>
          <a:bodyPr tIns="2700000"/>
          <a:lstStyle>
            <a:lvl1pPr marL="0" indent="0" algn="ctr">
              <a:buNone/>
              <a:defRPr sz="900" i="1">
                <a:solidFill>
                  <a:schemeClr val="bg1">
                    <a:lumMod val="50000"/>
                  </a:schemeClr>
                </a:solidFill>
              </a:defRPr>
            </a:lvl1pPr>
          </a:lstStyle>
          <a:p>
            <a:r>
              <a:rPr lang="nl-NL" noProof="0" dirty="0"/>
              <a:t>Klik op onderstaand pictogram om een afbeelding in te voegen</a:t>
            </a:r>
          </a:p>
        </p:txBody>
      </p:sp>
      <p:sp>
        <p:nvSpPr>
          <p:cNvPr id="4" name="Tijdelijke aanduiding voor datum 3">
            <a:extLst>
              <a:ext uri="{FF2B5EF4-FFF2-40B4-BE49-F238E27FC236}">
                <a16:creationId xmlns:a16="http://schemas.microsoft.com/office/drawing/2014/main" id="{DABA8B2F-5EFD-4A05-8481-248C853EA1DE}"/>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7D35606D-4D2E-4F0A-88AD-FA9467155265}"/>
              </a:ext>
            </a:extLst>
          </p:cNvPr>
          <p:cNvSpPr>
            <a:spLocks noGrp="1"/>
          </p:cNvSpPr>
          <p:nvPr>
            <p:ph type="ftr" sz="quarter" idx="11"/>
          </p:nvPr>
        </p:nvSpPr>
        <p:spPr/>
        <p:txBody>
          <a:bodyPr/>
          <a:lstStyle/>
          <a:p>
            <a:r>
              <a:rPr lang="nl-NL"/>
              <a:t>Achmea Real Estate</a:t>
            </a:r>
            <a:endParaRPr lang="nl-NL" dirty="0"/>
          </a:p>
        </p:txBody>
      </p:sp>
      <p:sp>
        <p:nvSpPr>
          <p:cNvPr id="6" name="Tijdelijke aanduiding voor dianummer 5">
            <a:extLst>
              <a:ext uri="{FF2B5EF4-FFF2-40B4-BE49-F238E27FC236}">
                <a16:creationId xmlns:a16="http://schemas.microsoft.com/office/drawing/2014/main" id="{A7656491-ADD5-4A7E-BAFA-5FCFF07D6EB0}"/>
              </a:ext>
            </a:extLst>
          </p:cNvPr>
          <p:cNvSpPr>
            <a:spLocks noGrp="1"/>
          </p:cNvSpPr>
          <p:nvPr>
            <p:ph type="sldNum" sz="quarter" idx="12"/>
          </p:nvPr>
        </p:nvSpPr>
        <p:spPr/>
        <p:txBody>
          <a:bodyPr/>
          <a:lstStyle/>
          <a:p>
            <a:fld id="{8D374ABD-355D-4B52-8A38-020B3DD5CC75}" type="slidenum">
              <a:rPr lang="nl-NL" smtClean="0"/>
              <a:t>‹#›</a:t>
            </a:fld>
            <a:endParaRPr lang="nl-NL"/>
          </a:p>
        </p:txBody>
      </p:sp>
      <p:sp>
        <p:nvSpPr>
          <p:cNvPr id="18" name="Rechthoek: afgeronde hoeken 17">
            <a:extLst>
              <a:ext uri="{FF2B5EF4-FFF2-40B4-BE49-F238E27FC236}">
                <a16:creationId xmlns:a16="http://schemas.microsoft.com/office/drawing/2014/main" id="{765A9402-96DA-4D08-A873-873C05E81C86}"/>
              </a:ext>
            </a:extLst>
          </p:cNvPr>
          <p:cNvSpPr/>
          <p:nvPr userDrawn="1"/>
        </p:nvSpPr>
        <p:spPr>
          <a:xfrm>
            <a:off x="2286000" y="-368830"/>
            <a:ext cx="4572000" cy="22539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lvl="0" algn="ctr"/>
            <a:r>
              <a:rPr lang="nl-NL" sz="2100" b="0" cap="all" baseline="0" noProof="0" dirty="0">
                <a:solidFill>
                  <a:schemeClr val="accent1"/>
                </a:solidFill>
                <a:latin typeface="+mn-lt"/>
              </a:rPr>
              <a:t>AFBEELDING</a:t>
            </a:r>
          </a:p>
        </p:txBody>
      </p:sp>
      <p:sp>
        <p:nvSpPr>
          <p:cNvPr id="24" name="Tijdelijke aanduiding voor tekst 43">
            <a:extLst>
              <a:ext uri="{FF2B5EF4-FFF2-40B4-BE49-F238E27FC236}">
                <a16:creationId xmlns:a16="http://schemas.microsoft.com/office/drawing/2014/main" id="{F0C29EF0-5106-4385-97E3-F0A64F5B85EB}"/>
              </a:ext>
            </a:extLst>
          </p:cNvPr>
          <p:cNvSpPr>
            <a:spLocks noGrp="1"/>
          </p:cNvSpPr>
          <p:nvPr>
            <p:ph type="body" sz="quarter" idx="15" hasCustomPrompt="1"/>
          </p:nvPr>
        </p:nvSpPr>
        <p:spPr>
          <a:xfrm>
            <a:off x="405000" y="0"/>
            <a:ext cx="810000" cy="54050"/>
          </a:xfrm>
          <a:solidFill>
            <a:schemeClr val="accent1"/>
          </a:solidFill>
        </p:spPr>
        <p:txBody>
          <a:bodyPr/>
          <a:lstStyle>
            <a:lvl1pPr marL="0" indent="0">
              <a:buNone/>
              <a:defRPr sz="100">
                <a:solidFill>
                  <a:schemeClr val="bg2"/>
                </a:solidFill>
              </a:defRPr>
            </a:lvl1pPr>
            <a:lvl5pPr>
              <a:defRPr/>
            </a:lvl5pPr>
          </a:lstStyle>
          <a:p>
            <a:pPr lvl="0"/>
            <a:r>
              <a:rPr lang="en-GB" dirty="0"/>
              <a:t> </a:t>
            </a:r>
          </a:p>
        </p:txBody>
      </p:sp>
      <p:grpSp>
        <p:nvGrpSpPr>
          <p:cNvPr id="61" name="Instructie">
            <a:extLst>
              <a:ext uri="{FF2B5EF4-FFF2-40B4-BE49-F238E27FC236}">
                <a16:creationId xmlns:a16="http://schemas.microsoft.com/office/drawing/2014/main" id="{03E372C2-6CF2-4ED2-8A64-2CB215474CFB}"/>
              </a:ext>
            </a:extLst>
          </p:cNvPr>
          <p:cNvGrpSpPr/>
          <p:nvPr userDrawn="1"/>
        </p:nvGrpSpPr>
        <p:grpSpPr>
          <a:xfrm>
            <a:off x="9293701" y="0"/>
            <a:ext cx="2387759" cy="2914955"/>
            <a:chOff x="12391601" y="0"/>
            <a:chExt cx="3183678" cy="3883011"/>
          </a:xfrm>
        </p:grpSpPr>
        <p:grpSp>
          <p:nvGrpSpPr>
            <p:cNvPr id="65" name="Groep 64">
              <a:extLst>
                <a:ext uri="{FF2B5EF4-FFF2-40B4-BE49-F238E27FC236}">
                  <a16:creationId xmlns:a16="http://schemas.microsoft.com/office/drawing/2014/main" id="{410089C7-732E-470E-A73B-AE0A83CF265E}"/>
                </a:ext>
              </a:extLst>
            </p:cNvPr>
            <p:cNvGrpSpPr/>
            <p:nvPr userDrawn="1"/>
          </p:nvGrpSpPr>
          <p:grpSpPr>
            <a:xfrm>
              <a:off x="12757282" y="3100116"/>
              <a:ext cx="1499406" cy="678267"/>
              <a:chOff x="12757283" y="3120781"/>
              <a:chExt cx="1499406" cy="678267"/>
            </a:xfrm>
          </p:grpSpPr>
          <p:sp>
            <p:nvSpPr>
              <p:cNvPr id="89" name="Rechthoek 88">
                <a:extLst>
                  <a:ext uri="{FF2B5EF4-FFF2-40B4-BE49-F238E27FC236}">
                    <a16:creationId xmlns:a16="http://schemas.microsoft.com/office/drawing/2014/main" id="{CABA49A0-9B70-4593-B4DD-E92D3BE79194}"/>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90" name="Rechthoek 89">
                <a:extLst>
                  <a:ext uri="{FF2B5EF4-FFF2-40B4-BE49-F238E27FC236}">
                    <a16:creationId xmlns:a16="http://schemas.microsoft.com/office/drawing/2014/main" id="{96DDE965-E871-47F5-9FE5-E82F2C251399}"/>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91" name="Tekstvak 90">
                <a:extLst>
                  <a:ext uri="{FF2B5EF4-FFF2-40B4-BE49-F238E27FC236}">
                    <a16:creationId xmlns:a16="http://schemas.microsoft.com/office/drawing/2014/main" id="{E9A21028-1874-4295-93FF-4AC3CDB38FB7}"/>
                  </a:ext>
                </a:extLst>
              </p:cNvPr>
              <p:cNvSpPr txBox="1"/>
              <p:nvPr userDrawn="1"/>
            </p:nvSpPr>
            <p:spPr>
              <a:xfrm>
                <a:off x="12997648" y="3159891"/>
                <a:ext cx="957818" cy="233694"/>
              </a:xfrm>
              <a:prstGeom prst="rect">
                <a:avLst/>
              </a:prstGeom>
              <a:noFill/>
            </p:spPr>
            <p:txBody>
              <a:bodyPr wrap="square" rtlCol="0">
                <a:spAutoFit/>
              </a:bodyPr>
              <a:lstStyle/>
              <a:p>
                <a:pPr marL="0" algn="l" defTabSz="913134" rtl="0" eaLnBrk="1" latinLnBrk="0" hangingPunct="1">
                  <a:lnSpc>
                    <a:spcPct val="90000"/>
                  </a:lnSpc>
                  <a:spcBef>
                    <a:spcPts val="450"/>
                  </a:spcBef>
                  <a:spcAft>
                    <a:spcPts val="450"/>
                  </a:spcAft>
                </a:pPr>
                <a:r>
                  <a:rPr lang="nl-NL" sz="600" b="0" kern="1200" noProof="0" dirty="0">
                    <a:solidFill>
                      <a:schemeClr val="tx1"/>
                    </a:solidFill>
                    <a:latin typeface="Arial" panose="020B0604020202020204" pitchFamily="34" charset="0"/>
                    <a:ea typeface="+mn-ea"/>
                    <a:cs typeface="Arial" panose="020B0604020202020204" pitchFamily="34" charset="0"/>
                  </a:rPr>
                  <a:t>Naar voorgrond</a:t>
                </a:r>
              </a:p>
            </p:txBody>
          </p:sp>
          <p:sp>
            <p:nvSpPr>
              <p:cNvPr id="92" name="Tekstvak 91">
                <a:extLst>
                  <a:ext uri="{FF2B5EF4-FFF2-40B4-BE49-F238E27FC236}">
                    <a16:creationId xmlns:a16="http://schemas.microsoft.com/office/drawing/2014/main" id="{AE0EA7B4-0CCD-4215-B995-5EA531B5CA00}"/>
                  </a:ext>
                </a:extLst>
              </p:cNvPr>
              <p:cNvSpPr txBox="1"/>
              <p:nvPr userDrawn="1"/>
            </p:nvSpPr>
            <p:spPr>
              <a:xfrm>
                <a:off x="12984219" y="3481017"/>
                <a:ext cx="1165563" cy="233694"/>
              </a:xfrm>
              <a:prstGeom prst="rect">
                <a:avLst/>
              </a:prstGeom>
              <a:noFill/>
            </p:spPr>
            <p:txBody>
              <a:bodyPr wrap="square" rtlCol="0">
                <a:spAutoFit/>
              </a:bodyPr>
              <a:lstStyle/>
              <a:p>
                <a:pPr marL="0" algn="l" defTabSz="913134" rtl="0" eaLnBrk="1" latinLnBrk="0" hangingPunct="1">
                  <a:lnSpc>
                    <a:spcPct val="90000"/>
                  </a:lnSpc>
                  <a:spcBef>
                    <a:spcPts val="450"/>
                  </a:spcBef>
                  <a:spcAft>
                    <a:spcPts val="450"/>
                  </a:spcAft>
                </a:pPr>
                <a:r>
                  <a:rPr lang="nl-NL" sz="600" b="0" kern="1200" noProof="0">
                    <a:solidFill>
                      <a:schemeClr val="tx1"/>
                    </a:solidFill>
                    <a:latin typeface="Arial" panose="020B0604020202020204" pitchFamily="34" charset="0"/>
                    <a:ea typeface="+mn-ea"/>
                    <a:cs typeface="Arial" panose="020B0604020202020204" pitchFamily="34" charset="0"/>
                  </a:rPr>
                  <a:t>Naar achtergrond</a:t>
                </a:r>
              </a:p>
            </p:txBody>
          </p:sp>
          <p:pic>
            <p:nvPicPr>
              <p:cNvPr id="93" name="Picture 3">
                <a:extLst>
                  <a:ext uri="{FF2B5EF4-FFF2-40B4-BE49-F238E27FC236}">
                    <a16:creationId xmlns:a16="http://schemas.microsoft.com/office/drawing/2014/main" id="{918BA030-D629-45BC-8A99-FFAC71280D3B}"/>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4" name="Gelijkbenige driehoek 93">
                <a:extLst>
                  <a:ext uri="{FF2B5EF4-FFF2-40B4-BE49-F238E27FC236}">
                    <a16:creationId xmlns:a16="http://schemas.microsoft.com/office/drawing/2014/main" id="{B78F2EF2-81FD-4762-9B3C-25A35B5143FA}"/>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nvGrpSpPr>
              <p:cNvPr id="95" name="Groep 94">
                <a:extLst>
                  <a:ext uri="{FF2B5EF4-FFF2-40B4-BE49-F238E27FC236}">
                    <a16:creationId xmlns:a16="http://schemas.microsoft.com/office/drawing/2014/main" id="{E4A351EC-55EF-4909-8119-4D621C97A589}"/>
                  </a:ext>
                </a:extLst>
              </p:cNvPr>
              <p:cNvGrpSpPr/>
              <p:nvPr userDrawn="1"/>
            </p:nvGrpSpPr>
            <p:grpSpPr>
              <a:xfrm>
                <a:off x="12822311" y="3178534"/>
                <a:ext cx="182309" cy="163794"/>
                <a:chOff x="12832541" y="3162395"/>
                <a:chExt cx="219532" cy="197236"/>
              </a:xfrm>
            </p:grpSpPr>
            <p:sp>
              <p:nvSpPr>
                <p:cNvPr id="100" name="Rechthoek 99">
                  <a:extLst>
                    <a:ext uri="{FF2B5EF4-FFF2-40B4-BE49-F238E27FC236}">
                      <a16:creationId xmlns:a16="http://schemas.microsoft.com/office/drawing/2014/main" id="{B832FFCA-9879-405F-AAE8-888376095F92}"/>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101" name="Rechthoek 100">
                  <a:extLst>
                    <a:ext uri="{FF2B5EF4-FFF2-40B4-BE49-F238E27FC236}">
                      <a16:creationId xmlns:a16="http://schemas.microsoft.com/office/drawing/2014/main" id="{5BDB98E6-422C-4652-B8B4-DFCE331F3B26}"/>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102" name="Rechthoek 101">
                  <a:extLst>
                    <a:ext uri="{FF2B5EF4-FFF2-40B4-BE49-F238E27FC236}">
                      <a16:creationId xmlns:a16="http://schemas.microsoft.com/office/drawing/2014/main" id="{069A26F1-6CDF-46E3-BCEF-9027BA7D42F9}"/>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nvGrpSpPr>
              <p:cNvPr id="96" name="Groep 95">
                <a:extLst>
                  <a:ext uri="{FF2B5EF4-FFF2-40B4-BE49-F238E27FC236}">
                    <a16:creationId xmlns:a16="http://schemas.microsoft.com/office/drawing/2014/main" id="{7275FEBE-22E6-45CB-977F-923A0E758097}"/>
                  </a:ext>
                </a:extLst>
              </p:cNvPr>
              <p:cNvGrpSpPr/>
              <p:nvPr userDrawn="1"/>
            </p:nvGrpSpPr>
            <p:grpSpPr>
              <a:xfrm>
                <a:off x="12822311" y="3480352"/>
                <a:ext cx="182309" cy="163794"/>
                <a:chOff x="12832541" y="3162395"/>
                <a:chExt cx="219532" cy="197236"/>
              </a:xfrm>
            </p:grpSpPr>
            <p:sp>
              <p:nvSpPr>
                <p:cNvPr id="97" name="Rechthoek 96">
                  <a:extLst>
                    <a:ext uri="{FF2B5EF4-FFF2-40B4-BE49-F238E27FC236}">
                      <a16:creationId xmlns:a16="http://schemas.microsoft.com/office/drawing/2014/main" id="{B23D6C2E-0F3B-4616-A53D-854218EFE717}"/>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98" name="Rechthoek 97">
                  <a:extLst>
                    <a:ext uri="{FF2B5EF4-FFF2-40B4-BE49-F238E27FC236}">
                      <a16:creationId xmlns:a16="http://schemas.microsoft.com/office/drawing/2014/main" id="{B83D79E5-AD69-4A8A-8354-129A22D25FE3}"/>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99" name="Rechthoek 98">
                  <a:extLst>
                    <a:ext uri="{FF2B5EF4-FFF2-40B4-BE49-F238E27FC236}">
                      <a16:creationId xmlns:a16="http://schemas.microsoft.com/office/drawing/2014/main" id="{8BE7535C-03AF-4D1B-B702-B07FA7AC9787}"/>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sp>
          <p:nvSpPr>
            <p:cNvPr id="66" name="Rechthoek 65">
              <a:extLst>
                <a:ext uri="{FF2B5EF4-FFF2-40B4-BE49-F238E27FC236}">
                  <a16:creationId xmlns:a16="http://schemas.microsoft.com/office/drawing/2014/main" id="{176F3B6B-944E-4017-9F68-62698982C162}"/>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80000"/>
                </a:lnSpc>
                <a:spcBef>
                  <a:spcPts val="0"/>
                </a:spcBef>
                <a:spcAft>
                  <a:spcPts val="0"/>
                </a:spcAft>
                <a:buClrTx/>
                <a:buSzTx/>
                <a:buFontTx/>
                <a:buNone/>
                <a:tabLst/>
                <a:defRPr/>
              </a:pPr>
              <a:r>
                <a:rPr kumimoji="0" lang="nl-NL" sz="1050" b="1" i="0" u="none" strike="noStrike" kern="0" cap="all" spc="0" normalizeH="0" baseline="0" noProof="0" dirty="0">
                  <a:ln>
                    <a:noFill/>
                  </a:ln>
                  <a:solidFill>
                    <a:schemeClr val="bg1">
                      <a:lumMod val="50000"/>
                    </a:schemeClr>
                  </a:solidFill>
                  <a:effectLst/>
                  <a:uLnTx/>
                  <a:uFillTx/>
                  <a:latin typeface="+mj-lt"/>
                  <a:cs typeface="Segoe UI Light" panose="020B0502040204020203" pitchFamily="34" charset="0"/>
                </a:rPr>
                <a:t>Afbeelding invoegen/veranderen</a:t>
              </a:r>
            </a:p>
          </p:txBody>
        </p:sp>
        <p:sp>
          <p:nvSpPr>
            <p:cNvPr id="67" name="Ovaal 66">
              <a:extLst>
                <a:ext uri="{FF2B5EF4-FFF2-40B4-BE49-F238E27FC236}">
                  <a16:creationId xmlns:a16="http://schemas.microsoft.com/office/drawing/2014/main" id="{A1409754-86CE-4AB4-B150-0D867D980493}"/>
                </a:ext>
              </a:extLst>
            </p:cNvPr>
            <p:cNvSpPr/>
            <p:nvPr userDrawn="1"/>
          </p:nvSpPr>
          <p:spPr>
            <a:xfrm>
              <a:off x="12391601" y="366490"/>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68" name="Rechte verbindingslijn 67">
              <a:extLst>
                <a:ext uri="{FF2B5EF4-FFF2-40B4-BE49-F238E27FC236}">
                  <a16:creationId xmlns:a16="http://schemas.microsoft.com/office/drawing/2014/main" id="{F8FB7CC0-863B-4F17-B3B4-49FE21D5EDA1}"/>
                </a:ext>
              </a:extLst>
            </p:cNvPr>
            <p:cNvCxnSpPr>
              <a:cxnSpLocks/>
            </p:cNvCxnSpPr>
            <p:nvPr userDrawn="1"/>
          </p:nvCxnSpPr>
          <p:spPr>
            <a:xfrm>
              <a:off x="12397261" y="241635"/>
              <a:ext cx="3178017" cy="0"/>
            </a:xfrm>
            <a:prstGeom prst="line">
              <a:avLst/>
            </a:prstGeom>
            <a:noFill/>
            <a:ln w="3175" cap="flat" cmpd="sng" algn="ctr">
              <a:solidFill>
                <a:schemeClr val="bg1">
                  <a:lumMod val="50000"/>
                </a:schemeClr>
              </a:solidFill>
              <a:prstDash val="solid"/>
            </a:ln>
            <a:effectLst/>
          </p:spPr>
        </p:cxnSp>
        <p:cxnSp>
          <p:nvCxnSpPr>
            <p:cNvPr id="69" name="Rechte verbindingslijn 68">
              <a:extLst>
                <a:ext uri="{FF2B5EF4-FFF2-40B4-BE49-F238E27FC236}">
                  <a16:creationId xmlns:a16="http://schemas.microsoft.com/office/drawing/2014/main" id="{AAC2D312-317B-48B6-80B4-9626E9851B73}"/>
                </a:ext>
              </a:extLst>
            </p:cNvPr>
            <p:cNvCxnSpPr>
              <a:cxnSpLocks/>
            </p:cNvCxnSpPr>
            <p:nvPr userDrawn="1"/>
          </p:nvCxnSpPr>
          <p:spPr>
            <a:xfrm>
              <a:off x="12397261" y="1577933"/>
              <a:ext cx="3178017" cy="0"/>
            </a:xfrm>
            <a:prstGeom prst="line">
              <a:avLst/>
            </a:prstGeom>
            <a:noFill/>
            <a:ln w="3175" cap="flat" cmpd="sng" algn="ctr">
              <a:solidFill>
                <a:schemeClr val="bg1">
                  <a:lumMod val="50000"/>
                </a:schemeClr>
              </a:solidFill>
              <a:prstDash val="solid"/>
            </a:ln>
            <a:effectLst/>
          </p:spPr>
        </p:cxnSp>
        <p:sp>
          <p:nvSpPr>
            <p:cNvPr id="70" name="Rechthoek 69">
              <a:extLst>
                <a:ext uri="{FF2B5EF4-FFF2-40B4-BE49-F238E27FC236}">
                  <a16:creationId xmlns:a16="http://schemas.microsoft.com/office/drawing/2014/main" id="{F6345545-BDFC-4EEE-B76B-30FEADF146D1}"/>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
                  <a:schemeClr val="accent1"/>
                </a:buClr>
                <a:buSzTx/>
                <a:buFont typeface="Arial" panose="020B0604020202020204" pitchFamily="34" charset="0"/>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825"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71" name="Rechte verbindingslijn 70">
              <a:extLst>
                <a:ext uri="{FF2B5EF4-FFF2-40B4-BE49-F238E27FC236}">
                  <a16:creationId xmlns:a16="http://schemas.microsoft.com/office/drawing/2014/main" id="{9C1E74D7-BCE7-4C39-925F-055E9FF175D6}"/>
                </a:ext>
              </a:extLst>
            </p:cNvPr>
            <p:cNvCxnSpPr>
              <a:cxnSpLocks/>
            </p:cNvCxnSpPr>
            <p:nvPr userDrawn="1"/>
          </p:nvCxnSpPr>
          <p:spPr>
            <a:xfrm>
              <a:off x="12397261" y="3883011"/>
              <a:ext cx="3178017" cy="0"/>
            </a:xfrm>
            <a:prstGeom prst="line">
              <a:avLst/>
            </a:prstGeom>
            <a:noFill/>
            <a:ln w="3175" cap="flat" cmpd="sng" algn="ctr">
              <a:solidFill>
                <a:schemeClr val="bg1">
                  <a:lumMod val="50000"/>
                </a:schemeClr>
              </a:solidFill>
              <a:prstDash val="solid"/>
            </a:ln>
            <a:effectLst/>
          </p:spPr>
        </p:cxnSp>
        <p:sp>
          <p:nvSpPr>
            <p:cNvPr id="72" name="Ovaal 71">
              <a:extLst>
                <a:ext uri="{FF2B5EF4-FFF2-40B4-BE49-F238E27FC236}">
                  <a16:creationId xmlns:a16="http://schemas.microsoft.com/office/drawing/2014/main" id="{6941CE07-9AC0-4B7C-94FC-0A96C2651182}"/>
                </a:ext>
              </a:extLst>
            </p:cNvPr>
            <p:cNvSpPr/>
            <p:nvPr userDrawn="1"/>
          </p:nvSpPr>
          <p:spPr>
            <a:xfrm>
              <a:off x="12391601" y="1706398"/>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73" name="Rechthoek 72">
              <a:extLst>
                <a:ext uri="{FF2B5EF4-FFF2-40B4-BE49-F238E27FC236}">
                  <a16:creationId xmlns:a16="http://schemas.microsoft.com/office/drawing/2014/main" id="{522F2471-323C-4D67-9817-609478422EA2}"/>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
                  <a:schemeClr val="accent1"/>
                </a:buClr>
                <a:buSzTx/>
                <a:buFont typeface="Arial" panose="020B0604020202020204" pitchFamily="34" charset="0"/>
                <a:buNone/>
                <a:tabLst/>
                <a:defRPr/>
              </a:pPr>
              <a:r>
                <a:rPr kumimoji="0" lang="nl-NL" sz="825"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825"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825"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74" name="Groep 73">
              <a:extLst>
                <a:ext uri="{FF2B5EF4-FFF2-40B4-BE49-F238E27FC236}">
                  <a16:creationId xmlns:a16="http://schemas.microsoft.com/office/drawing/2014/main" id="{DBF53E4A-1E86-43FC-AD89-871FB997F320}"/>
                </a:ext>
              </a:extLst>
            </p:cNvPr>
            <p:cNvGrpSpPr/>
            <p:nvPr userDrawn="1"/>
          </p:nvGrpSpPr>
          <p:grpSpPr>
            <a:xfrm>
              <a:off x="12757282" y="2184550"/>
              <a:ext cx="825500" cy="209550"/>
              <a:chOff x="13504624" y="2482850"/>
              <a:chExt cx="825500" cy="209550"/>
            </a:xfrm>
          </p:grpSpPr>
          <p:sp>
            <p:nvSpPr>
              <p:cNvPr id="86" name="Rechthoek 85">
                <a:extLst>
                  <a:ext uri="{FF2B5EF4-FFF2-40B4-BE49-F238E27FC236}">
                    <a16:creationId xmlns:a16="http://schemas.microsoft.com/office/drawing/2014/main" id="{DD742ABA-7974-44E6-B34C-78B657EE035A}"/>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00" b="0" noProof="0">
                    <a:solidFill>
                      <a:schemeClr val="tx1"/>
                    </a:solidFill>
                    <a:latin typeface="Arial" panose="020B0604020202020204" pitchFamily="34" charset="0"/>
                    <a:cs typeface="Arial" panose="020B0604020202020204" pitchFamily="34" charset="0"/>
                  </a:rPr>
                  <a:t>Invoegen</a:t>
                </a:r>
              </a:p>
            </p:txBody>
          </p:sp>
          <p:cxnSp>
            <p:nvCxnSpPr>
              <p:cNvPr id="87" name="Rechte verbindingslijn 86">
                <a:extLst>
                  <a:ext uri="{FF2B5EF4-FFF2-40B4-BE49-F238E27FC236}">
                    <a16:creationId xmlns:a16="http://schemas.microsoft.com/office/drawing/2014/main" id="{E3523979-2512-436A-B53E-5574C67AA289}"/>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88" name="Gelijkbenige driehoek 87">
                <a:extLst>
                  <a:ext uri="{FF2B5EF4-FFF2-40B4-BE49-F238E27FC236}">
                    <a16:creationId xmlns:a16="http://schemas.microsoft.com/office/drawing/2014/main" id="{7A2BD2DB-2226-4013-B06B-AB386AE52316}"/>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nvGrpSpPr>
            <p:cNvPr id="75" name="Groep 74">
              <a:extLst>
                <a:ext uri="{FF2B5EF4-FFF2-40B4-BE49-F238E27FC236}">
                  <a16:creationId xmlns:a16="http://schemas.microsoft.com/office/drawing/2014/main" id="{563C4487-9D2F-4396-B38D-FA27F445588C}"/>
                </a:ext>
              </a:extLst>
            </p:cNvPr>
            <p:cNvGrpSpPr/>
            <p:nvPr userDrawn="1"/>
          </p:nvGrpSpPr>
          <p:grpSpPr>
            <a:xfrm>
              <a:off x="12757282" y="1141626"/>
              <a:ext cx="294789" cy="318834"/>
              <a:chOff x="14466489" y="1001522"/>
              <a:chExt cx="290627" cy="314333"/>
            </a:xfrm>
          </p:grpSpPr>
          <p:sp>
            <p:nvSpPr>
              <p:cNvPr id="79" name="Rechthoek 78">
                <a:extLst>
                  <a:ext uri="{FF2B5EF4-FFF2-40B4-BE49-F238E27FC236}">
                    <a16:creationId xmlns:a16="http://schemas.microsoft.com/office/drawing/2014/main" id="{A8778464-D8CF-4A27-A866-597FB418B44E}"/>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81" name="Ovaal 80">
                <a:extLst>
                  <a:ext uri="{FF2B5EF4-FFF2-40B4-BE49-F238E27FC236}">
                    <a16:creationId xmlns:a16="http://schemas.microsoft.com/office/drawing/2014/main" id="{B6C483D4-91F3-48DA-8BF5-24D6385E62DC}"/>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82" name="Vrije vorm: vorm 81">
                <a:extLst>
                  <a:ext uri="{FF2B5EF4-FFF2-40B4-BE49-F238E27FC236}">
                    <a16:creationId xmlns:a16="http://schemas.microsoft.com/office/drawing/2014/main" id="{E5500FCF-E6E0-4015-ADD2-E13D4FA4BB75}"/>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83" name="Rechthoek: afgeronde hoeken 82">
                <a:extLst>
                  <a:ext uri="{FF2B5EF4-FFF2-40B4-BE49-F238E27FC236}">
                    <a16:creationId xmlns:a16="http://schemas.microsoft.com/office/drawing/2014/main" id="{0C120868-992C-4A83-A843-925C6D2117FF}"/>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Arial" panose="020B0604020202020204" pitchFamily="34" charset="0"/>
                  <a:cs typeface="Arial" panose="020B0604020202020204" pitchFamily="34" charset="0"/>
                </a:endParaRPr>
              </a:p>
            </p:txBody>
          </p:sp>
          <p:cxnSp>
            <p:nvCxnSpPr>
              <p:cNvPr id="84" name="Rechte verbindingslijn 83">
                <a:extLst>
                  <a:ext uri="{FF2B5EF4-FFF2-40B4-BE49-F238E27FC236}">
                    <a16:creationId xmlns:a16="http://schemas.microsoft.com/office/drawing/2014/main" id="{F450B4A0-C913-433C-8F58-AC476870C4F7}"/>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85" name="Rechte verbindingslijn 84">
                <a:extLst>
                  <a:ext uri="{FF2B5EF4-FFF2-40B4-BE49-F238E27FC236}">
                    <a16:creationId xmlns:a16="http://schemas.microsoft.com/office/drawing/2014/main" id="{F093EB83-9910-4608-928B-B206FCA39884}"/>
                  </a:ext>
                </a:extLst>
              </p:cNvPr>
              <p:cNvCxnSpPr>
                <a:cxnSpLocks/>
                <a:stCxn id="83"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76" name="Ovaal 75">
              <a:extLst>
                <a:ext uri="{FF2B5EF4-FFF2-40B4-BE49-F238E27FC236}">
                  <a16:creationId xmlns:a16="http://schemas.microsoft.com/office/drawing/2014/main" id="{ABB66157-FEA6-42F8-BA39-76BA2C3EB8F1}"/>
                </a:ext>
              </a:extLst>
            </p:cNvPr>
            <p:cNvSpPr/>
            <p:nvPr userDrawn="1"/>
          </p:nvSpPr>
          <p:spPr>
            <a:xfrm>
              <a:off x="12391601" y="2617951"/>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77" name="Rechthoek 76">
              <a:extLst>
                <a:ext uri="{FF2B5EF4-FFF2-40B4-BE49-F238E27FC236}">
                  <a16:creationId xmlns:a16="http://schemas.microsoft.com/office/drawing/2014/main" id="{E0D16C00-FDEC-43EC-9403-49F8354E6609}"/>
                </a:ext>
              </a:extLst>
            </p:cNvPr>
            <p:cNvSpPr/>
            <p:nvPr userDrawn="1"/>
          </p:nvSpPr>
          <p:spPr>
            <a:xfrm>
              <a:off x="12757283" y="2684015"/>
              <a:ext cx="2817996" cy="316612"/>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
                  <a:schemeClr val="accent1"/>
                </a:buClr>
                <a:buSzTx/>
                <a:buFont typeface="Arial" panose="020B0604020202020204" pitchFamily="34" charset="0"/>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afbeelding en kies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´Naar achtergrond´</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78" name="Rechte verbindingslijn 77">
              <a:extLst>
                <a:ext uri="{FF2B5EF4-FFF2-40B4-BE49-F238E27FC236}">
                  <a16:creationId xmlns:a16="http://schemas.microsoft.com/office/drawing/2014/main" id="{C0E867D2-F5D7-4492-A6AB-07D22B431A01}"/>
                </a:ext>
              </a:extLst>
            </p:cNvPr>
            <p:cNvCxnSpPr>
              <a:cxnSpLocks/>
            </p:cNvCxnSpPr>
            <p:nvPr userDrawn="1"/>
          </p:nvCxnSpPr>
          <p:spPr>
            <a:xfrm>
              <a:off x="12397261" y="2499789"/>
              <a:ext cx="3178017" cy="0"/>
            </a:xfrm>
            <a:prstGeom prst="line">
              <a:avLst/>
            </a:prstGeom>
            <a:noFill/>
            <a:ln w="3175" cap="flat" cmpd="sng" algn="ctr">
              <a:solidFill>
                <a:schemeClr val="bg1">
                  <a:lumMod val="50000"/>
                </a:schemeClr>
              </a:solidFill>
              <a:prstDash val="solid"/>
            </a:ln>
            <a:effectLst/>
          </p:spPr>
        </p:cxnSp>
      </p:grpSp>
      <p:sp>
        <p:nvSpPr>
          <p:cNvPr id="52" name="Titel 1">
            <a:extLst>
              <a:ext uri="{FF2B5EF4-FFF2-40B4-BE49-F238E27FC236}">
                <a16:creationId xmlns:a16="http://schemas.microsoft.com/office/drawing/2014/main" id="{01F6C60D-5159-4B7A-B934-3A1B555544A0}"/>
              </a:ext>
            </a:extLst>
          </p:cNvPr>
          <p:cNvSpPr>
            <a:spLocks noGrp="1"/>
          </p:cNvSpPr>
          <p:nvPr>
            <p:ph type="title" hasCustomPrompt="1"/>
          </p:nvPr>
        </p:nvSpPr>
        <p:spPr>
          <a:xfrm>
            <a:off x="405000" y="404500"/>
            <a:ext cx="8334000" cy="226063"/>
          </a:xfrm>
        </p:spPr>
        <p:txBody>
          <a:bodyPr/>
          <a:lstStyle>
            <a:lvl1pPr>
              <a:defRPr/>
            </a:lvl1pPr>
          </a:lstStyle>
          <a:p>
            <a:r>
              <a:rPr lang="nl-NL" noProof="0" dirty="0"/>
              <a:t>Voeg hier een titel in</a:t>
            </a:r>
            <a:endParaRPr lang="nl-NL" dirty="0"/>
          </a:p>
        </p:txBody>
      </p:sp>
      <p:sp>
        <p:nvSpPr>
          <p:cNvPr id="53" name="Tijdelijke aanduiding voor tekst 32">
            <a:extLst>
              <a:ext uri="{FF2B5EF4-FFF2-40B4-BE49-F238E27FC236}">
                <a16:creationId xmlns:a16="http://schemas.microsoft.com/office/drawing/2014/main" id="{F650475A-DF8D-4155-91B4-07580ED73B72}"/>
              </a:ext>
            </a:extLst>
          </p:cNvPr>
          <p:cNvSpPr>
            <a:spLocks noGrp="1"/>
          </p:cNvSpPr>
          <p:nvPr>
            <p:ph type="body" sz="quarter" idx="13" hasCustomPrompt="1"/>
          </p:nvPr>
        </p:nvSpPr>
        <p:spPr>
          <a:xfrm>
            <a:off x="404999" y="630563"/>
            <a:ext cx="8334000" cy="194889"/>
          </a:xfrm>
        </p:spPr>
        <p:txBody>
          <a:bodyPr/>
          <a:lstStyle>
            <a:lvl1pPr marL="0" indent="0">
              <a:buNone/>
              <a:defRPr sz="1500" b="0">
                <a:solidFill>
                  <a:schemeClr val="accent1"/>
                </a:solidFill>
              </a:defRPr>
            </a:lvl1pPr>
          </a:lstStyle>
          <a:p>
            <a:pPr lvl="0"/>
            <a:r>
              <a:rPr lang="nl-NL" noProof="0" dirty="0"/>
              <a:t>Voeg hier een subtitel in</a:t>
            </a:r>
          </a:p>
        </p:txBody>
      </p:sp>
    </p:spTree>
    <p:extLst>
      <p:ext uri="{BB962C8B-B14F-4D97-AF65-F5344CB8AC3E}">
        <p14:creationId xmlns:p14="http://schemas.microsoft.com/office/powerpoint/2010/main" val="2180789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1 Column Colour">
    <p:bg>
      <p:bgPr>
        <a:solidFill>
          <a:schemeClr val="accent1"/>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B47FFB1-CF7A-0629-408D-D92B891F428B}"/>
              </a:ext>
            </a:extLst>
          </p:cNvPr>
          <p:cNvSpPr>
            <a:spLocks noGrp="1"/>
          </p:cNvSpPr>
          <p:nvPr>
            <p:ph idx="13" hasCustomPrompt="1"/>
          </p:nvPr>
        </p:nvSpPr>
        <p:spPr>
          <a:xfrm>
            <a:off x="285751" y="279452"/>
            <a:ext cx="2285999" cy="286015"/>
          </a:xfrm>
        </p:spPr>
        <p:txBody>
          <a:bodyPr/>
          <a:lstStyle>
            <a:lvl1pPr marL="0" indent="0">
              <a:buNone/>
              <a:defRPr cap="none" spc="0" baseline="0">
                <a:solidFill>
                  <a:schemeClr val="bg2"/>
                </a:solidFill>
                <a:latin typeface="Inter SemiBold" panose="02000503000000020004" pitchFamily="2" charset="0"/>
                <a:ea typeface="Inter SemiBold" panose="02000503000000020004" pitchFamily="2" charset="0"/>
                <a:cs typeface="Inter SemiBold" panose="02000503000000020004" pitchFamily="2" charset="0"/>
              </a:defRPr>
            </a:lvl1pPr>
            <a:lvl2pPr marL="0" indent="0">
              <a:buNone/>
              <a:defRPr/>
            </a:lvl2pPr>
          </a:lstStyle>
          <a:p>
            <a:pPr lvl="0"/>
            <a:r>
              <a:rPr lang="en-US"/>
              <a:t>Click to edit Master text Styles</a:t>
            </a:r>
          </a:p>
        </p:txBody>
      </p:sp>
      <p:sp>
        <p:nvSpPr>
          <p:cNvPr id="5" name="Title 4">
            <a:extLst>
              <a:ext uri="{FF2B5EF4-FFF2-40B4-BE49-F238E27FC236}">
                <a16:creationId xmlns:a16="http://schemas.microsoft.com/office/drawing/2014/main" id="{29123F4E-8F43-1D78-7866-0C259F50F611}"/>
              </a:ext>
            </a:extLst>
          </p:cNvPr>
          <p:cNvSpPr>
            <a:spLocks noGrp="1"/>
          </p:cNvSpPr>
          <p:nvPr>
            <p:ph type="title"/>
          </p:nvPr>
        </p:nvSpPr>
        <p:spPr>
          <a:xfrm>
            <a:off x="285750" y="579105"/>
            <a:ext cx="2571750" cy="286015"/>
          </a:xfrm>
        </p:spPr>
        <p:txBody>
          <a:bodyPr/>
          <a:lstStyle>
            <a:lvl1pPr>
              <a:defRPr>
                <a:solidFill>
                  <a:schemeClr val="bg1"/>
                </a:solidFill>
              </a:defRPr>
            </a:lvl1pPr>
          </a:lstStyle>
          <a:p>
            <a:r>
              <a:rPr lang="en-US"/>
              <a:t>Click to edit Master title style</a:t>
            </a:r>
            <a:endParaRPr lang="en-GB"/>
          </a:p>
        </p:txBody>
      </p:sp>
      <p:sp>
        <p:nvSpPr>
          <p:cNvPr id="15" name="Text Placeholder 14">
            <a:extLst>
              <a:ext uri="{FF2B5EF4-FFF2-40B4-BE49-F238E27FC236}">
                <a16:creationId xmlns:a16="http://schemas.microsoft.com/office/drawing/2014/main" id="{CC427487-EAA7-84BA-3AD8-7CC6E85CEB23}"/>
              </a:ext>
            </a:extLst>
          </p:cNvPr>
          <p:cNvSpPr>
            <a:spLocks noGrp="1"/>
          </p:cNvSpPr>
          <p:nvPr>
            <p:ph type="body" sz="quarter" idx="18"/>
          </p:nvPr>
        </p:nvSpPr>
        <p:spPr>
          <a:xfrm>
            <a:off x="285751" y="1963167"/>
            <a:ext cx="2285999" cy="71835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extBox 2">
            <a:extLst>
              <a:ext uri="{FF2B5EF4-FFF2-40B4-BE49-F238E27FC236}">
                <a16:creationId xmlns:a16="http://schemas.microsoft.com/office/drawing/2014/main" id="{B484B6BE-8B34-3F86-685E-BDB9F02ABEAB}"/>
              </a:ext>
            </a:extLst>
          </p:cNvPr>
          <p:cNvSpPr txBox="1"/>
          <p:nvPr userDrawn="1">
            <p:extLst>
              <p:ext uri="{1162E1C5-73C7-4A58-AE30-91384D911F3F}">
                <p184:classification xmlns:p184="http://schemas.microsoft.com/office/powerpoint/2018/4/main" val="ftr"/>
              </p:ext>
            </p:extLst>
          </p:nvPr>
        </p:nvSpPr>
        <p:spPr>
          <a:xfrm>
            <a:off x="7583091" y="4937949"/>
            <a:ext cx="1275160" cy="80791"/>
          </a:xfrm>
          <a:prstGeom prst="rect">
            <a:avLst/>
          </a:prstGeom>
          <a:noFill/>
        </p:spPr>
        <p:txBody>
          <a:bodyPr horzOverflow="overflow" lIns="0" tIns="0" rIns="0" bIns="0">
            <a:spAutoFit/>
          </a:bodyPr>
          <a:lstStyle/>
          <a:p>
            <a:pPr algn="r"/>
            <a:r>
              <a:rPr lang="en-GB" sz="525">
                <a:solidFill>
                  <a:schemeClr val="bg1"/>
                </a:solidFill>
                <a:latin typeface="+mj-lt"/>
                <a:cs typeface="Inter" panose="02000503000000020004" pitchFamily="2" charset="0"/>
              </a:rPr>
              <a:t>Information Classification: GENERAL</a:t>
            </a:r>
          </a:p>
        </p:txBody>
      </p:sp>
      <p:sp>
        <p:nvSpPr>
          <p:cNvPr id="14" name="Text Placeholder 5">
            <a:extLst>
              <a:ext uri="{FF2B5EF4-FFF2-40B4-BE49-F238E27FC236}">
                <a16:creationId xmlns:a16="http://schemas.microsoft.com/office/drawing/2014/main" id="{B562CE27-7792-EBF9-277E-EB65B188F2D2}"/>
              </a:ext>
            </a:extLst>
          </p:cNvPr>
          <p:cNvSpPr>
            <a:spLocks noGrp="1"/>
          </p:cNvSpPr>
          <p:nvPr>
            <p:ph type="body" sz="quarter" idx="15" hasCustomPrompt="1"/>
          </p:nvPr>
        </p:nvSpPr>
        <p:spPr>
          <a:xfrm>
            <a:off x="285751" y="4576234"/>
            <a:ext cx="6572249" cy="286015"/>
          </a:xfrm>
        </p:spPr>
        <p:txBody>
          <a:bodyPr bIns="72000" anchor="b"/>
          <a:lstStyle>
            <a:lvl1pPr marL="0" indent="0">
              <a:lnSpc>
                <a:spcPct val="100000"/>
              </a:lnSpc>
              <a:spcBef>
                <a:spcPts val="0"/>
              </a:spcBef>
              <a:spcAft>
                <a:spcPts val="0"/>
              </a:spcAft>
              <a:buNone/>
              <a:defRPr sz="450" b="1">
                <a:solidFill>
                  <a:schemeClr val="bg1"/>
                </a:solidFill>
                <a:latin typeface="+mj-lt"/>
              </a:defRPr>
            </a:lvl1pPr>
            <a:lvl2pPr>
              <a:lnSpc>
                <a:spcPct val="100000"/>
              </a:lnSpc>
              <a:spcBef>
                <a:spcPts val="150"/>
              </a:spcBef>
              <a:spcAft>
                <a:spcPts val="0"/>
              </a:spcAft>
              <a:defRPr sz="450">
                <a:solidFill>
                  <a:schemeClr val="bg1"/>
                </a:solidFill>
                <a:latin typeface="+mj-lt"/>
              </a:defRPr>
            </a:lvl2pPr>
            <a:lvl3pPr>
              <a:lnSpc>
                <a:spcPct val="100000"/>
              </a:lnSpc>
              <a:spcBef>
                <a:spcPts val="150"/>
              </a:spcBef>
              <a:spcAft>
                <a:spcPts val="0"/>
              </a:spcAft>
              <a:defRPr sz="450">
                <a:solidFill>
                  <a:schemeClr val="bg1"/>
                </a:solidFill>
              </a:defRPr>
            </a:lvl3pPr>
            <a:lvl4pPr marL="67866" indent="-67866">
              <a:lnSpc>
                <a:spcPct val="100000"/>
              </a:lnSpc>
              <a:spcBef>
                <a:spcPts val="150"/>
              </a:spcBef>
              <a:spcAft>
                <a:spcPts val="0"/>
              </a:spcAft>
              <a:buClr>
                <a:schemeClr val="bg1"/>
              </a:buClr>
              <a:defRPr sz="450">
                <a:solidFill>
                  <a:schemeClr val="bg1"/>
                </a:solidFill>
              </a:defRPr>
            </a:lvl4pPr>
            <a:lvl5pPr marL="67866" indent="-67866">
              <a:lnSpc>
                <a:spcPct val="100000"/>
              </a:lnSpc>
              <a:spcBef>
                <a:spcPts val="0"/>
              </a:spcBef>
              <a:spcAft>
                <a:spcPts val="0"/>
              </a:spcAft>
              <a:buClr>
                <a:schemeClr val="bg1"/>
              </a:buClr>
              <a:buFont typeface="+mj-lt"/>
              <a:buAutoNum type="arabicPeriod"/>
              <a:defRPr sz="450">
                <a:solidFill>
                  <a:schemeClr val="bg1"/>
                </a:solidFill>
              </a:defRPr>
            </a:lvl5pPr>
          </a:lstStyle>
          <a:p>
            <a:pPr lvl="0"/>
            <a:r>
              <a:rPr lang="en-US"/>
              <a:t>Source: </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6" name="Graphic 11">
            <a:extLst>
              <a:ext uri="{FF2B5EF4-FFF2-40B4-BE49-F238E27FC236}">
                <a16:creationId xmlns:a16="http://schemas.microsoft.com/office/drawing/2014/main" id="{75E086C4-A583-BC91-72FE-88E134104D7B}"/>
              </a:ext>
            </a:extLst>
          </p:cNvPr>
          <p:cNvGrpSpPr>
            <a:grpSpLocks noChangeAspect="1"/>
          </p:cNvGrpSpPr>
          <p:nvPr userDrawn="1"/>
        </p:nvGrpSpPr>
        <p:grpSpPr>
          <a:xfrm>
            <a:off x="287338" y="4904233"/>
            <a:ext cx="569912" cy="152189"/>
            <a:chOff x="5925389" y="-67473"/>
            <a:chExt cx="1453278" cy="387715"/>
          </a:xfrm>
          <a:solidFill>
            <a:schemeClr val="bg1"/>
          </a:solidFill>
        </p:grpSpPr>
        <p:sp>
          <p:nvSpPr>
            <p:cNvPr id="17" name="Freeform 8">
              <a:extLst>
                <a:ext uri="{FF2B5EF4-FFF2-40B4-BE49-F238E27FC236}">
                  <a16:creationId xmlns:a16="http://schemas.microsoft.com/office/drawing/2014/main" id="{BB1D648A-6B69-BF39-0C02-364A044B2079}"/>
                </a:ext>
              </a:extLst>
            </p:cNvPr>
            <p:cNvSpPr/>
            <p:nvPr/>
          </p:nvSpPr>
          <p:spPr>
            <a:xfrm>
              <a:off x="5925389" y="-9659"/>
              <a:ext cx="252065" cy="270029"/>
            </a:xfrm>
            <a:custGeom>
              <a:avLst/>
              <a:gdLst>
                <a:gd name="connsiteX0" fmla="*/ 249346 w 252065"/>
                <a:gd name="connsiteY0" fmla="*/ 1 h 270029"/>
                <a:gd name="connsiteX1" fmla="*/ 204548 w 252065"/>
                <a:gd name="connsiteY1" fmla="*/ 1 h 270029"/>
                <a:gd name="connsiteX2" fmla="*/ 202138 w 252065"/>
                <a:gd name="connsiteY2" fmla="*/ 1443 h 270029"/>
                <a:gd name="connsiteX3" fmla="*/ 126398 w 252065"/>
                <a:gd name="connsiteY3" fmla="*/ 142007 h 270029"/>
                <a:gd name="connsiteX4" fmla="*/ 49928 w 252065"/>
                <a:gd name="connsiteY4" fmla="*/ 1443 h 270029"/>
                <a:gd name="connsiteX5" fmla="*/ 47463 w 252065"/>
                <a:gd name="connsiteY5" fmla="*/ 1 h 270029"/>
                <a:gd name="connsiteX6" fmla="*/ 2738 w 252065"/>
                <a:gd name="connsiteY6" fmla="*/ 1 h 270029"/>
                <a:gd name="connsiteX7" fmla="*/ 0 w 252065"/>
                <a:gd name="connsiteY7" fmla="*/ 2739 h 270029"/>
                <a:gd name="connsiteX8" fmla="*/ 0 w 252065"/>
                <a:gd name="connsiteY8" fmla="*/ 267291 h 270029"/>
                <a:gd name="connsiteX9" fmla="*/ 2738 w 252065"/>
                <a:gd name="connsiteY9" fmla="*/ 270029 h 270029"/>
                <a:gd name="connsiteX10" fmla="*/ 45638 w 252065"/>
                <a:gd name="connsiteY10" fmla="*/ 270029 h 270029"/>
                <a:gd name="connsiteX11" fmla="*/ 48376 w 252065"/>
                <a:gd name="connsiteY11" fmla="*/ 267291 h 270029"/>
                <a:gd name="connsiteX12" fmla="*/ 48376 w 252065"/>
                <a:gd name="connsiteY12" fmla="*/ 94690 h 270029"/>
                <a:gd name="connsiteX13" fmla="*/ 115792 w 252065"/>
                <a:gd name="connsiteY13" fmla="*/ 212234 h 270029"/>
                <a:gd name="connsiteX14" fmla="*/ 118165 w 252065"/>
                <a:gd name="connsiteY14" fmla="*/ 213603 h 270029"/>
                <a:gd name="connsiteX15" fmla="*/ 133864 w 252065"/>
                <a:gd name="connsiteY15" fmla="*/ 213603 h 270029"/>
                <a:gd name="connsiteX16" fmla="*/ 136238 w 252065"/>
                <a:gd name="connsiteY16" fmla="*/ 212216 h 270029"/>
                <a:gd name="connsiteX17" fmla="*/ 203307 w 252065"/>
                <a:gd name="connsiteY17" fmla="*/ 94379 h 270029"/>
                <a:gd name="connsiteX18" fmla="*/ 203307 w 252065"/>
                <a:gd name="connsiteY18" fmla="*/ 267291 h 270029"/>
                <a:gd name="connsiteX19" fmla="*/ 206045 w 252065"/>
                <a:gd name="connsiteY19" fmla="*/ 270029 h 270029"/>
                <a:gd name="connsiteX20" fmla="*/ 249328 w 252065"/>
                <a:gd name="connsiteY20" fmla="*/ 270029 h 270029"/>
                <a:gd name="connsiteX21" fmla="*/ 252066 w 252065"/>
                <a:gd name="connsiteY21" fmla="*/ 267291 h 270029"/>
                <a:gd name="connsiteX22" fmla="*/ 252066 w 252065"/>
                <a:gd name="connsiteY22" fmla="*/ 2739 h 270029"/>
                <a:gd name="connsiteX23" fmla="*/ 249346 w 252065"/>
                <a:gd name="connsiteY23" fmla="*/ 1 h 27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065" h="270029">
                  <a:moveTo>
                    <a:pt x="249346" y="1"/>
                  </a:moveTo>
                  <a:lnTo>
                    <a:pt x="204548" y="1"/>
                  </a:lnTo>
                  <a:cubicBezTo>
                    <a:pt x="203540" y="-2"/>
                    <a:pt x="202612" y="553"/>
                    <a:pt x="202138" y="1443"/>
                  </a:cubicBezTo>
                  <a:lnTo>
                    <a:pt x="126398" y="142007"/>
                  </a:lnTo>
                  <a:lnTo>
                    <a:pt x="49928" y="1443"/>
                  </a:lnTo>
                  <a:cubicBezTo>
                    <a:pt x="49445" y="535"/>
                    <a:pt x="48491" y="-23"/>
                    <a:pt x="47463" y="1"/>
                  </a:cubicBezTo>
                  <a:lnTo>
                    <a:pt x="2738" y="1"/>
                  </a:lnTo>
                  <a:cubicBezTo>
                    <a:pt x="1226" y="1"/>
                    <a:pt x="0" y="1227"/>
                    <a:pt x="0" y="2739"/>
                  </a:cubicBezTo>
                  <a:lnTo>
                    <a:pt x="0" y="267291"/>
                  </a:lnTo>
                  <a:cubicBezTo>
                    <a:pt x="0" y="268803"/>
                    <a:pt x="1226" y="270029"/>
                    <a:pt x="2738" y="270029"/>
                  </a:cubicBezTo>
                  <a:lnTo>
                    <a:pt x="45638" y="270029"/>
                  </a:lnTo>
                  <a:cubicBezTo>
                    <a:pt x="47150" y="270029"/>
                    <a:pt x="48376" y="268803"/>
                    <a:pt x="48376" y="267291"/>
                  </a:cubicBezTo>
                  <a:lnTo>
                    <a:pt x="48376" y="94690"/>
                  </a:lnTo>
                  <a:lnTo>
                    <a:pt x="115792" y="212234"/>
                  </a:lnTo>
                  <a:cubicBezTo>
                    <a:pt x="116287" y="213076"/>
                    <a:pt x="117188" y="213596"/>
                    <a:pt x="118165" y="213603"/>
                  </a:cubicBezTo>
                  <a:lnTo>
                    <a:pt x="133864" y="213603"/>
                  </a:lnTo>
                  <a:cubicBezTo>
                    <a:pt x="134849" y="213608"/>
                    <a:pt x="135758" y="213076"/>
                    <a:pt x="136238" y="212216"/>
                  </a:cubicBezTo>
                  <a:lnTo>
                    <a:pt x="203307" y="94379"/>
                  </a:lnTo>
                  <a:lnTo>
                    <a:pt x="203307" y="267291"/>
                  </a:lnTo>
                  <a:cubicBezTo>
                    <a:pt x="203307" y="268803"/>
                    <a:pt x="204533" y="270029"/>
                    <a:pt x="206045" y="270029"/>
                  </a:cubicBezTo>
                  <a:lnTo>
                    <a:pt x="249328" y="270029"/>
                  </a:lnTo>
                  <a:cubicBezTo>
                    <a:pt x="250840" y="270029"/>
                    <a:pt x="252066" y="268803"/>
                    <a:pt x="252066" y="267291"/>
                  </a:cubicBezTo>
                  <a:lnTo>
                    <a:pt x="252066" y="2739"/>
                  </a:lnTo>
                  <a:cubicBezTo>
                    <a:pt x="252066" y="1234"/>
                    <a:pt x="250851" y="11"/>
                    <a:pt x="249346" y="1"/>
                  </a:cubicBezTo>
                  <a:close/>
                </a:path>
              </a:pathLst>
            </a:custGeom>
            <a:grpFill/>
            <a:ln w="1819" cap="flat">
              <a:noFill/>
              <a:prstDash val="solid"/>
              <a:miter/>
            </a:ln>
          </p:spPr>
          <p:txBody>
            <a:bodyPr rtlCol="0" anchor="ctr"/>
            <a:lstStyle/>
            <a:p>
              <a:endParaRPr lang="en-US" sz="1800"/>
            </a:p>
          </p:txBody>
        </p:sp>
        <p:sp>
          <p:nvSpPr>
            <p:cNvPr id="18" name="Freeform 9">
              <a:extLst>
                <a:ext uri="{FF2B5EF4-FFF2-40B4-BE49-F238E27FC236}">
                  <a16:creationId xmlns:a16="http://schemas.microsoft.com/office/drawing/2014/main" id="{4495270D-DCD8-74B8-ABE5-2C3DABE07C5A}"/>
                </a:ext>
              </a:extLst>
            </p:cNvPr>
            <p:cNvSpPr/>
            <p:nvPr/>
          </p:nvSpPr>
          <p:spPr>
            <a:xfrm>
              <a:off x="6804662" y="-10352"/>
              <a:ext cx="45820" cy="271434"/>
            </a:xfrm>
            <a:custGeom>
              <a:avLst/>
              <a:gdLst>
                <a:gd name="connsiteX0" fmla="*/ 43082 w 45820"/>
                <a:gd name="connsiteY0" fmla="*/ 0 h 271434"/>
                <a:gd name="connsiteX1" fmla="*/ 45820 w 45820"/>
                <a:gd name="connsiteY1" fmla="*/ 0 h 271434"/>
                <a:gd name="connsiteX2" fmla="*/ 45820 w 45820"/>
                <a:gd name="connsiteY2" fmla="*/ 271434 h 271434"/>
                <a:gd name="connsiteX3" fmla="*/ 43082 w 45820"/>
                <a:gd name="connsiteY3" fmla="*/ 271434 h 271434"/>
                <a:gd name="connsiteX4" fmla="*/ 2738 w 45820"/>
                <a:gd name="connsiteY4" fmla="*/ 271434 h 271434"/>
                <a:gd name="connsiteX5" fmla="*/ 0 w 45820"/>
                <a:gd name="connsiteY5" fmla="*/ 271434 h 271434"/>
                <a:gd name="connsiteX6" fmla="*/ 0 w 45820"/>
                <a:gd name="connsiteY6" fmla="*/ 0 h 271434"/>
                <a:gd name="connsiteX7" fmla="*/ 2738 w 45820"/>
                <a:gd name="connsiteY7" fmla="*/ 0 h 27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20" h="271434">
                  <a:moveTo>
                    <a:pt x="43082" y="0"/>
                  </a:moveTo>
                  <a:cubicBezTo>
                    <a:pt x="44594" y="0"/>
                    <a:pt x="45820" y="0"/>
                    <a:pt x="45820" y="0"/>
                  </a:cubicBezTo>
                  <a:lnTo>
                    <a:pt x="45820" y="271434"/>
                  </a:lnTo>
                  <a:cubicBezTo>
                    <a:pt x="45820" y="271434"/>
                    <a:pt x="44594" y="271434"/>
                    <a:pt x="43082" y="271434"/>
                  </a:cubicBezTo>
                  <a:lnTo>
                    <a:pt x="2738" y="271434"/>
                  </a:lnTo>
                  <a:cubicBezTo>
                    <a:pt x="1226" y="271434"/>
                    <a:pt x="0" y="271434"/>
                    <a:pt x="0" y="271434"/>
                  </a:cubicBezTo>
                  <a:lnTo>
                    <a:pt x="0" y="0"/>
                  </a:lnTo>
                  <a:cubicBezTo>
                    <a:pt x="0" y="0"/>
                    <a:pt x="1226" y="0"/>
                    <a:pt x="2738" y="0"/>
                  </a:cubicBezTo>
                  <a:close/>
                </a:path>
              </a:pathLst>
            </a:custGeom>
            <a:grpFill/>
            <a:ln w="1819" cap="flat">
              <a:noFill/>
              <a:prstDash val="solid"/>
              <a:miter/>
            </a:ln>
          </p:spPr>
          <p:txBody>
            <a:bodyPr rtlCol="0" anchor="ctr"/>
            <a:lstStyle/>
            <a:p>
              <a:endParaRPr lang="en-US" sz="1800"/>
            </a:p>
          </p:txBody>
        </p:sp>
        <p:sp>
          <p:nvSpPr>
            <p:cNvPr id="19" name="Freeform 10">
              <a:extLst>
                <a:ext uri="{FF2B5EF4-FFF2-40B4-BE49-F238E27FC236}">
                  <a16:creationId xmlns:a16="http://schemas.microsoft.com/office/drawing/2014/main" id="{5C00A4F9-D304-0155-99D0-DE2713BEA2EF}"/>
                </a:ext>
              </a:extLst>
            </p:cNvPr>
            <p:cNvSpPr/>
            <p:nvPr/>
          </p:nvSpPr>
          <p:spPr>
            <a:xfrm>
              <a:off x="6495677" y="-11302"/>
              <a:ext cx="242050" cy="273132"/>
            </a:xfrm>
            <a:custGeom>
              <a:avLst/>
              <a:gdLst>
                <a:gd name="connsiteX0" fmla="*/ 241222 w 242050"/>
                <a:gd name="connsiteY0" fmla="*/ 222639 h 273132"/>
                <a:gd name="connsiteX1" fmla="*/ 212014 w 242050"/>
                <a:gd name="connsiteY1" fmla="*/ 193047 h 273132"/>
                <a:gd name="connsiteX2" fmla="*/ 208199 w 242050"/>
                <a:gd name="connsiteY2" fmla="*/ 193047 h 273132"/>
                <a:gd name="connsiteX3" fmla="*/ 135781 w 242050"/>
                <a:gd name="connsiteY3" fmla="*/ 225578 h 273132"/>
                <a:gd name="connsiteX4" fmla="*/ 53122 w 242050"/>
                <a:gd name="connsiteY4" fmla="*/ 136639 h 273132"/>
                <a:gd name="connsiteX5" fmla="*/ 53122 w 242050"/>
                <a:gd name="connsiteY5" fmla="*/ 135891 h 273132"/>
                <a:gd name="connsiteX6" fmla="*/ 76653 w 242050"/>
                <a:gd name="connsiteY6" fmla="*/ 73093 h 273132"/>
                <a:gd name="connsiteX7" fmla="*/ 135781 w 242050"/>
                <a:gd name="connsiteY7" fmla="*/ 47317 h 273132"/>
                <a:gd name="connsiteX8" fmla="*/ 206355 w 242050"/>
                <a:gd name="connsiteY8" fmla="*/ 78752 h 273132"/>
                <a:gd name="connsiteX9" fmla="*/ 210225 w 242050"/>
                <a:gd name="connsiteY9" fmla="*/ 78615 h 273132"/>
                <a:gd name="connsiteX10" fmla="*/ 210298 w 242050"/>
                <a:gd name="connsiteY10" fmla="*/ 78533 h 273132"/>
                <a:gd name="connsiteX11" fmla="*/ 239506 w 242050"/>
                <a:gd name="connsiteY11" fmla="*/ 44889 h 273132"/>
                <a:gd name="connsiteX12" fmla="*/ 239324 w 242050"/>
                <a:gd name="connsiteY12" fmla="*/ 41129 h 273132"/>
                <a:gd name="connsiteX13" fmla="*/ 136183 w 242050"/>
                <a:gd name="connsiteY13" fmla="*/ 0 h 273132"/>
                <a:gd name="connsiteX14" fmla="*/ 0 w 242050"/>
                <a:gd name="connsiteY14" fmla="*/ 136566 h 273132"/>
                <a:gd name="connsiteX15" fmla="*/ 0 w 242050"/>
                <a:gd name="connsiteY15" fmla="*/ 137296 h 273132"/>
                <a:gd name="connsiteX16" fmla="*/ 38336 w 242050"/>
                <a:gd name="connsiteY16" fmla="*/ 233628 h 273132"/>
                <a:gd name="connsiteX17" fmla="*/ 134357 w 242050"/>
                <a:gd name="connsiteY17" fmla="*/ 273132 h 273132"/>
                <a:gd name="connsiteX18" fmla="*/ 241314 w 242050"/>
                <a:gd name="connsiteY18" fmla="*/ 226454 h 273132"/>
                <a:gd name="connsiteX19" fmla="*/ 241222 w 242050"/>
                <a:gd name="connsiteY19" fmla="*/ 222639 h 273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2050" h="273132">
                  <a:moveTo>
                    <a:pt x="241222" y="222639"/>
                  </a:moveTo>
                  <a:lnTo>
                    <a:pt x="212014" y="193047"/>
                  </a:lnTo>
                  <a:cubicBezTo>
                    <a:pt x="210948" y="192025"/>
                    <a:pt x="209265" y="192025"/>
                    <a:pt x="208199" y="193047"/>
                  </a:cubicBezTo>
                  <a:cubicBezTo>
                    <a:pt x="186695" y="213128"/>
                    <a:pt x="167070" y="225578"/>
                    <a:pt x="135781" y="225578"/>
                  </a:cubicBezTo>
                  <a:cubicBezTo>
                    <a:pt x="88665" y="225578"/>
                    <a:pt x="53122" y="187352"/>
                    <a:pt x="53122" y="136639"/>
                  </a:cubicBezTo>
                  <a:lnTo>
                    <a:pt x="53122" y="135891"/>
                  </a:lnTo>
                  <a:cubicBezTo>
                    <a:pt x="53122" y="111867"/>
                    <a:pt x="61483" y="89578"/>
                    <a:pt x="76653" y="73093"/>
                  </a:cubicBezTo>
                  <a:cubicBezTo>
                    <a:pt x="91840" y="56540"/>
                    <a:pt x="113317" y="47178"/>
                    <a:pt x="135781" y="47317"/>
                  </a:cubicBezTo>
                  <a:cubicBezTo>
                    <a:pt x="161192" y="47317"/>
                    <a:pt x="182971" y="57011"/>
                    <a:pt x="206355" y="78752"/>
                  </a:cubicBezTo>
                  <a:cubicBezTo>
                    <a:pt x="207462" y="79783"/>
                    <a:pt x="209195" y="79721"/>
                    <a:pt x="210225" y="78615"/>
                  </a:cubicBezTo>
                  <a:cubicBezTo>
                    <a:pt x="210250" y="78588"/>
                    <a:pt x="210275" y="78561"/>
                    <a:pt x="210298" y="78533"/>
                  </a:cubicBezTo>
                  <a:lnTo>
                    <a:pt x="239506" y="44889"/>
                  </a:lnTo>
                  <a:cubicBezTo>
                    <a:pt x="240463" y="43789"/>
                    <a:pt x="240383" y="42131"/>
                    <a:pt x="239324" y="41129"/>
                  </a:cubicBezTo>
                  <a:cubicBezTo>
                    <a:pt x="218057" y="20756"/>
                    <a:pt x="189122" y="0"/>
                    <a:pt x="136183" y="0"/>
                  </a:cubicBezTo>
                  <a:cubicBezTo>
                    <a:pt x="58544" y="0"/>
                    <a:pt x="0" y="58708"/>
                    <a:pt x="0" y="136566"/>
                  </a:cubicBezTo>
                  <a:lnTo>
                    <a:pt x="0" y="137296"/>
                  </a:lnTo>
                  <a:cubicBezTo>
                    <a:pt x="0" y="174190"/>
                    <a:pt x="13600" y="208491"/>
                    <a:pt x="38336" y="233628"/>
                  </a:cubicBezTo>
                  <a:cubicBezTo>
                    <a:pt x="63071" y="258765"/>
                    <a:pt x="97373" y="273132"/>
                    <a:pt x="134357" y="273132"/>
                  </a:cubicBezTo>
                  <a:cubicBezTo>
                    <a:pt x="165081" y="273132"/>
                    <a:pt x="201901" y="267656"/>
                    <a:pt x="241314" y="226454"/>
                  </a:cubicBezTo>
                  <a:cubicBezTo>
                    <a:pt x="242330" y="225371"/>
                    <a:pt x="242290" y="223672"/>
                    <a:pt x="241222" y="222639"/>
                  </a:cubicBezTo>
                  <a:close/>
                </a:path>
              </a:pathLst>
            </a:custGeom>
            <a:grpFill/>
            <a:ln w="1819" cap="flat">
              <a:noFill/>
              <a:prstDash val="solid"/>
              <a:miter/>
            </a:ln>
          </p:spPr>
          <p:txBody>
            <a:bodyPr rtlCol="0" anchor="ctr"/>
            <a:lstStyle/>
            <a:p>
              <a:endParaRPr lang="en-US" sz="1800"/>
            </a:p>
          </p:txBody>
        </p:sp>
        <p:sp>
          <p:nvSpPr>
            <p:cNvPr id="20" name="Freeform 11">
              <a:extLst>
                <a:ext uri="{FF2B5EF4-FFF2-40B4-BE49-F238E27FC236}">
                  <a16:creationId xmlns:a16="http://schemas.microsoft.com/office/drawing/2014/main" id="{F73BE86C-403F-61E4-D6F7-63A7422236E4}"/>
                </a:ext>
              </a:extLst>
            </p:cNvPr>
            <p:cNvSpPr/>
            <p:nvPr/>
          </p:nvSpPr>
          <p:spPr>
            <a:xfrm>
              <a:off x="6242625" y="-11393"/>
              <a:ext cx="200403" cy="273533"/>
            </a:xfrm>
            <a:custGeom>
              <a:avLst/>
              <a:gdLst>
                <a:gd name="connsiteX0" fmla="*/ 175376 w 200403"/>
                <a:gd name="connsiteY0" fmla="*/ 136822 h 273533"/>
                <a:gd name="connsiteX1" fmla="*/ 122710 w 200403"/>
                <a:gd name="connsiteY1" fmla="*/ 115518 h 273533"/>
                <a:gd name="connsiteX2" fmla="*/ 121396 w 200403"/>
                <a:gd name="connsiteY2" fmla="*/ 115244 h 273533"/>
                <a:gd name="connsiteX3" fmla="*/ 120374 w 200403"/>
                <a:gd name="connsiteY3" fmla="*/ 115043 h 273533"/>
                <a:gd name="connsiteX4" fmla="*/ 107248 w 200403"/>
                <a:gd name="connsiteY4" fmla="*/ 112360 h 273533"/>
                <a:gd name="connsiteX5" fmla="*/ 93374 w 200403"/>
                <a:gd name="connsiteY5" fmla="*/ 109494 h 273533"/>
                <a:gd name="connsiteX6" fmla="*/ 65243 w 200403"/>
                <a:gd name="connsiteY6" fmla="*/ 96715 h 273533"/>
                <a:gd name="connsiteX7" fmla="*/ 57576 w 200403"/>
                <a:gd name="connsiteY7" fmla="*/ 78259 h 273533"/>
                <a:gd name="connsiteX8" fmla="*/ 57576 w 200403"/>
                <a:gd name="connsiteY8" fmla="*/ 77547 h 273533"/>
                <a:gd name="connsiteX9" fmla="*/ 57576 w 200403"/>
                <a:gd name="connsiteY9" fmla="*/ 75357 h 273533"/>
                <a:gd name="connsiteX10" fmla="*/ 91987 w 200403"/>
                <a:gd name="connsiteY10" fmla="*/ 44104 h 273533"/>
                <a:gd name="connsiteX11" fmla="*/ 106938 w 200403"/>
                <a:gd name="connsiteY11" fmla="*/ 43666 h 273533"/>
                <a:gd name="connsiteX12" fmla="*/ 161484 w 200403"/>
                <a:gd name="connsiteY12" fmla="*/ 65262 h 273533"/>
                <a:gd name="connsiteX13" fmla="*/ 164514 w 200403"/>
                <a:gd name="connsiteY13" fmla="*/ 65882 h 273533"/>
                <a:gd name="connsiteX14" fmla="*/ 164697 w 200403"/>
                <a:gd name="connsiteY14" fmla="*/ 65882 h 273533"/>
                <a:gd name="connsiteX15" fmla="*/ 166650 w 200403"/>
                <a:gd name="connsiteY15" fmla="*/ 64915 h 273533"/>
                <a:gd name="connsiteX16" fmla="*/ 191149 w 200403"/>
                <a:gd name="connsiteY16" fmla="*/ 35853 h 273533"/>
                <a:gd name="connsiteX17" fmla="*/ 190838 w 200403"/>
                <a:gd name="connsiteY17" fmla="*/ 32019 h 273533"/>
                <a:gd name="connsiteX18" fmla="*/ 100932 w 200403"/>
                <a:gd name="connsiteY18" fmla="*/ 0 h 273533"/>
                <a:gd name="connsiteX19" fmla="*/ 9657 w 200403"/>
                <a:gd name="connsiteY19" fmla="*/ 79209 h 273533"/>
                <a:gd name="connsiteX20" fmla="*/ 9657 w 200403"/>
                <a:gd name="connsiteY20" fmla="*/ 80030 h 273533"/>
                <a:gd name="connsiteX21" fmla="*/ 29409 w 200403"/>
                <a:gd name="connsiteY21" fmla="*/ 130962 h 273533"/>
                <a:gd name="connsiteX22" fmla="*/ 82239 w 200403"/>
                <a:gd name="connsiteY22" fmla="*/ 154931 h 273533"/>
                <a:gd name="connsiteX23" fmla="*/ 90928 w 200403"/>
                <a:gd name="connsiteY23" fmla="*/ 156756 h 273533"/>
                <a:gd name="connsiteX24" fmla="*/ 96952 w 200403"/>
                <a:gd name="connsiteY24" fmla="*/ 157943 h 273533"/>
                <a:gd name="connsiteX25" fmla="*/ 105697 w 200403"/>
                <a:gd name="connsiteY25" fmla="*/ 159659 h 273533"/>
                <a:gd name="connsiteX26" fmla="*/ 113437 w 200403"/>
                <a:gd name="connsiteY26" fmla="*/ 161192 h 273533"/>
                <a:gd name="connsiteX27" fmla="*/ 141586 w 200403"/>
                <a:gd name="connsiteY27" fmla="*/ 172145 h 273533"/>
                <a:gd name="connsiteX28" fmla="*/ 152174 w 200403"/>
                <a:gd name="connsiteY28" fmla="*/ 195274 h 273533"/>
                <a:gd name="connsiteX29" fmla="*/ 152174 w 200403"/>
                <a:gd name="connsiteY29" fmla="*/ 195986 h 273533"/>
                <a:gd name="connsiteX30" fmla="*/ 112725 w 200403"/>
                <a:gd name="connsiteY30" fmla="*/ 229192 h 273533"/>
                <a:gd name="connsiteX31" fmla="*/ 104218 w 200403"/>
                <a:gd name="connsiteY31" fmla="*/ 229521 h 273533"/>
                <a:gd name="connsiteX32" fmla="*/ 104218 w 200403"/>
                <a:gd name="connsiteY32" fmla="*/ 229521 h 273533"/>
                <a:gd name="connsiteX33" fmla="*/ 96478 w 200403"/>
                <a:gd name="connsiteY33" fmla="*/ 229265 h 273533"/>
                <a:gd name="connsiteX34" fmla="*/ 32202 w 200403"/>
                <a:gd name="connsiteY34" fmla="*/ 201572 h 273533"/>
                <a:gd name="connsiteX35" fmla="*/ 29609 w 200403"/>
                <a:gd name="connsiteY35" fmla="*/ 200787 h 273533"/>
                <a:gd name="connsiteX36" fmla="*/ 29390 w 200403"/>
                <a:gd name="connsiteY36" fmla="*/ 200787 h 273533"/>
                <a:gd name="connsiteX37" fmla="*/ 27455 w 200403"/>
                <a:gd name="connsiteY37" fmla="*/ 201664 h 273533"/>
                <a:gd name="connsiteX38" fmla="*/ 730 w 200403"/>
                <a:gd name="connsiteY38" fmla="*/ 230726 h 273533"/>
                <a:gd name="connsiteX39" fmla="*/ 858 w 200403"/>
                <a:gd name="connsiteY39" fmla="*/ 234577 h 273533"/>
                <a:gd name="connsiteX40" fmla="*/ 103652 w 200403"/>
                <a:gd name="connsiteY40" fmla="*/ 273534 h 273533"/>
                <a:gd name="connsiteX41" fmla="*/ 200404 w 200403"/>
                <a:gd name="connsiteY41" fmla="*/ 193211 h 273533"/>
                <a:gd name="connsiteX42" fmla="*/ 200404 w 200403"/>
                <a:gd name="connsiteY42" fmla="*/ 192426 h 273533"/>
                <a:gd name="connsiteX43" fmla="*/ 175376 w 200403"/>
                <a:gd name="connsiteY43" fmla="*/ 136822 h 27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0403" h="273533">
                  <a:moveTo>
                    <a:pt x="175376" y="136822"/>
                  </a:moveTo>
                  <a:cubicBezTo>
                    <a:pt x="162707" y="126818"/>
                    <a:pt x="146442" y="120228"/>
                    <a:pt x="122710" y="115518"/>
                  </a:cubicBezTo>
                  <a:lnTo>
                    <a:pt x="121396" y="115244"/>
                  </a:lnTo>
                  <a:lnTo>
                    <a:pt x="120374" y="115043"/>
                  </a:lnTo>
                  <a:cubicBezTo>
                    <a:pt x="117946" y="114459"/>
                    <a:pt x="112761" y="113437"/>
                    <a:pt x="107248" y="112360"/>
                  </a:cubicBezTo>
                  <a:cubicBezTo>
                    <a:pt x="101334" y="111191"/>
                    <a:pt x="95200" y="110005"/>
                    <a:pt x="93374" y="109494"/>
                  </a:cubicBezTo>
                  <a:cubicBezTo>
                    <a:pt x="79044" y="105514"/>
                    <a:pt x="70355" y="101589"/>
                    <a:pt x="65243" y="96715"/>
                  </a:cubicBezTo>
                  <a:cubicBezTo>
                    <a:pt x="60132" y="91841"/>
                    <a:pt x="57941" y="86200"/>
                    <a:pt x="57576" y="78259"/>
                  </a:cubicBezTo>
                  <a:lnTo>
                    <a:pt x="57576" y="77547"/>
                  </a:lnTo>
                  <a:cubicBezTo>
                    <a:pt x="57576" y="76817"/>
                    <a:pt x="57576" y="76087"/>
                    <a:pt x="57576" y="75357"/>
                  </a:cubicBezTo>
                  <a:cubicBezTo>
                    <a:pt x="58270" y="58635"/>
                    <a:pt x="71468" y="46660"/>
                    <a:pt x="91987" y="44104"/>
                  </a:cubicBezTo>
                  <a:cubicBezTo>
                    <a:pt x="96946" y="43487"/>
                    <a:pt x="101952" y="43341"/>
                    <a:pt x="106938" y="43666"/>
                  </a:cubicBezTo>
                  <a:cubicBezTo>
                    <a:pt x="126963" y="44839"/>
                    <a:pt x="146083" y="52409"/>
                    <a:pt x="161484" y="65262"/>
                  </a:cubicBezTo>
                  <a:cubicBezTo>
                    <a:pt x="162338" y="65938"/>
                    <a:pt x="163463" y="66168"/>
                    <a:pt x="164514" y="65882"/>
                  </a:cubicBezTo>
                  <a:lnTo>
                    <a:pt x="164697" y="65882"/>
                  </a:lnTo>
                  <a:cubicBezTo>
                    <a:pt x="165454" y="65844"/>
                    <a:pt x="166161" y="65494"/>
                    <a:pt x="166650" y="64915"/>
                  </a:cubicBezTo>
                  <a:lnTo>
                    <a:pt x="191149" y="35853"/>
                  </a:lnTo>
                  <a:cubicBezTo>
                    <a:pt x="192121" y="34709"/>
                    <a:pt x="191982" y="32992"/>
                    <a:pt x="190838" y="32019"/>
                  </a:cubicBezTo>
                  <a:cubicBezTo>
                    <a:pt x="165281" y="9876"/>
                    <a:pt x="137479" y="0"/>
                    <a:pt x="100932" y="0"/>
                  </a:cubicBezTo>
                  <a:cubicBezTo>
                    <a:pt x="46349" y="0"/>
                    <a:pt x="9657" y="31837"/>
                    <a:pt x="9657" y="79209"/>
                  </a:cubicBezTo>
                  <a:lnTo>
                    <a:pt x="9657" y="80030"/>
                  </a:lnTo>
                  <a:cubicBezTo>
                    <a:pt x="9657" y="101936"/>
                    <a:pt x="16192" y="118512"/>
                    <a:pt x="29409" y="130962"/>
                  </a:cubicBezTo>
                  <a:cubicBezTo>
                    <a:pt x="41293" y="142116"/>
                    <a:pt x="58617" y="149965"/>
                    <a:pt x="82239" y="154931"/>
                  </a:cubicBezTo>
                  <a:cubicBezTo>
                    <a:pt x="83663" y="155332"/>
                    <a:pt x="87350" y="156026"/>
                    <a:pt x="90928" y="156756"/>
                  </a:cubicBezTo>
                  <a:cubicBezTo>
                    <a:pt x="93484" y="157231"/>
                    <a:pt x="95912" y="157687"/>
                    <a:pt x="96952" y="157943"/>
                  </a:cubicBezTo>
                  <a:cubicBezTo>
                    <a:pt x="98541" y="158308"/>
                    <a:pt x="102173" y="159001"/>
                    <a:pt x="105697" y="159659"/>
                  </a:cubicBezTo>
                  <a:cubicBezTo>
                    <a:pt x="108946" y="160279"/>
                    <a:pt x="112305" y="160918"/>
                    <a:pt x="113437" y="161192"/>
                  </a:cubicBezTo>
                  <a:cubicBezTo>
                    <a:pt x="126672" y="164405"/>
                    <a:pt x="135069" y="167107"/>
                    <a:pt x="141586" y="172145"/>
                  </a:cubicBezTo>
                  <a:cubicBezTo>
                    <a:pt x="148888" y="177749"/>
                    <a:pt x="152083" y="184924"/>
                    <a:pt x="152174" y="195274"/>
                  </a:cubicBezTo>
                  <a:lnTo>
                    <a:pt x="152174" y="195986"/>
                  </a:lnTo>
                  <a:cubicBezTo>
                    <a:pt x="152174" y="214807"/>
                    <a:pt x="137424" y="227221"/>
                    <a:pt x="112725" y="229192"/>
                  </a:cubicBezTo>
                  <a:cubicBezTo>
                    <a:pt x="109950" y="229411"/>
                    <a:pt x="107084" y="229521"/>
                    <a:pt x="104218" y="229521"/>
                  </a:cubicBezTo>
                  <a:lnTo>
                    <a:pt x="104218" y="229521"/>
                  </a:lnTo>
                  <a:cubicBezTo>
                    <a:pt x="101699" y="229521"/>
                    <a:pt x="99088" y="229429"/>
                    <a:pt x="96478" y="229265"/>
                  </a:cubicBezTo>
                  <a:cubicBezTo>
                    <a:pt x="70921" y="227440"/>
                    <a:pt x="51059" y="218933"/>
                    <a:pt x="32202" y="201572"/>
                  </a:cubicBezTo>
                  <a:cubicBezTo>
                    <a:pt x="31488" y="200954"/>
                    <a:pt x="30546" y="200669"/>
                    <a:pt x="29609" y="200787"/>
                  </a:cubicBezTo>
                  <a:lnTo>
                    <a:pt x="29390" y="200787"/>
                  </a:lnTo>
                  <a:cubicBezTo>
                    <a:pt x="28654" y="200807"/>
                    <a:pt x="27956" y="201123"/>
                    <a:pt x="27455" y="201664"/>
                  </a:cubicBezTo>
                  <a:lnTo>
                    <a:pt x="730" y="230726"/>
                  </a:lnTo>
                  <a:cubicBezTo>
                    <a:pt x="-291" y="231827"/>
                    <a:pt x="-234" y="233546"/>
                    <a:pt x="858" y="234577"/>
                  </a:cubicBezTo>
                  <a:cubicBezTo>
                    <a:pt x="28514" y="260792"/>
                    <a:pt x="62140" y="273534"/>
                    <a:pt x="103652" y="273534"/>
                  </a:cubicBezTo>
                  <a:cubicBezTo>
                    <a:pt x="162360" y="273534"/>
                    <a:pt x="200404" y="242007"/>
                    <a:pt x="200404" y="193211"/>
                  </a:cubicBezTo>
                  <a:lnTo>
                    <a:pt x="200404" y="192426"/>
                  </a:lnTo>
                  <a:cubicBezTo>
                    <a:pt x="200313" y="168585"/>
                    <a:pt x="191897" y="149892"/>
                    <a:pt x="175376" y="136822"/>
                  </a:cubicBezTo>
                  <a:close/>
                </a:path>
              </a:pathLst>
            </a:custGeom>
            <a:grpFill/>
            <a:ln w="1819" cap="flat">
              <a:noFill/>
              <a:prstDash val="solid"/>
              <a:miter/>
            </a:ln>
          </p:spPr>
          <p:txBody>
            <a:bodyPr rtlCol="0" anchor="ctr"/>
            <a:lstStyle/>
            <a:p>
              <a:endParaRPr lang="en-US" sz="1800"/>
            </a:p>
          </p:txBody>
        </p:sp>
        <p:sp>
          <p:nvSpPr>
            <p:cNvPr id="21" name="Freeform 12">
              <a:extLst>
                <a:ext uri="{FF2B5EF4-FFF2-40B4-BE49-F238E27FC236}">
                  <a16:creationId xmlns:a16="http://schemas.microsoft.com/office/drawing/2014/main" id="{45521EDF-A25D-9224-8AD8-E84FBF58C9FA}"/>
                </a:ext>
              </a:extLst>
            </p:cNvPr>
            <p:cNvSpPr/>
            <p:nvPr/>
          </p:nvSpPr>
          <p:spPr>
            <a:xfrm>
              <a:off x="6990662" y="-67473"/>
              <a:ext cx="388004" cy="387715"/>
            </a:xfrm>
            <a:custGeom>
              <a:avLst/>
              <a:gdLst>
                <a:gd name="connsiteX0" fmla="*/ 353145 w 388004"/>
                <a:gd name="connsiteY0" fmla="*/ 283556 h 387715"/>
                <a:gd name="connsiteX1" fmla="*/ 378026 w 388004"/>
                <a:gd name="connsiteY1" fmla="*/ 200897 h 387715"/>
                <a:gd name="connsiteX2" fmla="*/ 387875 w 388004"/>
                <a:gd name="connsiteY2" fmla="*/ 187599 h 387715"/>
                <a:gd name="connsiteX3" fmla="*/ 378026 w 388004"/>
                <a:gd name="connsiteY3" fmla="*/ 177750 h 387715"/>
                <a:gd name="connsiteX4" fmla="*/ 358621 w 388004"/>
                <a:gd name="connsiteY4" fmla="*/ 104912 h 387715"/>
                <a:gd name="connsiteX5" fmla="*/ 359835 w 388004"/>
                <a:gd name="connsiteY5" fmla="*/ 88382 h 387715"/>
                <a:gd name="connsiteX6" fmla="*/ 350972 w 388004"/>
                <a:gd name="connsiteY6" fmla="*/ 84320 h 387715"/>
                <a:gd name="connsiteX7" fmla="*/ 347084 w 388004"/>
                <a:gd name="connsiteY7" fmla="*/ 84977 h 387715"/>
                <a:gd name="connsiteX8" fmla="*/ 323608 w 388004"/>
                <a:gd name="connsiteY8" fmla="*/ 56116 h 387715"/>
                <a:gd name="connsiteX9" fmla="*/ 323334 w 388004"/>
                <a:gd name="connsiteY9" fmla="*/ 55715 h 387715"/>
                <a:gd name="connsiteX10" fmla="*/ 322987 w 388004"/>
                <a:gd name="connsiteY10" fmla="*/ 55477 h 387715"/>
                <a:gd name="connsiteX11" fmla="*/ 297594 w 388004"/>
                <a:gd name="connsiteY11" fmla="*/ 34174 h 387715"/>
                <a:gd name="connsiteX12" fmla="*/ 298854 w 388004"/>
                <a:gd name="connsiteY12" fmla="*/ 28003 h 387715"/>
                <a:gd name="connsiteX13" fmla="*/ 283029 w 388004"/>
                <a:gd name="connsiteY13" fmla="*/ 12174 h 387715"/>
                <a:gd name="connsiteX14" fmla="*/ 270486 w 388004"/>
                <a:gd name="connsiteY14" fmla="*/ 18346 h 387715"/>
                <a:gd name="connsiteX15" fmla="*/ 189817 w 388004"/>
                <a:gd name="connsiteY15" fmla="*/ 0 h 387715"/>
                <a:gd name="connsiteX16" fmla="*/ 189251 w 388004"/>
                <a:gd name="connsiteY16" fmla="*/ 0 h 387715"/>
                <a:gd name="connsiteX17" fmla="*/ 104876 w 388004"/>
                <a:gd name="connsiteY17" fmla="*/ 19898 h 387715"/>
                <a:gd name="connsiteX18" fmla="*/ 96424 w 388004"/>
                <a:gd name="connsiteY18" fmla="*/ 16247 h 387715"/>
                <a:gd name="connsiteX19" fmla="*/ 84686 w 388004"/>
                <a:gd name="connsiteY19" fmla="*/ 27985 h 387715"/>
                <a:gd name="connsiteX20" fmla="*/ 85160 w 388004"/>
                <a:gd name="connsiteY20" fmla="*/ 31271 h 387715"/>
                <a:gd name="connsiteX21" fmla="*/ 63911 w 388004"/>
                <a:gd name="connsiteY21" fmla="*/ 47591 h 387715"/>
                <a:gd name="connsiteX22" fmla="*/ 47653 w 388004"/>
                <a:gd name="connsiteY22" fmla="*/ 50813 h 387715"/>
                <a:gd name="connsiteX23" fmla="*/ 47646 w 388004"/>
                <a:gd name="connsiteY23" fmla="*/ 63838 h 387715"/>
                <a:gd name="connsiteX24" fmla="*/ 33498 w 388004"/>
                <a:gd name="connsiteY24" fmla="*/ 81892 h 387715"/>
                <a:gd name="connsiteX25" fmla="*/ 26890 w 388004"/>
                <a:gd name="connsiteY25" fmla="*/ 80450 h 387715"/>
                <a:gd name="connsiteX26" fmla="*/ 11045 w 388004"/>
                <a:gd name="connsiteY26" fmla="*/ 96259 h 387715"/>
                <a:gd name="connsiteX27" fmla="*/ 17763 w 388004"/>
                <a:gd name="connsiteY27" fmla="*/ 109220 h 387715"/>
                <a:gd name="connsiteX28" fmla="*/ 19752 w 388004"/>
                <a:gd name="connsiteY28" fmla="*/ 273296 h 387715"/>
                <a:gd name="connsiteX29" fmla="*/ 17788 w 388004"/>
                <a:gd name="connsiteY29" fmla="*/ 289754 h 387715"/>
                <a:gd name="connsiteX30" fmla="*/ 31381 w 388004"/>
                <a:gd name="connsiteY30" fmla="*/ 293377 h 387715"/>
                <a:gd name="connsiteX31" fmla="*/ 55587 w 388004"/>
                <a:gd name="connsiteY31" fmla="*/ 323114 h 387715"/>
                <a:gd name="connsiteX32" fmla="*/ 55733 w 388004"/>
                <a:gd name="connsiteY32" fmla="*/ 323333 h 387715"/>
                <a:gd name="connsiteX33" fmla="*/ 55989 w 388004"/>
                <a:gd name="connsiteY33" fmla="*/ 323498 h 387715"/>
                <a:gd name="connsiteX34" fmla="*/ 178170 w 388004"/>
                <a:gd name="connsiteY34" fmla="*/ 378153 h 387715"/>
                <a:gd name="connsiteX35" fmla="*/ 191849 w 388004"/>
                <a:gd name="connsiteY35" fmla="*/ 387512 h 387715"/>
                <a:gd name="connsiteX36" fmla="*/ 201208 w 388004"/>
                <a:gd name="connsiteY36" fmla="*/ 378153 h 387715"/>
                <a:gd name="connsiteX37" fmla="*/ 270467 w 388004"/>
                <a:gd name="connsiteY37" fmla="*/ 360190 h 387715"/>
                <a:gd name="connsiteX38" fmla="*/ 292668 w 388004"/>
                <a:gd name="connsiteY38" fmla="*/ 363044 h 387715"/>
                <a:gd name="connsiteX39" fmla="*/ 297576 w 388004"/>
                <a:gd name="connsiteY39" fmla="*/ 344363 h 387715"/>
                <a:gd name="connsiteX40" fmla="*/ 322659 w 388004"/>
                <a:gd name="connsiteY40" fmla="*/ 323352 h 387715"/>
                <a:gd name="connsiteX41" fmla="*/ 323006 w 388004"/>
                <a:gd name="connsiteY41" fmla="*/ 323114 h 387715"/>
                <a:gd name="connsiteX42" fmla="*/ 323243 w 388004"/>
                <a:gd name="connsiteY42" fmla="*/ 322786 h 387715"/>
                <a:gd name="connsiteX43" fmla="*/ 352707 w 388004"/>
                <a:gd name="connsiteY43" fmla="*/ 284450 h 387715"/>
                <a:gd name="connsiteX44" fmla="*/ 353145 w 388004"/>
                <a:gd name="connsiteY44" fmla="*/ 283556 h 387715"/>
                <a:gd name="connsiteX45" fmla="*/ 320961 w 388004"/>
                <a:gd name="connsiteY45" fmla="*/ 317109 h 387715"/>
                <a:gd name="connsiteX46" fmla="*/ 289252 w 388004"/>
                <a:gd name="connsiteY46" fmla="*/ 285345 h 387715"/>
                <a:gd name="connsiteX47" fmla="*/ 345843 w 388004"/>
                <a:gd name="connsiteY47" fmla="*/ 285345 h 387715"/>
                <a:gd name="connsiteX48" fmla="*/ 321034 w 388004"/>
                <a:gd name="connsiteY48" fmla="*/ 317109 h 387715"/>
                <a:gd name="connsiteX49" fmla="*/ 35835 w 388004"/>
                <a:gd name="connsiteY49" fmla="*/ 290255 h 387715"/>
                <a:gd name="connsiteX50" fmla="*/ 38299 w 388004"/>
                <a:gd name="connsiteY50" fmla="*/ 285400 h 387715"/>
                <a:gd name="connsiteX51" fmla="*/ 80834 w 388004"/>
                <a:gd name="connsiteY51" fmla="*/ 285400 h 387715"/>
                <a:gd name="connsiteX52" fmla="*/ 83463 w 388004"/>
                <a:gd name="connsiteY52" fmla="*/ 291752 h 387715"/>
                <a:gd name="connsiteX53" fmla="*/ 57759 w 388004"/>
                <a:gd name="connsiteY53" fmla="*/ 317455 h 387715"/>
                <a:gd name="connsiteX54" fmla="*/ 35835 w 388004"/>
                <a:gd name="connsiteY54" fmla="*/ 290255 h 387715"/>
                <a:gd name="connsiteX55" fmla="*/ 321326 w 388004"/>
                <a:gd name="connsiteY55" fmla="*/ 61611 h 387715"/>
                <a:gd name="connsiteX56" fmla="*/ 342484 w 388004"/>
                <a:gd name="connsiteY56" fmla="*/ 87953 h 387715"/>
                <a:gd name="connsiteX57" fmla="*/ 339563 w 388004"/>
                <a:gd name="connsiteY57" fmla="*/ 93302 h 387715"/>
                <a:gd name="connsiteX58" fmla="*/ 289617 w 388004"/>
                <a:gd name="connsiteY58" fmla="*/ 93302 h 387715"/>
                <a:gd name="connsiteX59" fmla="*/ 201116 w 388004"/>
                <a:gd name="connsiteY59" fmla="*/ 279868 h 387715"/>
                <a:gd name="connsiteX60" fmla="*/ 192464 w 388004"/>
                <a:gd name="connsiteY60" fmla="*/ 271215 h 387715"/>
                <a:gd name="connsiteX61" fmla="*/ 192464 w 388004"/>
                <a:gd name="connsiteY61" fmla="*/ 204749 h 387715"/>
                <a:gd name="connsiteX62" fmla="*/ 198451 w 388004"/>
                <a:gd name="connsiteY62" fmla="*/ 202284 h 387715"/>
                <a:gd name="connsiteX63" fmla="*/ 276054 w 388004"/>
                <a:gd name="connsiteY63" fmla="*/ 279868 h 387715"/>
                <a:gd name="connsiteX64" fmla="*/ 109385 w 388004"/>
                <a:gd name="connsiteY64" fmla="*/ 291716 h 387715"/>
                <a:gd name="connsiteX65" fmla="*/ 112013 w 388004"/>
                <a:gd name="connsiteY65" fmla="*/ 285345 h 387715"/>
                <a:gd name="connsiteX66" fmla="*/ 178334 w 388004"/>
                <a:gd name="connsiteY66" fmla="*/ 285345 h 387715"/>
                <a:gd name="connsiteX67" fmla="*/ 186987 w 388004"/>
                <a:gd name="connsiteY67" fmla="*/ 294016 h 387715"/>
                <a:gd name="connsiteX68" fmla="*/ 186987 w 388004"/>
                <a:gd name="connsiteY68" fmla="*/ 364517 h 387715"/>
                <a:gd name="connsiteX69" fmla="*/ 183610 w 388004"/>
                <a:gd name="connsiteY69" fmla="*/ 365923 h 387715"/>
                <a:gd name="connsiteX70" fmla="*/ 187024 w 388004"/>
                <a:gd name="connsiteY70" fmla="*/ 98778 h 387715"/>
                <a:gd name="connsiteX71" fmla="*/ 187024 w 388004"/>
                <a:gd name="connsiteY71" fmla="*/ 173624 h 387715"/>
                <a:gd name="connsiteX72" fmla="*/ 180324 w 388004"/>
                <a:gd name="connsiteY72" fmla="*/ 176399 h 387715"/>
                <a:gd name="connsiteX73" fmla="*/ 106281 w 388004"/>
                <a:gd name="connsiteY73" fmla="*/ 102374 h 387715"/>
                <a:gd name="connsiteX74" fmla="*/ 107815 w 388004"/>
                <a:gd name="connsiteY74" fmla="*/ 98723 h 387715"/>
                <a:gd name="connsiteX75" fmla="*/ 112050 w 388004"/>
                <a:gd name="connsiteY75" fmla="*/ 279868 h 387715"/>
                <a:gd name="connsiteX76" fmla="*/ 109421 w 388004"/>
                <a:gd name="connsiteY76" fmla="*/ 273534 h 387715"/>
                <a:gd name="connsiteX77" fmla="*/ 180616 w 388004"/>
                <a:gd name="connsiteY77" fmla="*/ 202339 h 387715"/>
                <a:gd name="connsiteX78" fmla="*/ 186969 w 388004"/>
                <a:gd name="connsiteY78" fmla="*/ 204858 h 387715"/>
                <a:gd name="connsiteX79" fmla="*/ 186969 w 388004"/>
                <a:gd name="connsiteY79" fmla="*/ 271270 h 387715"/>
                <a:gd name="connsiteX80" fmla="*/ 178316 w 388004"/>
                <a:gd name="connsiteY80" fmla="*/ 279923 h 387715"/>
                <a:gd name="connsiteX81" fmla="*/ 205151 w 388004"/>
                <a:gd name="connsiteY81" fmla="*/ 192061 h 387715"/>
                <a:gd name="connsiteX82" fmla="*/ 271618 w 388004"/>
                <a:gd name="connsiteY82" fmla="*/ 192061 h 387715"/>
                <a:gd name="connsiteX83" fmla="*/ 280325 w 388004"/>
                <a:gd name="connsiteY83" fmla="*/ 200897 h 387715"/>
                <a:gd name="connsiteX84" fmla="*/ 280325 w 388004"/>
                <a:gd name="connsiteY84" fmla="*/ 276382 h 387715"/>
                <a:gd name="connsiteX85" fmla="*/ 202413 w 388004"/>
                <a:gd name="connsiteY85" fmla="*/ 198451 h 387715"/>
                <a:gd name="connsiteX86" fmla="*/ 205114 w 388004"/>
                <a:gd name="connsiteY86" fmla="*/ 192061 h 387715"/>
                <a:gd name="connsiteX87" fmla="*/ 280325 w 388004"/>
                <a:gd name="connsiteY87" fmla="*/ 178096 h 387715"/>
                <a:gd name="connsiteX88" fmla="*/ 271709 w 388004"/>
                <a:gd name="connsiteY88" fmla="*/ 186585 h 387715"/>
                <a:gd name="connsiteX89" fmla="*/ 205151 w 388004"/>
                <a:gd name="connsiteY89" fmla="*/ 186585 h 387715"/>
                <a:gd name="connsiteX90" fmla="*/ 202632 w 388004"/>
                <a:gd name="connsiteY90" fmla="*/ 180287 h 387715"/>
                <a:gd name="connsiteX91" fmla="*/ 280289 w 388004"/>
                <a:gd name="connsiteY91" fmla="*/ 102630 h 387715"/>
                <a:gd name="connsiteX92" fmla="*/ 198835 w 388004"/>
                <a:gd name="connsiteY92" fmla="*/ 176380 h 387715"/>
                <a:gd name="connsiteX93" fmla="*/ 192500 w 388004"/>
                <a:gd name="connsiteY93" fmla="*/ 173660 h 387715"/>
                <a:gd name="connsiteX94" fmla="*/ 192500 w 388004"/>
                <a:gd name="connsiteY94" fmla="*/ 98815 h 387715"/>
                <a:gd name="connsiteX95" fmla="*/ 276473 w 388004"/>
                <a:gd name="connsiteY95" fmla="*/ 98815 h 387715"/>
                <a:gd name="connsiteX96" fmla="*/ 99180 w 388004"/>
                <a:gd name="connsiteY96" fmla="*/ 107413 h 387715"/>
                <a:gd name="connsiteX97" fmla="*/ 102320 w 388004"/>
                <a:gd name="connsiteY97" fmla="*/ 106153 h 387715"/>
                <a:gd name="connsiteX98" fmla="*/ 176454 w 388004"/>
                <a:gd name="connsiteY98" fmla="*/ 180287 h 387715"/>
                <a:gd name="connsiteX99" fmla="*/ 173935 w 388004"/>
                <a:gd name="connsiteY99" fmla="*/ 186585 h 387715"/>
                <a:gd name="connsiteX100" fmla="*/ 99089 w 388004"/>
                <a:gd name="connsiteY100" fmla="*/ 186585 h 387715"/>
                <a:gd name="connsiteX101" fmla="*/ 174026 w 388004"/>
                <a:gd name="connsiteY101" fmla="*/ 192061 h 387715"/>
                <a:gd name="connsiteX102" fmla="*/ 176764 w 388004"/>
                <a:gd name="connsiteY102" fmla="*/ 198451 h 387715"/>
                <a:gd name="connsiteX103" fmla="*/ 105569 w 388004"/>
                <a:gd name="connsiteY103" fmla="*/ 269645 h 387715"/>
                <a:gd name="connsiteX104" fmla="*/ 99253 w 388004"/>
                <a:gd name="connsiteY104" fmla="*/ 267035 h 387715"/>
                <a:gd name="connsiteX105" fmla="*/ 99253 w 388004"/>
                <a:gd name="connsiteY105" fmla="*/ 192061 h 387715"/>
                <a:gd name="connsiteX106" fmla="*/ 285820 w 388004"/>
                <a:gd name="connsiteY106" fmla="*/ 200897 h 387715"/>
                <a:gd name="connsiteX107" fmla="*/ 294509 w 388004"/>
                <a:gd name="connsiteY107" fmla="*/ 192061 h 387715"/>
                <a:gd name="connsiteX108" fmla="*/ 364974 w 388004"/>
                <a:gd name="connsiteY108" fmla="*/ 192061 h 387715"/>
                <a:gd name="connsiteX109" fmla="*/ 366380 w 388004"/>
                <a:gd name="connsiteY109" fmla="*/ 195439 h 387715"/>
                <a:gd name="connsiteX110" fmla="*/ 285820 w 388004"/>
                <a:gd name="connsiteY110" fmla="*/ 275998 h 387715"/>
                <a:gd name="connsiteX111" fmla="*/ 364974 w 388004"/>
                <a:gd name="connsiteY111" fmla="*/ 186585 h 387715"/>
                <a:gd name="connsiteX112" fmla="*/ 294363 w 388004"/>
                <a:gd name="connsiteY112" fmla="*/ 186585 h 387715"/>
                <a:gd name="connsiteX113" fmla="*/ 285765 w 388004"/>
                <a:gd name="connsiteY113" fmla="*/ 178115 h 387715"/>
                <a:gd name="connsiteX114" fmla="*/ 285765 w 388004"/>
                <a:gd name="connsiteY114" fmla="*/ 102648 h 387715"/>
                <a:gd name="connsiteX115" fmla="*/ 366325 w 388004"/>
                <a:gd name="connsiteY115" fmla="*/ 183208 h 387715"/>
                <a:gd name="connsiteX116" fmla="*/ 364919 w 388004"/>
                <a:gd name="connsiteY116" fmla="*/ 186585 h 387715"/>
                <a:gd name="connsiteX117" fmla="*/ 192500 w 388004"/>
                <a:gd name="connsiteY117" fmla="*/ 93302 h 387715"/>
                <a:gd name="connsiteX118" fmla="*/ 192500 w 388004"/>
                <a:gd name="connsiteY118" fmla="*/ 9328 h 387715"/>
                <a:gd name="connsiteX119" fmla="*/ 276473 w 388004"/>
                <a:gd name="connsiteY119" fmla="*/ 93302 h 387715"/>
                <a:gd name="connsiteX120" fmla="*/ 187024 w 388004"/>
                <a:gd name="connsiteY120" fmla="*/ 93302 h 387715"/>
                <a:gd name="connsiteX121" fmla="*/ 107815 w 388004"/>
                <a:gd name="connsiteY121" fmla="*/ 93302 h 387715"/>
                <a:gd name="connsiteX122" fmla="*/ 106409 w 388004"/>
                <a:gd name="connsiteY122" fmla="*/ 89924 h 387715"/>
                <a:gd name="connsiteX123" fmla="*/ 187024 w 388004"/>
                <a:gd name="connsiteY123" fmla="*/ 9347 h 387715"/>
                <a:gd name="connsiteX124" fmla="*/ 90272 w 388004"/>
                <a:gd name="connsiteY124" fmla="*/ 106080 h 387715"/>
                <a:gd name="connsiteX125" fmla="*/ 93667 w 388004"/>
                <a:gd name="connsiteY125" fmla="*/ 107486 h 387715"/>
                <a:gd name="connsiteX126" fmla="*/ 93667 w 388004"/>
                <a:gd name="connsiteY126" fmla="*/ 186640 h 387715"/>
                <a:gd name="connsiteX127" fmla="*/ 9694 w 388004"/>
                <a:gd name="connsiteY127" fmla="*/ 186640 h 387715"/>
                <a:gd name="connsiteX128" fmla="*/ 93667 w 388004"/>
                <a:gd name="connsiteY128" fmla="*/ 192116 h 387715"/>
                <a:gd name="connsiteX129" fmla="*/ 93667 w 388004"/>
                <a:gd name="connsiteY129" fmla="*/ 267108 h 387715"/>
                <a:gd name="connsiteX130" fmla="*/ 87314 w 388004"/>
                <a:gd name="connsiteY130" fmla="*/ 269718 h 387715"/>
                <a:gd name="connsiteX131" fmla="*/ 9712 w 388004"/>
                <a:gd name="connsiteY131" fmla="*/ 192116 h 387715"/>
                <a:gd name="connsiteX132" fmla="*/ 87296 w 388004"/>
                <a:gd name="connsiteY132" fmla="*/ 295641 h 387715"/>
                <a:gd name="connsiteX133" fmla="*/ 93667 w 388004"/>
                <a:gd name="connsiteY133" fmla="*/ 298269 h 387715"/>
                <a:gd name="connsiteX134" fmla="*/ 93667 w 388004"/>
                <a:gd name="connsiteY134" fmla="*/ 346152 h 387715"/>
                <a:gd name="connsiteX135" fmla="*/ 61648 w 388004"/>
                <a:gd name="connsiteY135" fmla="*/ 321289 h 387715"/>
                <a:gd name="connsiteX136" fmla="*/ 99144 w 388004"/>
                <a:gd name="connsiteY136" fmla="*/ 298269 h 387715"/>
                <a:gd name="connsiteX137" fmla="*/ 105478 w 388004"/>
                <a:gd name="connsiteY137" fmla="*/ 295641 h 387715"/>
                <a:gd name="connsiteX138" fmla="*/ 179722 w 388004"/>
                <a:gd name="connsiteY138" fmla="*/ 369793 h 387715"/>
                <a:gd name="connsiteX139" fmla="*/ 178462 w 388004"/>
                <a:gd name="connsiteY139" fmla="*/ 372622 h 387715"/>
                <a:gd name="connsiteX140" fmla="*/ 99180 w 388004"/>
                <a:gd name="connsiteY140" fmla="*/ 349292 h 387715"/>
                <a:gd name="connsiteX141" fmla="*/ 195895 w 388004"/>
                <a:gd name="connsiteY141" fmla="*/ 365977 h 387715"/>
                <a:gd name="connsiteX142" fmla="*/ 192518 w 388004"/>
                <a:gd name="connsiteY142" fmla="*/ 364572 h 387715"/>
                <a:gd name="connsiteX143" fmla="*/ 192518 w 388004"/>
                <a:gd name="connsiteY143" fmla="*/ 294016 h 387715"/>
                <a:gd name="connsiteX144" fmla="*/ 201171 w 388004"/>
                <a:gd name="connsiteY144" fmla="*/ 285345 h 387715"/>
                <a:gd name="connsiteX145" fmla="*/ 276473 w 388004"/>
                <a:gd name="connsiteY145" fmla="*/ 285345 h 387715"/>
                <a:gd name="connsiteX146" fmla="*/ 289690 w 388004"/>
                <a:gd name="connsiteY146" fmla="*/ 279923 h 387715"/>
                <a:gd name="connsiteX147" fmla="*/ 370250 w 388004"/>
                <a:gd name="connsiteY147" fmla="*/ 199363 h 387715"/>
                <a:gd name="connsiteX148" fmla="*/ 372696 w 388004"/>
                <a:gd name="connsiteY148" fmla="*/ 200514 h 387715"/>
                <a:gd name="connsiteX149" fmla="*/ 349074 w 388004"/>
                <a:gd name="connsiteY149" fmla="*/ 279923 h 387715"/>
                <a:gd name="connsiteX150" fmla="*/ 372714 w 388004"/>
                <a:gd name="connsiteY150" fmla="*/ 178242 h 387715"/>
                <a:gd name="connsiteX151" fmla="*/ 370250 w 388004"/>
                <a:gd name="connsiteY151" fmla="*/ 179392 h 387715"/>
                <a:gd name="connsiteX152" fmla="*/ 289635 w 388004"/>
                <a:gd name="connsiteY152" fmla="*/ 98778 h 387715"/>
                <a:gd name="connsiteX153" fmla="*/ 339581 w 388004"/>
                <a:gd name="connsiteY153" fmla="*/ 98778 h 387715"/>
                <a:gd name="connsiteX154" fmla="*/ 353583 w 388004"/>
                <a:gd name="connsiteY154" fmla="*/ 107453 h 387715"/>
                <a:gd name="connsiteX155" fmla="*/ 353747 w 388004"/>
                <a:gd name="connsiteY155" fmla="*/ 107413 h 387715"/>
                <a:gd name="connsiteX156" fmla="*/ 372659 w 388004"/>
                <a:gd name="connsiteY156" fmla="*/ 178188 h 387715"/>
                <a:gd name="connsiteX157" fmla="*/ 317511 w 388004"/>
                <a:gd name="connsiteY157" fmla="*/ 57759 h 387715"/>
                <a:gd name="connsiteX158" fmla="*/ 285765 w 388004"/>
                <a:gd name="connsiteY158" fmla="*/ 89450 h 387715"/>
                <a:gd name="connsiteX159" fmla="*/ 285765 w 388004"/>
                <a:gd name="connsiteY159" fmla="*/ 43575 h 387715"/>
                <a:gd name="connsiteX160" fmla="*/ 294601 w 388004"/>
                <a:gd name="connsiteY160" fmla="*/ 38774 h 387715"/>
                <a:gd name="connsiteX161" fmla="*/ 317456 w 388004"/>
                <a:gd name="connsiteY161" fmla="*/ 57723 h 387715"/>
                <a:gd name="connsiteX162" fmla="*/ 280343 w 388004"/>
                <a:gd name="connsiteY162" fmla="*/ 43611 h 387715"/>
                <a:gd name="connsiteX163" fmla="*/ 280343 w 388004"/>
                <a:gd name="connsiteY163" fmla="*/ 89450 h 387715"/>
                <a:gd name="connsiteX164" fmla="*/ 196553 w 388004"/>
                <a:gd name="connsiteY164" fmla="*/ 5659 h 387715"/>
                <a:gd name="connsiteX165" fmla="*/ 267985 w 388004"/>
                <a:gd name="connsiteY165" fmla="*/ 23221 h 387715"/>
                <a:gd name="connsiteX166" fmla="*/ 267236 w 388004"/>
                <a:gd name="connsiteY166" fmla="*/ 28022 h 387715"/>
                <a:gd name="connsiteX167" fmla="*/ 280289 w 388004"/>
                <a:gd name="connsiteY167" fmla="*/ 43575 h 387715"/>
                <a:gd name="connsiteX168" fmla="*/ 183044 w 388004"/>
                <a:gd name="connsiteY168" fmla="*/ 5641 h 387715"/>
                <a:gd name="connsiteX169" fmla="*/ 102539 w 388004"/>
                <a:gd name="connsiteY169" fmla="*/ 86036 h 387715"/>
                <a:gd name="connsiteX170" fmla="*/ 99180 w 388004"/>
                <a:gd name="connsiteY170" fmla="*/ 84631 h 387715"/>
                <a:gd name="connsiteX171" fmla="*/ 99180 w 388004"/>
                <a:gd name="connsiteY171" fmla="*/ 39376 h 387715"/>
                <a:gd name="connsiteX172" fmla="*/ 108143 w 388004"/>
                <a:gd name="connsiteY172" fmla="*/ 28003 h 387715"/>
                <a:gd name="connsiteX173" fmla="*/ 107650 w 388004"/>
                <a:gd name="connsiteY173" fmla="*/ 24626 h 387715"/>
                <a:gd name="connsiteX174" fmla="*/ 182989 w 388004"/>
                <a:gd name="connsiteY174" fmla="*/ 5604 h 387715"/>
                <a:gd name="connsiteX175" fmla="*/ 93704 w 388004"/>
                <a:gd name="connsiteY175" fmla="*/ 39394 h 387715"/>
                <a:gd name="connsiteX176" fmla="*/ 93704 w 388004"/>
                <a:gd name="connsiteY176" fmla="*/ 84631 h 387715"/>
                <a:gd name="connsiteX177" fmla="*/ 90053 w 388004"/>
                <a:gd name="connsiteY177" fmla="*/ 86164 h 387715"/>
                <a:gd name="connsiteX178" fmla="*/ 67380 w 388004"/>
                <a:gd name="connsiteY178" fmla="*/ 63473 h 387715"/>
                <a:gd name="connsiteX179" fmla="*/ 69205 w 388004"/>
                <a:gd name="connsiteY179" fmla="*/ 57357 h 387715"/>
                <a:gd name="connsiteX180" fmla="*/ 67690 w 388004"/>
                <a:gd name="connsiteY180" fmla="*/ 51625 h 387715"/>
                <a:gd name="connsiteX181" fmla="*/ 87972 w 388004"/>
                <a:gd name="connsiteY181" fmla="*/ 36036 h 387715"/>
                <a:gd name="connsiteX182" fmla="*/ 93704 w 388004"/>
                <a:gd name="connsiteY182" fmla="*/ 39394 h 387715"/>
                <a:gd name="connsiteX183" fmla="*/ 51662 w 388004"/>
                <a:gd name="connsiteY183" fmla="*/ 67544 h 387715"/>
                <a:gd name="connsiteX184" fmla="*/ 63510 w 388004"/>
                <a:gd name="connsiteY184" fmla="*/ 67306 h 387715"/>
                <a:gd name="connsiteX185" fmla="*/ 86292 w 388004"/>
                <a:gd name="connsiteY185" fmla="*/ 90089 h 387715"/>
                <a:gd name="connsiteX186" fmla="*/ 85033 w 388004"/>
                <a:gd name="connsiteY186" fmla="*/ 93265 h 387715"/>
                <a:gd name="connsiteX187" fmla="*/ 42443 w 388004"/>
                <a:gd name="connsiteY187" fmla="*/ 93265 h 387715"/>
                <a:gd name="connsiteX188" fmla="*/ 38007 w 388004"/>
                <a:gd name="connsiteY188" fmla="*/ 84977 h 387715"/>
                <a:gd name="connsiteX189" fmla="*/ 51662 w 388004"/>
                <a:gd name="connsiteY189" fmla="*/ 67544 h 387715"/>
                <a:gd name="connsiteX190" fmla="*/ 26890 w 388004"/>
                <a:gd name="connsiteY190" fmla="*/ 112141 h 387715"/>
                <a:gd name="connsiteX191" fmla="*/ 42535 w 388004"/>
                <a:gd name="connsiteY191" fmla="*/ 98778 h 387715"/>
                <a:gd name="connsiteX192" fmla="*/ 85033 w 388004"/>
                <a:gd name="connsiteY192" fmla="*/ 98778 h 387715"/>
                <a:gd name="connsiteX193" fmla="*/ 86438 w 388004"/>
                <a:gd name="connsiteY193" fmla="*/ 102228 h 387715"/>
                <a:gd name="connsiteX194" fmla="*/ 5623 w 388004"/>
                <a:gd name="connsiteY194" fmla="*/ 183025 h 387715"/>
                <a:gd name="connsiteX195" fmla="*/ 22728 w 388004"/>
                <a:gd name="connsiteY195" fmla="*/ 111575 h 387715"/>
                <a:gd name="connsiteX196" fmla="*/ 26890 w 388004"/>
                <a:gd name="connsiteY196" fmla="*/ 112141 h 387715"/>
                <a:gd name="connsiteX197" fmla="*/ 5641 w 388004"/>
                <a:gd name="connsiteY197" fmla="*/ 195712 h 387715"/>
                <a:gd name="connsiteX198" fmla="*/ 83481 w 388004"/>
                <a:gd name="connsiteY198" fmla="*/ 273534 h 387715"/>
                <a:gd name="connsiteX199" fmla="*/ 80852 w 388004"/>
                <a:gd name="connsiteY199" fmla="*/ 279868 h 387715"/>
                <a:gd name="connsiteX200" fmla="*/ 38300 w 388004"/>
                <a:gd name="connsiteY200" fmla="*/ 279868 h 387715"/>
                <a:gd name="connsiteX201" fmla="*/ 24791 w 388004"/>
                <a:gd name="connsiteY201" fmla="*/ 271088 h 387715"/>
                <a:gd name="connsiteX202" fmla="*/ 5641 w 388004"/>
                <a:gd name="connsiteY202" fmla="*/ 195712 h 387715"/>
                <a:gd name="connsiteX203" fmla="*/ 200970 w 388004"/>
                <a:gd name="connsiteY203" fmla="*/ 372567 h 387715"/>
                <a:gd name="connsiteX204" fmla="*/ 199729 w 388004"/>
                <a:gd name="connsiteY204" fmla="*/ 369811 h 387715"/>
                <a:gd name="connsiteX205" fmla="*/ 280307 w 388004"/>
                <a:gd name="connsiteY205" fmla="*/ 289215 h 387715"/>
                <a:gd name="connsiteX206" fmla="*/ 280307 w 388004"/>
                <a:gd name="connsiteY206" fmla="*/ 334852 h 387715"/>
                <a:gd name="connsiteX207" fmla="*/ 267200 w 388004"/>
                <a:gd name="connsiteY207" fmla="*/ 350442 h 387715"/>
                <a:gd name="connsiteX208" fmla="*/ 267966 w 388004"/>
                <a:gd name="connsiteY208" fmla="*/ 355243 h 387715"/>
                <a:gd name="connsiteX209" fmla="*/ 200952 w 388004"/>
                <a:gd name="connsiteY209" fmla="*/ 372567 h 387715"/>
                <a:gd name="connsiteX210" fmla="*/ 285783 w 388004"/>
                <a:gd name="connsiteY210" fmla="*/ 334834 h 387715"/>
                <a:gd name="connsiteX211" fmla="*/ 285783 w 388004"/>
                <a:gd name="connsiteY211" fmla="*/ 289598 h 387715"/>
                <a:gd name="connsiteX212" fmla="*/ 317182 w 388004"/>
                <a:gd name="connsiteY212" fmla="*/ 320979 h 387715"/>
                <a:gd name="connsiteX213" fmla="*/ 294637 w 388004"/>
                <a:gd name="connsiteY213" fmla="*/ 339654 h 387715"/>
                <a:gd name="connsiteX214" fmla="*/ 285765 w 388004"/>
                <a:gd name="connsiteY214" fmla="*/ 334834 h 387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388004" h="387715">
                  <a:moveTo>
                    <a:pt x="353145" y="283556"/>
                  </a:moveTo>
                  <a:cubicBezTo>
                    <a:pt x="367737" y="258305"/>
                    <a:pt x="376255" y="230007"/>
                    <a:pt x="378026" y="200897"/>
                  </a:cubicBezTo>
                  <a:cubicBezTo>
                    <a:pt x="384418" y="199944"/>
                    <a:pt x="388828" y="193991"/>
                    <a:pt x="387875" y="187599"/>
                  </a:cubicBezTo>
                  <a:cubicBezTo>
                    <a:pt x="387117" y="182506"/>
                    <a:pt x="383119" y="178508"/>
                    <a:pt x="378026" y="177750"/>
                  </a:cubicBezTo>
                  <a:cubicBezTo>
                    <a:pt x="376547" y="152408"/>
                    <a:pt x="369945" y="127630"/>
                    <a:pt x="358621" y="104912"/>
                  </a:cubicBezTo>
                  <a:cubicBezTo>
                    <a:pt x="363521" y="100683"/>
                    <a:pt x="364065" y="93282"/>
                    <a:pt x="359835" y="88382"/>
                  </a:cubicBezTo>
                  <a:cubicBezTo>
                    <a:pt x="357611" y="85805"/>
                    <a:pt x="354376" y="84323"/>
                    <a:pt x="350972" y="84320"/>
                  </a:cubicBezTo>
                  <a:cubicBezTo>
                    <a:pt x="349649" y="84321"/>
                    <a:pt x="348335" y="84544"/>
                    <a:pt x="347084" y="84977"/>
                  </a:cubicBezTo>
                  <a:cubicBezTo>
                    <a:pt x="340216" y="74616"/>
                    <a:pt x="332354" y="64950"/>
                    <a:pt x="323608" y="56116"/>
                  </a:cubicBezTo>
                  <a:cubicBezTo>
                    <a:pt x="323534" y="55971"/>
                    <a:pt x="323442" y="55836"/>
                    <a:pt x="323334" y="55715"/>
                  </a:cubicBezTo>
                  <a:cubicBezTo>
                    <a:pt x="323223" y="55629"/>
                    <a:pt x="323107" y="55550"/>
                    <a:pt x="322987" y="55477"/>
                  </a:cubicBezTo>
                  <a:cubicBezTo>
                    <a:pt x="315154" y="47656"/>
                    <a:pt x="306658" y="40528"/>
                    <a:pt x="297594" y="34174"/>
                  </a:cubicBezTo>
                  <a:cubicBezTo>
                    <a:pt x="298433" y="32225"/>
                    <a:pt x="298861" y="30125"/>
                    <a:pt x="298854" y="28003"/>
                  </a:cubicBezTo>
                  <a:cubicBezTo>
                    <a:pt x="298855" y="19262"/>
                    <a:pt x="291770" y="12175"/>
                    <a:pt x="283029" y="12174"/>
                  </a:cubicBezTo>
                  <a:cubicBezTo>
                    <a:pt x="278117" y="12173"/>
                    <a:pt x="273482" y="14454"/>
                    <a:pt x="270486" y="18346"/>
                  </a:cubicBezTo>
                  <a:cubicBezTo>
                    <a:pt x="245291" y="6318"/>
                    <a:pt x="217735" y="51"/>
                    <a:pt x="189817" y="0"/>
                  </a:cubicBezTo>
                  <a:lnTo>
                    <a:pt x="189251" y="0"/>
                  </a:lnTo>
                  <a:cubicBezTo>
                    <a:pt x="159960" y="-30"/>
                    <a:pt x="131067" y="6784"/>
                    <a:pt x="104876" y="19898"/>
                  </a:cubicBezTo>
                  <a:cubicBezTo>
                    <a:pt x="102682" y="17568"/>
                    <a:pt x="99624" y="16247"/>
                    <a:pt x="96424" y="16247"/>
                  </a:cubicBezTo>
                  <a:cubicBezTo>
                    <a:pt x="89941" y="16247"/>
                    <a:pt x="84686" y="21502"/>
                    <a:pt x="84686" y="27985"/>
                  </a:cubicBezTo>
                  <a:cubicBezTo>
                    <a:pt x="84694" y="29097"/>
                    <a:pt x="84853" y="30202"/>
                    <a:pt x="85160" y="31271"/>
                  </a:cubicBezTo>
                  <a:cubicBezTo>
                    <a:pt x="77698" y="36199"/>
                    <a:pt x="70597" y="41653"/>
                    <a:pt x="63911" y="47591"/>
                  </a:cubicBezTo>
                  <a:cubicBezTo>
                    <a:pt x="58532" y="43991"/>
                    <a:pt x="51253" y="45434"/>
                    <a:pt x="47653" y="50813"/>
                  </a:cubicBezTo>
                  <a:cubicBezTo>
                    <a:pt x="45017" y="54754"/>
                    <a:pt x="45014" y="59895"/>
                    <a:pt x="47646" y="63838"/>
                  </a:cubicBezTo>
                  <a:cubicBezTo>
                    <a:pt x="42571" y="69566"/>
                    <a:pt x="37846" y="75595"/>
                    <a:pt x="33498" y="81892"/>
                  </a:cubicBezTo>
                  <a:cubicBezTo>
                    <a:pt x="31423" y="80947"/>
                    <a:pt x="29170" y="80455"/>
                    <a:pt x="26890" y="80450"/>
                  </a:cubicBezTo>
                  <a:cubicBezTo>
                    <a:pt x="18149" y="80440"/>
                    <a:pt x="11055" y="87518"/>
                    <a:pt x="11045" y="96259"/>
                  </a:cubicBezTo>
                  <a:cubicBezTo>
                    <a:pt x="11039" y="101416"/>
                    <a:pt x="13546" y="106252"/>
                    <a:pt x="17763" y="109220"/>
                  </a:cubicBezTo>
                  <a:cubicBezTo>
                    <a:pt x="-6600" y="161360"/>
                    <a:pt x="-5868" y="221762"/>
                    <a:pt x="19752" y="273296"/>
                  </a:cubicBezTo>
                  <a:cubicBezTo>
                    <a:pt x="14665" y="277299"/>
                    <a:pt x="13786" y="284667"/>
                    <a:pt x="17788" y="289754"/>
                  </a:cubicBezTo>
                  <a:cubicBezTo>
                    <a:pt x="21010" y="293849"/>
                    <a:pt x="26548" y="295325"/>
                    <a:pt x="31381" y="293377"/>
                  </a:cubicBezTo>
                  <a:cubicBezTo>
                    <a:pt x="38434" y="304075"/>
                    <a:pt x="46543" y="314037"/>
                    <a:pt x="55587" y="323114"/>
                  </a:cubicBezTo>
                  <a:cubicBezTo>
                    <a:pt x="55587" y="323114"/>
                    <a:pt x="55587" y="323279"/>
                    <a:pt x="55733" y="323333"/>
                  </a:cubicBezTo>
                  <a:cubicBezTo>
                    <a:pt x="55814" y="323395"/>
                    <a:pt x="55900" y="323450"/>
                    <a:pt x="55989" y="323498"/>
                  </a:cubicBezTo>
                  <a:cubicBezTo>
                    <a:pt x="88661" y="356045"/>
                    <a:pt x="132129" y="375490"/>
                    <a:pt x="178170" y="378153"/>
                  </a:cubicBezTo>
                  <a:cubicBezTo>
                    <a:pt x="179363" y="384515"/>
                    <a:pt x="185487" y="388705"/>
                    <a:pt x="191849" y="387512"/>
                  </a:cubicBezTo>
                  <a:cubicBezTo>
                    <a:pt x="196600" y="386621"/>
                    <a:pt x="200317" y="382905"/>
                    <a:pt x="201208" y="378153"/>
                  </a:cubicBezTo>
                  <a:cubicBezTo>
                    <a:pt x="225231" y="376654"/>
                    <a:pt x="248743" y="370556"/>
                    <a:pt x="270467" y="360190"/>
                  </a:cubicBezTo>
                  <a:cubicBezTo>
                    <a:pt x="275810" y="367109"/>
                    <a:pt x="285749" y="368386"/>
                    <a:pt x="292668" y="363044"/>
                  </a:cubicBezTo>
                  <a:cubicBezTo>
                    <a:pt x="298354" y="358653"/>
                    <a:pt x="300370" y="350983"/>
                    <a:pt x="297576" y="344363"/>
                  </a:cubicBezTo>
                  <a:cubicBezTo>
                    <a:pt x="306521" y="338087"/>
                    <a:pt x="314912" y="331058"/>
                    <a:pt x="322659" y="323352"/>
                  </a:cubicBezTo>
                  <a:cubicBezTo>
                    <a:pt x="322779" y="323279"/>
                    <a:pt x="322894" y="323200"/>
                    <a:pt x="323006" y="323114"/>
                  </a:cubicBezTo>
                  <a:cubicBezTo>
                    <a:pt x="323115" y="323023"/>
                    <a:pt x="323152" y="322895"/>
                    <a:pt x="323243" y="322786"/>
                  </a:cubicBezTo>
                  <a:cubicBezTo>
                    <a:pt x="334648" y="311306"/>
                    <a:pt x="344548" y="298425"/>
                    <a:pt x="352707" y="284450"/>
                  </a:cubicBezTo>
                  <a:cubicBezTo>
                    <a:pt x="352909" y="284183"/>
                    <a:pt x="353057" y="283879"/>
                    <a:pt x="353145" y="283556"/>
                  </a:cubicBezTo>
                  <a:close/>
                  <a:moveTo>
                    <a:pt x="320961" y="317109"/>
                  </a:moveTo>
                  <a:lnTo>
                    <a:pt x="289252" y="285345"/>
                  </a:lnTo>
                  <a:lnTo>
                    <a:pt x="345843" y="285345"/>
                  </a:lnTo>
                  <a:cubicBezTo>
                    <a:pt x="338750" y="296802"/>
                    <a:pt x="330432" y="307452"/>
                    <a:pt x="321034" y="317109"/>
                  </a:cubicBezTo>
                  <a:close/>
                  <a:moveTo>
                    <a:pt x="35835" y="290255"/>
                  </a:moveTo>
                  <a:cubicBezTo>
                    <a:pt x="37035" y="288858"/>
                    <a:pt x="37880" y="287193"/>
                    <a:pt x="38299" y="285400"/>
                  </a:cubicBezTo>
                  <a:lnTo>
                    <a:pt x="80834" y="285400"/>
                  </a:lnTo>
                  <a:cubicBezTo>
                    <a:pt x="81226" y="287686"/>
                    <a:pt x="82124" y="289857"/>
                    <a:pt x="83463" y="291752"/>
                  </a:cubicBezTo>
                  <a:lnTo>
                    <a:pt x="57759" y="317455"/>
                  </a:lnTo>
                  <a:cubicBezTo>
                    <a:pt x="49611" y="309100"/>
                    <a:pt x="42270" y="299992"/>
                    <a:pt x="35835" y="290255"/>
                  </a:cubicBezTo>
                  <a:close/>
                  <a:moveTo>
                    <a:pt x="321326" y="61611"/>
                  </a:moveTo>
                  <a:cubicBezTo>
                    <a:pt x="329167" y="69728"/>
                    <a:pt x="336249" y="78545"/>
                    <a:pt x="342484" y="87953"/>
                  </a:cubicBezTo>
                  <a:cubicBezTo>
                    <a:pt x="341053" y="89445"/>
                    <a:pt x="340045" y="91291"/>
                    <a:pt x="339563" y="93302"/>
                  </a:cubicBezTo>
                  <a:lnTo>
                    <a:pt x="289617" y="93302"/>
                  </a:lnTo>
                  <a:close/>
                  <a:moveTo>
                    <a:pt x="201116" y="279868"/>
                  </a:moveTo>
                  <a:cubicBezTo>
                    <a:pt x="200086" y="275588"/>
                    <a:pt x="196744" y="272245"/>
                    <a:pt x="192464" y="271215"/>
                  </a:cubicBezTo>
                  <a:lnTo>
                    <a:pt x="192464" y="204749"/>
                  </a:lnTo>
                  <a:cubicBezTo>
                    <a:pt x="194609" y="204354"/>
                    <a:pt x="196649" y="203514"/>
                    <a:pt x="198451" y="202284"/>
                  </a:cubicBezTo>
                  <a:lnTo>
                    <a:pt x="276054" y="279868"/>
                  </a:lnTo>
                  <a:close/>
                  <a:moveTo>
                    <a:pt x="109385" y="291716"/>
                  </a:moveTo>
                  <a:cubicBezTo>
                    <a:pt x="110720" y="289812"/>
                    <a:pt x="111618" y="287636"/>
                    <a:pt x="112013" y="285345"/>
                  </a:cubicBezTo>
                  <a:lnTo>
                    <a:pt x="178334" y="285345"/>
                  </a:lnTo>
                  <a:cubicBezTo>
                    <a:pt x="179358" y="289632"/>
                    <a:pt x="182701" y="292983"/>
                    <a:pt x="186987" y="294016"/>
                  </a:cubicBezTo>
                  <a:lnTo>
                    <a:pt x="186987" y="364517"/>
                  </a:lnTo>
                  <a:cubicBezTo>
                    <a:pt x="185793" y="364802"/>
                    <a:pt x="184653" y="365277"/>
                    <a:pt x="183610" y="365923"/>
                  </a:cubicBezTo>
                  <a:close/>
                  <a:moveTo>
                    <a:pt x="187024" y="98778"/>
                  </a:moveTo>
                  <a:lnTo>
                    <a:pt x="187024" y="173624"/>
                  </a:lnTo>
                  <a:cubicBezTo>
                    <a:pt x="184606" y="174017"/>
                    <a:pt x="182312" y="174967"/>
                    <a:pt x="180324" y="176399"/>
                  </a:cubicBezTo>
                  <a:lnTo>
                    <a:pt x="106281" y="102374"/>
                  </a:lnTo>
                  <a:cubicBezTo>
                    <a:pt x="106993" y="101252"/>
                    <a:pt x="107512" y="100018"/>
                    <a:pt x="107815" y="98723"/>
                  </a:cubicBezTo>
                  <a:close/>
                  <a:moveTo>
                    <a:pt x="112050" y="279868"/>
                  </a:moveTo>
                  <a:cubicBezTo>
                    <a:pt x="111638" y="277593"/>
                    <a:pt x="110742" y="275432"/>
                    <a:pt x="109421" y="273534"/>
                  </a:cubicBezTo>
                  <a:lnTo>
                    <a:pt x="180616" y="202339"/>
                  </a:lnTo>
                  <a:cubicBezTo>
                    <a:pt x="182520" y="203641"/>
                    <a:pt x="184690" y="204502"/>
                    <a:pt x="186969" y="204858"/>
                  </a:cubicBezTo>
                  <a:lnTo>
                    <a:pt x="186969" y="271270"/>
                  </a:lnTo>
                  <a:cubicBezTo>
                    <a:pt x="182688" y="272300"/>
                    <a:pt x="179346" y="275642"/>
                    <a:pt x="178316" y="279923"/>
                  </a:cubicBezTo>
                  <a:close/>
                  <a:moveTo>
                    <a:pt x="205151" y="192061"/>
                  </a:moveTo>
                  <a:lnTo>
                    <a:pt x="271618" y="192061"/>
                  </a:lnTo>
                  <a:cubicBezTo>
                    <a:pt x="272596" y="196427"/>
                    <a:pt x="275974" y="199855"/>
                    <a:pt x="280325" y="200897"/>
                  </a:cubicBezTo>
                  <a:lnTo>
                    <a:pt x="280325" y="276382"/>
                  </a:lnTo>
                  <a:lnTo>
                    <a:pt x="202413" y="198451"/>
                  </a:lnTo>
                  <a:cubicBezTo>
                    <a:pt x="203776" y="196548"/>
                    <a:pt x="204698" y="194365"/>
                    <a:pt x="205114" y="192061"/>
                  </a:cubicBezTo>
                  <a:close/>
                  <a:moveTo>
                    <a:pt x="280325" y="178096"/>
                  </a:moveTo>
                  <a:cubicBezTo>
                    <a:pt x="276102" y="179111"/>
                    <a:pt x="272786" y="182377"/>
                    <a:pt x="271709" y="186585"/>
                  </a:cubicBezTo>
                  <a:lnTo>
                    <a:pt x="205151" y="186585"/>
                  </a:lnTo>
                  <a:cubicBezTo>
                    <a:pt x="204774" y="184329"/>
                    <a:pt x="203915" y="182181"/>
                    <a:pt x="202632" y="180287"/>
                  </a:cubicBezTo>
                  <a:lnTo>
                    <a:pt x="280289" y="102630"/>
                  </a:lnTo>
                  <a:close/>
                  <a:moveTo>
                    <a:pt x="198835" y="176380"/>
                  </a:moveTo>
                  <a:cubicBezTo>
                    <a:pt x="196948" y="175021"/>
                    <a:pt x="194785" y="174092"/>
                    <a:pt x="192500" y="173660"/>
                  </a:cubicBezTo>
                  <a:lnTo>
                    <a:pt x="192500" y="98815"/>
                  </a:lnTo>
                  <a:lnTo>
                    <a:pt x="276473" y="98815"/>
                  </a:lnTo>
                  <a:close/>
                  <a:moveTo>
                    <a:pt x="99180" y="107413"/>
                  </a:moveTo>
                  <a:cubicBezTo>
                    <a:pt x="100282" y="107146"/>
                    <a:pt x="101340" y="106722"/>
                    <a:pt x="102320" y="106153"/>
                  </a:cubicBezTo>
                  <a:lnTo>
                    <a:pt x="176454" y="180287"/>
                  </a:lnTo>
                  <a:cubicBezTo>
                    <a:pt x="175171" y="182181"/>
                    <a:pt x="174312" y="184329"/>
                    <a:pt x="173935" y="186585"/>
                  </a:cubicBezTo>
                  <a:lnTo>
                    <a:pt x="99089" y="186585"/>
                  </a:lnTo>
                  <a:close/>
                  <a:moveTo>
                    <a:pt x="174026" y="192061"/>
                  </a:moveTo>
                  <a:cubicBezTo>
                    <a:pt x="174453" y="194368"/>
                    <a:pt x="175388" y="196551"/>
                    <a:pt x="176764" y="198451"/>
                  </a:cubicBezTo>
                  <a:lnTo>
                    <a:pt x="105569" y="269645"/>
                  </a:lnTo>
                  <a:cubicBezTo>
                    <a:pt x="103682" y="268320"/>
                    <a:pt x="101525" y="267428"/>
                    <a:pt x="99253" y="267035"/>
                  </a:cubicBezTo>
                  <a:lnTo>
                    <a:pt x="99253" y="192061"/>
                  </a:lnTo>
                  <a:close/>
                  <a:moveTo>
                    <a:pt x="285820" y="200897"/>
                  </a:moveTo>
                  <a:cubicBezTo>
                    <a:pt x="290164" y="199849"/>
                    <a:pt x="293534" y="196422"/>
                    <a:pt x="294509" y="192061"/>
                  </a:cubicBezTo>
                  <a:lnTo>
                    <a:pt x="364974" y="192061"/>
                  </a:lnTo>
                  <a:cubicBezTo>
                    <a:pt x="365256" y="193256"/>
                    <a:pt x="365731" y="194397"/>
                    <a:pt x="366380" y="195439"/>
                  </a:cubicBezTo>
                  <a:lnTo>
                    <a:pt x="285820" y="275998"/>
                  </a:lnTo>
                  <a:close/>
                  <a:moveTo>
                    <a:pt x="364974" y="186585"/>
                  </a:moveTo>
                  <a:lnTo>
                    <a:pt x="294363" y="186585"/>
                  </a:lnTo>
                  <a:cubicBezTo>
                    <a:pt x="293291" y="182385"/>
                    <a:pt x="289981" y="179124"/>
                    <a:pt x="285765" y="178115"/>
                  </a:cubicBezTo>
                  <a:lnTo>
                    <a:pt x="285765" y="102648"/>
                  </a:lnTo>
                  <a:lnTo>
                    <a:pt x="366325" y="183208"/>
                  </a:lnTo>
                  <a:cubicBezTo>
                    <a:pt x="365682" y="184253"/>
                    <a:pt x="365208" y="185392"/>
                    <a:pt x="364919" y="186585"/>
                  </a:cubicBezTo>
                  <a:close/>
                  <a:moveTo>
                    <a:pt x="192500" y="93302"/>
                  </a:moveTo>
                  <a:lnTo>
                    <a:pt x="192500" y="9328"/>
                  </a:lnTo>
                  <a:lnTo>
                    <a:pt x="276473" y="93302"/>
                  </a:lnTo>
                  <a:close/>
                  <a:moveTo>
                    <a:pt x="187024" y="93302"/>
                  </a:moveTo>
                  <a:lnTo>
                    <a:pt x="107815" y="93302"/>
                  </a:lnTo>
                  <a:cubicBezTo>
                    <a:pt x="107529" y="92108"/>
                    <a:pt x="107055" y="90968"/>
                    <a:pt x="106409" y="89924"/>
                  </a:cubicBezTo>
                  <a:lnTo>
                    <a:pt x="187024" y="9347"/>
                  </a:lnTo>
                  <a:close/>
                  <a:moveTo>
                    <a:pt x="90272" y="106080"/>
                  </a:moveTo>
                  <a:cubicBezTo>
                    <a:pt x="91322" y="106726"/>
                    <a:pt x="92468" y="107201"/>
                    <a:pt x="93667" y="107486"/>
                  </a:cubicBezTo>
                  <a:lnTo>
                    <a:pt x="93667" y="186640"/>
                  </a:lnTo>
                  <a:lnTo>
                    <a:pt x="9694" y="186640"/>
                  </a:lnTo>
                  <a:close/>
                  <a:moveTo>
                    <a:pt x="93667" y="192116"/>
                  </a:moveTo>
                  <a:lnTo>
                    <a:pt x="93667" y="267108"/>
                  </a:lnTo>
                  <a:cubicBezTo>
                    <a:pt x="91384" y="267501"/>
                    <a:pt x="89215" y="268393"/>
                    <a:pt x="87314" y="269718"/>
                  </a:cubicBezTo>
                  <a:lnTo>
                    <a:pt x="9712" y="192116"/>
                  </a:lnTo>
                  <a:close/>
                  <a:moveTo>
                    <a:pt x="87296" y="295641"/>
                  </a:moveTo>
                  <a:cubicBezTo>
                    <a:pt x="89198" y="296980"/>
                    <a:pt x="91374" y="297878"/>
                    <a:pt x="93667" y="298269"/>
                  </a:cubicBezTo>
                  <a:lnTo>
                    <a:pt x="93667" y="346152"/>
                  </a:lnTo>
                  <a:cubicBezTo>
                    <a:pt x="82120" y="339056"/>
                    <a:pt x="71383" y="330719"/>
                    <a:pt x="61648" y="321289"/>
                  </a:cubicBezTo>
                  <a:close/>
                  <a:moveTo>
                    <a:pt x="99144" y="298269"/>
                  </a:moveTo>
                  <a:cubicBezTo>
                    <a:pt x="101425" y="297878"/>
                    <a:pt x="103590" y="296979"/>
                    <a:pt x="105478" y="295641"/>
                  </a:cubicBezTo>
                  <a:lnTo>
                    <a:pt x="179722" y="369793"/>
                  </a:lnTo>
                  <a:cubicBezTo>
                    <a:pt x="179188" y="370681"/>
                    <a:pt x="178766" y="371631"/>
                    <a:pt x="178462" y="372622"/>
                  </a:cubicBezTo>
                  <a:cubicBezTo>
                    <a:pt x="150599" y="371008"/>
                    <a:pt x="123476" y="363027"/>
                    <a:pt x="99180" y="349292"/>
                  </a:cubicBezTo>
                  <a:close/>
                  <a:moveTo>
                    <a:pt x="195895" y="365977"/>
                  </a:moveTo>
                  <a:cubicBezTo>
                    <a:pt x="194854" y="365328"/>
                    <a:pt x="193713" y="364854"/>
                    <a:pt x="192518" y="364572"/>
                  </a:cubicBezTo>
                  <a:lnTo>
                    <a:pt x="192518" y="294016"/>
                  </a:lnTo>
                  <a:cubicBezTo>
                    <a:pt x="196808" y="292991"/>
                    <a:pt x="200155" y="289637"/>
                    <a:pt x="201171" y="285345"/>
                  </a:cubicBezTo>
                  <a:lnTo>
                    <a:pt x="276473" y="285345"/>
                  </a:lnTo>
                  <a:close/>
                  <a:moveTo>
                    <a:pt x="289690" y="279923"/>
                  </a:moveTo>
                  <a:lnTo>
                    <a:pt x="370250" y="199363"/>
                  </a:lnTo>
                  <a:cubicBezTo>
                    <a:pt x="371019" y="199838"/>
                    <a:pt x="371840" y="200224"/>
                    <a:pt x="372696" y="200514"/>
                  </a:cubicBezTo>
                  <a:cubicBezTo>
                    <a:pt x="371016" y="228445"/>
                    <a:pt x="362933" y="255615"/>
                    <a:pt x="349074" y="279923"/>
                  </a:cubicBezTo>
                  <a:close/>
                  <a:moveTo>
                    <a:pt x="372714" y="178242"/>
                  </a:moveTo>
                  <a:cubicBezTo>
                    <a:pt x="371847" y="178521"/>
                    <a:pt x="371020" y="178907"/>
                    <a:pt x="370250" y="179392"/>
                  </a:cubicBezTo>
                  <a:lnTo>
                    <a:pt x="289635" y="98778"/>
                  </a:lnTo>
                  <a:lnTo>
                    <a:pt x="339581" y="98778"/>
                  </a:lnTo>
                  <a:cubicBezTo>
                    <a:pt x="341052" y="105040"/>
                    <a:pt x="347321" y="108924"/>
                    <a:pt x="353583" y="107453"/>
                  </a:cubicBezTo>
                  <a:cubicBezTo>
                    <a:pt x="353638" y="107440"/>
                    <a:pt x="353692" y="107426"/>
                    <a:pt x="353747" y="107413"/>
                  </a:cubicBezTo>
                  <a:cubicBezTo>
                    <a:pt x="364769" y="129484"/>
                    <a:pt x="371202" y="153560"/>
                    <a:pt x="372659" y="178188"/>
                  </a:cubicBezTo>
                  <a:close/>
                  <a:moveTo>
                    <a:pt x="317511" y="57759"/>
                  </a:moveTo>
                  <a:lnTo>
                    <a:pt x="285765" y="89450"/>
                  </a:lnTo>
                  <a:lnTo>
                    <a:pt x="285765" y="43575"/>
                  </a:lnTo>
                  <a:cubicBezTo>
                    <a:pt x="289157" y="42985"/>
                    <a:pt x="292261" y="41299"/>
                    <a:pt x="294601" y="38774"/>
                  </a:cubicBezTo>
                  <a:cubicBezTo>
                    <a:pt x="302715" y="44467"/>
                    <a:pt x="310358" y="50804"/>
                    <a:pt x="317456" y="57723"/>
                  </a:cubicBezTo>
                  <a:close/>
                  <a:moveTo>
                    <a:pt x="280343" y="43611"/>
                  </a:moveTo>
                  <a:lnTo>
                    <a:pt x="280343" y="89450"/>
                  </a:lnTo>
                  <a:lnTo>
                    <a:pt x="196553" y="5659"/>
                  </a:lnTo>
                  <a:cubicBezTo>
                    <a:pt x="221310" y="6593"/>
                    <a:pt x="245616" y="12569"/>
                    <a:pt x="267985" y="23221"/>
                  </a:cubicBezTo>
                  <a:cubicBezTo>
                    <a:pt x="267492" y="24773"/>
                    <a:pt x="267240" y="26392"/>
                    <a:pt x="267236" y="28022"/>
                  </a:cubicBezTo>
                  <a:cubicBezTo>
                    <a:pt x="267258" y="35679"/>
                    <a:pt x="272751" y="42225"/>
                    <a:pt x="280289" y="43575"/>
                  </a:cubicBezTo>
                  <a:close/>
                  <a:moveTo>
                    <a:pt x="183044" y="5641"/>
                  </a:moveTo>
                  <a:lnTo>
                    <a:pt x="102539" y="86036"/>
                  </a:lnTo>
                  <a:cubicBezTo>
                    <a:pt x="101502" y="85391"/>
                    <a:pt x="100368" y="84916"/>
                    <a:pt x="99180" y="84631"/>
                  </a:cubicBezTo>
                  <a:lnTo>
                    <a:pt x="99180" y="39376"/>
                  </a:lnTo>
                  <a:cubicBezTo>
                    <a:pt x="104436" y="38111"/>
                    <a:pt x="108142" y="33410"/>
                    <a:pt x="108143" y="28003"/>
                  </a:cubicBezTo>
                  <a:cubicBezTo>
                    <a:pt x="108147" y="26859"/>
                    <a:pt x="107981" y="25721"/>
                    <a:pt x="107650" y="24626"/>
                  </a:cubicBezTo>
                  <a:cubicBezTo>
                    <a:pt x="131103" y="12941"/>
                    <a:pt x="156800" y="6453"/>
                    <a:pt x="182989" y="5604"/>
                  </a:cubicBezTo>
                  <a:close/>
                  <a:moveTo>
                    <a:pt x="93704" y="39394"/>
                  </a:moveTo>
                  <a:lnTo>
                    <a:pt x="93704" y="84631"/>
                  </a:lnTo>
                  <a:cubicBezTo>
                    <a:pt x="92409" y="84932"/>
                    <a:pt x="91175" y="85451"/>
                    <a:pt x="90053" y="86164"/>
                  </a:cubicBezTo>
                  <a:lnTo>
                    <a:pt x="67380" y="63473"/>
                  </a:lnTo>
                  <a:cubicBezTo>
                    <a:pt x="68545" y="61644"/>
                    <a:pt x="69177" y="59526"/>
                    <a:pt x="69205" y="57357"/>
                  </a:cubicBezTo>
                  <a:cubicBezTo>
                    <a:pt x="69208" y="55347"/>
                    <a:pt x="68686" y="53371"/>
                    <a:pt x="67690" y="51625"/>
                  </a:cubicBezTo>
                  <a:cubicBezTo>
                    <a:pt x="74087" y="45972"/>
                    <a:pt x="80863" y="40763"/>
                    <a:pt x="87972" y="36036"/>
                  </a:cubicBezTo>
                  <a:cubicBezTo>
                    <a:pt x="89523" y="37678"/>
                    <a:pt x="91512" y="38844"/>
                    <a:pt x="93704" y="39394"/>
                  </a:cubicBezTo>
                  <a:close/>
                  <a:moveTo>
                    <a:pt x="51662" y="67544"/>
                  </a:moveTo>
                  <a:cubicBezTo>
                    <a:pt x="55361" y="69622"/>
                    <a:pt x="59897" y="69531"/>
                    <a:pt x="63510" y="67306"/>
                  </a:cubicBezTo>
                  <a:lnTo>
                    <a:pt x="86292" y="90089"/>
                  </a:lnTo>
                  <a:cubicBezTo>
                    <a:pt x="85715" y="91078"/>
                    <a:pt x="85291" y="92149"/>
                    <a:pt x="85033" y="93265"/>
                  </a:cubicBezTo>
                  <a:lnTo>
                    <a:pt x="42443" y="93265"/>
                  </a:lnTo>
                  <a:cubicBezTo>
                    <a:pt x="41832" y="90119"/>
                    <a:pt x="40286" y="87231"/>
                    <a:pt x="38007" y="84977"/>
                  </a:cubicBezTo>
                  <a:cubicBezTo>
                    <a:pt x="42207" y="78899"/>
                    <a:pt x="46767" y="73077"/>
                    <a:pt x="51662" y="67544"/>
                  </a:cubicBezTo>
                  <a:close/>
                  <a:moveTo>
                    <a:pt x="26890" y="112141"/>
                  </a:moveTo>
                  <a:cubicBezTo>
                    <a:pt x="34678" y="112131"/>
                    <a:pt x="41307" y="106469"/>
                    <a:pt x="42535" y="98778"/>
                  </a:cubicBezTo>
                  <a:lnTo>
                    <a:pt x="85033" y="98778"/>
                  </a:lnTo>
                  <a:cubicBezTo>
                    <a:pt x="85314" y="99996"/>
                    <a:pt x="85788" y="101161"/>
                    <a:pt x="86438" y="102228"/>
                  </a:cubicBezTo>
                  <a:lnTo>
                    <a:pt x="5623" y="183025"/>
                  </a:lnTo>
                  <a:cubicBezTo>
                    <a:pt x="6427" y="158296"/>
                    <a:pt x="12246" y="133987"/>
                    <a:pt x="22728" y="111575"/>
                  </a:cubicBezTo>
                  <a:cubicBezTo>
                    <a:pt x="24085" y="111941"/>
                    <a:pt x="25484" y="112131"/>
                    <a:pt x="26890" y="112141"/>
                  </a:cubicBezTo>
                  <a:close/>
                  <a:moveTo>
                    <a:pt x="5641" y="195712"/>
                  </a:moveTo>
                  <a:lnTo>
                    <a:pt x="83481" y="273534"/>
                  </a:lnTo>
                  <a:cubicBezTo>
                    <a:pt x="82145" y="275424"/>
                    <a:pt x="81247" y="277588"/>
                    <a:pt x="80852" y="279868"/>
                  </a:cubicBezTo>
                  <a:lnTo>
                    <a:pt x="38300" y="279868"/>
                  </a:lnTo>
                  <a:cubicBezTo>
                    <a:pt x="36866" y="273802"/>
                    <a:pt x="30917" y="269935"/>
                    <a:pt x="24791" y="271088"/>
                  </a:cubicBezTo>
                  <a:cubicBezTo>
                    <a:pt x="13071" y="247628"/>
                    <a:pt x="6540" y="221921"/>
                    <a:pt x="5641" y="195712"/>
                  </a:cubicBezTo>
                  <a:close/>
                  <a:moveTo>
                    <a:pt x="200970" y="372567"/>
                  </a:moveTo>
                  <a:cubicBezTo>
                    <a:pt x="200685" y="371596"/>
                    <a:pt x="200267" y="370669"/>
                    <a:pt x="199729" y="369811"/>
                  </a:cubicBezTo>
                  <a:lnTo>
                    <a:pt x="280307" y="289215"/>
                  </a:lnTo>
                  <a:lnTo>
                    <a:pt x="280307" y="334852"/>
                  </a:lnTo>
                  <a:cubicBezTo>
                    <a:pt x="272730" y="336174"/>
                    <a:pt x="267201" y="342751"/>
                    <a:pt x="267200" y="350442"/>
                  </a:cubicBezTo>
                  <a:cubicBezTo>
                    <a:pt x="267202" y="352073"/>
                    <a:pt x="267461" y="353693"/>
                    <a:pt x="267966" y="355243"/>
                  </a:cubicBezTo>
                  <a:cubicBezTo>
                    <a:pt x="246936" y="365235"/>
                    <a:pt x="224190" y="371115"/>
                    <a:pt x="200952" y="372567"/>
                  </a:cubicBezTo>
                  <a:close/>
                  <a:moveTo>
                    <a:pt x="285783" y="334834"/>
                  </a:moveTo>
                  <a:lnTo>
                    <a:pt x="285783" y="289598"/>
                  </a:lnTo>
                  <a:lnTo>
                    <a:pt x="317182" y="320979"/>
                  </a:lnTo>
                  <a:cubicBezTo>
                    <a:pt x="310171" y="327788"/>
                    <a:pt x="302632" y="334032"/>
                    <a:pt x="294637" y="339654"/>
                  </a:cubicBezTo>
                  <a:cubicBezTo>
                    <a:pt x="292292" y="337113"/>
                    <a:pt x="289173" y="335419"/>
                    <a:pt x="285765" y="334834"/>
                  </a:cubicBezTo>
                  <a:close/>
                </a:path>
              </a:pathLst>
            </a:custGeom>
            <a:grpFill/>
            <a:ln w="1819" cap="flat">
              <a:noFill/>
              <a:prstDash val="solid"/>
              <a:miter/>
            </a:ln>
          </p:spPr>
          <p:txBody>
            <a:bodyPr rtlCol="0" anchor="ctr"/>
            <a:lstStyle/>
            <a:p>
              <a:endParaRPr lang="en-US" sz="1800"/>
            </a:p>
          </p:txBody>
        </p:sp>
      </p:grpSp>
      <p:sp>
        <p:nvSpPr>
          <p:cNvPr id="6" name="Content Placeholder 2">
            <a:extLst>
              <a:ext uri="{FF2B5EF4-FFF2-40B4-BE49-F238E27FC236}">
                <a16:creationId xmlns:a16="http://schemas.microsoft.com/office/drawing/2014/main" id="{B9610895-106D-65EF-CCFF-80EF628254B8}"/>
              </a:ext>
            </a:extLst>
          </p:cNvPr>
          <p:cNvSpPr>
            <a:spLocks noGrp="1"/>
          </p:cNvSpPr>
          <p:nvPr>
            <p:ph idx="14"/>
          </p:nvPr>
        </p:nvSpPr>
        <p:spPr>
          <a:xfrm>
            <a:off x="3429000" y="565466"/>
            <a:ext cx="2571750" cy="3724753"/>
          </a:xfrm>
        </p:spPr>
        <p:txBody>
          <a:bodyPr/>
          <a:lstStyle>
            <a:lvl1pPr>
              <a:buClr>
                <a:schemeClr val="bg1"/>
              </a:buClr>
              <a:defRPr sz="900">
                <a:solidFill>
                  <a:schemeClr val="bg1"/>
                </a:solidFill>
              </a:defRPr>
            </a:lvl1pPr>
            <a:lvl2pPr>
              <a:buClr>
                <a:schemeClr val="bg1"/>
              </a:buClr>
              <a:defRPr sz="900">
                <a:solidFill>
                  <a:schemeClr val="bg1"/>
                </a:solidFill>
              </a:defRPr>
            </a:lvl2pPr>
            <a:lvl3pPr>
              <a:defRPr>
                <a:solidFill>
                  <a:schemeClr val="bg1"/>
                </a:solidFill>
              </a:defRPr>
            </a:lvl3pPr>
            <a:lvl4pPr>
              <a:buClr>
                <a:schemeClr val="bg1"/>
              </a:buClr>
              <a:defRPr sz="788">
                <a:solidFill>
                  <a:schemeClr val="bg1"/>
                </a:solidFill>
              </a:defRPr>
            </a:lvl4pPr>
            <a:lvl5pPr>
              <a:buClr>
                <a:schemeClr val="bg1"/>
              </a:buClr>
              <a:defRPr sz="788">
                <a:solidFill>
                  <a:schemeClr val="bg1"/>
                </a:solidFill>
              </a:defRPr>
            </a:lvl5pPr>
            <a:lvl6pPr>
              <a:defRPr sz="750">
                <a:solidFill>
                  <a:schemeClr val="bg1"/>
                </a:solidFill>
              </a:defRPr>
            </a:lvl6pPr>
            <a:lvl7pPr>
              <a:spcBef>
                <a:spcPts val="0"/>
              </a:spcBef>
              <a:spcAft>
                <a:spcPts val="450"/>
              </a:spcAft>
              <a:defRPr sz="675">
                <a:solidFill>
                  <a:schemeClr val="bg1"/>
                </a:solidFill>
              </a:defRPr>
            </a:lvl7pPr>
            <a:lvl8pPr>
              <a:buClr>
                <a:schemeClr val="bg1"/>
              </a:buClr>
              <a:defRPr sz="675">
                <a:solidFill>
                  <a:schemeClr val="bg1"/>
                </a:solidFill>
              </a:defRPr>
            </a:lvl8pPr>
            <a:lvl9pPr marL="0" indent="0">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B7D3B398-D3AE-A2C2-D4F9-1A6D054A426B}"/>
              </a:ext>
            </a:extLst>
          </p:cNvPr>
          <p:cNvSpPr>
            <a:spLocks noGrp="1"/>
          </p:cNvSpPr>
          <p:nvPr>
            <p:ph idx="19"/>
          </p:nvPr>
        </p:nvSpPr>
        <p:spPr>
          <a:xfrm>
            <a:off x="6286500" y="579105"/>
            <a:ext cx="2571750" cy="3724753"/>
          </a:xfrm>
        </p:spPr>
        <p:txBody>
          <a:bodyPr/>
          <a:lstStyle>
            <a:lvl1pPr>
              <a:buClr>
                <a:schemeClr val="bg1"/>
              </a:buClr>
              <a:defRPr sz="900">
                <a:solidFill>
                  <a:schemeClr val="bg1"/>
                </a:solidFill>
              </a:defRPr>
            </a:lvl1pPr>
            <a:lvl2pPr>
              <a:buClr>
                <a:schemeClr val="bg1"/>
              </a:buClr>
              <a:defRPr sz="900">
                <a:solidFill>
                  <a:schemeClr val="bg1"/>
                </a:solidFill>
              </a:defRPr>
            </a:lvl2pPr>
            <a:lvl3pPr>
              <a:defRPr>
                <a:solidFill>
                  <a:schemeClr val="bg1"/>
                </a:solidFill>
              </a:defRPr>
            </a:lvl3pPr>
            <a:lvl4pPr>
              <a:buClr>
                <a:schemeClr val="bg1"/>
              </a:buClr>
              <a:defRPr sz="788">
                <a:solidFill>
                  <a:schemeClr val="bg1"/>
                </a:solidFill>
              </a:defRPr>
            </a:lvl4pPr>
            <a:lvl5pPr>
              <a:buClr>
                <a:schemeClr val="bg1"/>
              </a:buClr>
              <a:defRPr sz="788">
                <a:solidFill>
                  <a:schemeClr val="bg1"/>
                </a:solidFill>
              </a:defRPr>
            </a:lvl5pPr>
            <a:lvl6pPr>
              <a:defRPr sz="750">
                <a:solidFill>
                  <a:schemeClr val="bg1"/>
                </a:solidFill>
              </a:defRPr>
            </a:lvl6pPr>
            <a:lvl7pPr>
              <a:spcBef>
                <a:spcPts val="0"/>
              </a:spcBef>
              <a:spcAft>
                <a:spcPts val="450"/>
              </a:spcAft>
              <a:defRPr sz="675">
                <a:solidFill>
                  <a:schemeClr val="bg1"/>
                </a:solidFill>
              </a:defRPr>
            </a:lvl7pPr>
            <a:lvl8pPr>
              <a:buClr>
                <a:schemeClr val="bg1"/>
              </a:buClr>
              <a:defRPr sz="675">
                <a:solidFill>
                  <a:schemeClr val="bg1"/>
                </a:solidFill>
              </a:defRPr>
            </a:lvl8pPr>
            <a:lvl9pPr marL="0" indent="0">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Slide Number Placeholder 13">
            <a:extLst>
              <a:ext uri="{FF2B5EF4-FFF2-40B4-BE49-F238E27FC236}">
                <a16:creationId xmlns:a16="http://schemas.microsoft.com/office/drawing/2014/main" id="{50E80183-0452-1A8D-EF17-5248BE4BD8E1}"/>
              </a:ext>
            </a:extLst>
          </p:cNvPr>
          <p:cNvSpPr>
            <a:spLocks noGrp="1"/>
          </p:cNvSpPr>
          <p:nvPr>
            <p:ph type="sldNum" sz="quarter" idx="4"/>
          </p:nvPr>
        </p:nvSpPr>
        <p:spPr>
          <a:xfrm>
            <a:off x="8788186" y="4939894"/>
            <a:ext cx="285750" cy="80866"/>
          </a:xfrm>
          <a:prstGeom prst="rect">
            <a:avLst/>
          </a:prstGeom>
        </p:spPr>
        <p:txBody>
          <a:bodyPr vert="horz" lIns="0" tIns="0" rIns="0" bIns="0" rtlCol="0" anchor="ctr"/>
          <a:lstStyle>
            <a:lvl1pPr algn="r">
              <a:defRPr sz="525">
                <a:solidFill>
                  <a:schemeClr val="bg1"/>
                </a:solidFill>
                <a:latin typeface="+mj-lt"/>
              </a:defRPr>
            </a:lvl1pPr>
          </a:lstStyle>
          <a:p>
            <a:fld id="{70F63544-3858-4327-B6B2-E49B7EA9EE60}" type="slidenum">
              <a:rPr lang="en-GB" smtClean="0"/>
              <a:pPr/>
              <a:t>‹#›</a:t>
            </a:fld>
            <a:endParaRPr lang="en-GB"/>
          </a:p>
        </p:txBody>
      </p:sp>
    </p:spTree>
    <p:extLst>
      <p:ext uri="{BB962C8B-B14F-4D97-AF65-F5344CB8AC3E}">
        <p14:creationId xmlns:p14="http://schemas.microsoft.com/office/powerpoint/2010/main" val="3950203190"/>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py + Image 01">
    <p:bg>
      <p:bgPr>
        <a:solidFill>
          <a:schemeClr val="bg1"/>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B47FFB1-CF7A-0629-408D-D92B891F428B}"/>
              </a:ext>
            </a:extLst>
          </p:cNvPr>
          <p:cNvSpPr>
            <a:spLocks noGrp="1"/>
          </p:cNvSpPr>
          <p:nvPr>
            <p:ph idx="13" hasCustomPrompt="1"/>
          </p:nvPr>
        </p:nvSpPr>
        <p:spPr>
          <a:xfrm>
            <a:off x="285751" y="279452"/>
            <a:ext cx="2285999" cy="286015"/>
          </a:xfrm>
        </p:spPr>
        <p:txBody>
          <a:bodyPr/>
          <a:lstStyle>
            <a:lvl1pPr marL="0" indent="0">
              <a:buNone/>
              <a:defRPr cap="none" spc="0" baseline="0">
                <a:solidFill>
                  <a:schemeClr val="tx1"/>
                </a:solidFill>
                <a:latin typeface="Inter SemiBold" panose="02000503000000020004" pitchFamily="2" charset="0"/>
                <a:ea typeface="Inter SemiBold" panose="02000503000000020004" pitchFamily="2" charset="0"/>
                <a:cs typeface="Inter SemiBold" panose="02000503000000020004" pitchFamily="2" charset="0"/>
              </a:defRPr>
            </a:lvl1pPr>
            <a:lvl2pPr marL="0" indent="0">
              <a:buNone/>
              <a:defRPr/>
            </a:lvl2pPr>
          </a:lstStyle>
          <a:p>
            <a:pPr lvl="0"/>
            <a:r>
              <a:rPr lang="en-US"/>
              <a:t>Click to edit Master text Styles</a:t>
            </a:r>
          </a:p>
        </p:txBody>
      </p:sp>
      <p:sp>
        <p:nvSpPr>
          <p:cNvPr id="5" name="Title 4">
            <a:extLst>
              <a:ext uri="{FF2B5EF4-FFF2-40B4-BE49-F238E27FC236}">
                <a16:creationId xmlns:a16="http://schemas.microsoft.com/office/drawing/2014/main" id="{29123F4E-8F43-1D78-7866-0C259F50F611}"/>
              </a:ext>
            </a:extLst>
          </p:cNvPr>
          <p:cNvSpPr>
            <a:spLocks noGrp="1"/>
          </p:cNvSpPr>
          <p:nvPr>
            <p:ph type="title"/>
          </p:nvPr>
        </p:nvSpPr>
        <p:spPr>
          <a:xfrm>
            <a:off x="285750" y="579105"/>
            <a:ext cx="2286001" cy="286015"/>
          </a:xfrm>
        </p:spPr>
        <p:txBody>
          <a:bodyPr/>
          <a:lstStyle/>
          <a:p>
            <a:r>
              <a:rPr lang="en-US"/>
              <a:t>Click to edit Master title style</a:t>
            </a:r>
            <a:endParaRPr lang="en-GB"/>
          </a:p>
        </p:txBody>
      </p:sp>
      <p:sp>
        <p:nvSpPr>
          <p:cNvPr id="19" name="Content Placeholder 2">
            <a:extLst>
              <a:ext uri="{FF2B5EF4-FFF2-40B4-BE49-F238E27FC236}">
                <a16:creationId xmlns:a16="http://schemas.microsoft.com/office/drawing/2014/main" id="{D835B595-EC81-531E-F1A2-33EB384AC674}"/>
              </a:ext>
            </a:extLst>
          </p:cNvPr>
          <p:cNvSpPr>
            <a:spLocks noGrp="1"/>
          </p:cNvSpPr>
          <p:nvPr>
            <p:ph idx="14"/>
          </p:nvPr>
        </p:nvSpPr>
        <p:spPr>
          <a:xfrm>
            <a:off x="285750" y="1430073"/>
            <a:ext cx="2286000" cy="3159799"/>
          </a:xfrm>
        </p:spPr>
        <p:txBody>
          <a:bodyPr/>
          <a:lstStyle>
            <a:lvl1pPr>
              <a:buClr>
                <a:schemeClr val="accent1"/>
              </a:buClr>
              <a:defRPr sz="900"/>
            </a:lvl1pPr>
            <a:lvl2pPr>
              <a:buClr>
                <a:schemeClr val="accent1"/>
              </a:buClr>
              <a:defRPr sz="900"/>
            </a:lvl2pPr>
            <a:lvl3pPr>
              <a:buClr>
                <a:schemeClr val="accent1"/>
              </a:buClr>
              <a:defRPr/>
            </a:lvl3pPr>
            <a:lvl4pPr>
              <a:buClr>
                <a:schemeClr val="accent1"/>
              </a:buClr>
              <a:defRPr sz="788"/>
            </a:lvl4pPr>
            <a:lvl5pPr>
              <a:buClr>
                <a:schemeClr val="accent1"/>
              </a:buClr>
              <a:defRPr sz="788"/>
            </a:lvl5pPr>
            <a:lvl6pPr>
              <a:buClr>
                <a:schemeClr val="accent1"/>
              </a:buClr>
              <a:defRPr sz="750"/>
            </a:lvl6pPr>
            <a:lvl7pPr>
              <a:spcBef>
                <a:spcPts val="0"/>
              </a:spcBef>
              <a:spcAft>
                <a:spcPts val="450"/>
              </a:spcAft>
              <a:buClr>
                <a:schemeClr val="accent1"/>
              </a:buClr>
              <a:defRPr sz="675"/>
            </a:lvl7pPr>
            <a:lvl8pPr>
              <a:buClr>
                <a:schemeClr val="accent1"/>
              </a:buClr>
              <a:defRPr sz="675">
                <a:solidFill>
                  <a:schemeClr val="tx1"/>
                </a:solidFill>
              </a:defRPr>
            </a:lvl8pPr>
            <a:lvl9pPr marL="0" indent="0">
              <a:buClr>
                <a:schemeClr val="accent1"/>
              </a:buClr>
              <a:defRPr>
                <a:solidFill>
                  <a:schemeClr val="accent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Picture Placeholder 5">
            <a:extLst>
              <a:ext uri="{FF2B5EF4-FFF2-40B4-BE49-F238E27FC236}">
                <a16:creationId xmlns:a16="http://schemas.microsoft.com/office/drawing/2014/main" id="{B8777BC7-0112-E2CF-7CF6-128D53931DF6}"/>
              </a:ext>
            </a:extLst>
          </p:cNvPr>
          <p:cNvSpPr>
            <a:spLocks noGrp="1"/>
          </p:cNvSpPr>
          <p:nvPr>
            <p:ph type="pic" sz="quarter" idx="20"/>
          </p:nvPr>
        </p:nvSpPr>
        <p:spPr>
          <a:xfrm>
            <a:off x="3143250" y="296069"/>
            <a:ext cx="5715000" cy="4293803"/>
          </a:xfrm>
          <a:prstGeom prst="roundRect">
            <a:avLst>
              <a:gd name="adj" fmla="val 2031"/>
            </a:avLst>
          </a:prstGeom>
          <a:solidFill>
            <a:schemeClr val="bg2"/>
          </a:solidFill>
        </p:spPr>
        <p:txBody>
          <a:bodyPr/>
          <a:lstStyle>
            <a:lvl1pPr>
              <a:buClr>
                <a:schemeClr val="accent1"/>
              </a:buClr>
              <a:defRPr/>
            </a:lvl1pPr>
          </a:lstStyle>
          <a:p>
            <a:r>
              <a:rPr lang="en-US"/>
              <a:t>Click icon to add picture</a:t>
            </a:r>
            <a:endParaRPr lang="en-GB"/>
          </a:p>
        </p:txBody>
      </p:sp>
      <p:sp>
        <p:nvSpPr>
          <p:cNvPr id="13" name="Text Placeholder 5">
            <a:extLst>
              <a:ext uri="{FF2B5EF4-FFF2-40B4-BE49-F238E27FC236}">
                <a16:creationId xmlns:a16="http://schemas.microsoft.com/office/drawing/2014/main" id="{67599723-3658-4E93-C934-CBB93CCF6781}"/>
              </a:ext>
            </a:extLst>
          </p:cNvPr>
          <p:cNvSpPr>
            <a:spLocks noGrp="1"/>
          </p:cNvSpPr>
          <p:nvPr>
            <p:ph type="body" sz="quarter" idx="19" hasCustomPrompt="1"/>
          </p:nvPr>
        </p:nvSpPr>
        <p:spPr>
          <a:xfrm>
            <a:off x="285751" y="4576234"/>
            <a:ext cx="6572249" cy="286015"/>
          </a:xfrm>
        </p:spPr>
        <p:txBody>
          <a:bodyPr bIns="72000" anchor="b"/>
          <a:lstStyle>
            <a:lvl1pPr marL="0" indent="0">
              <a:lnSpc>
                <a:spcPct val="100000"/>
              </a:lnSpc>
              <a:spcBef>
                <a:spcPts val="0"/>
              </a:spcBef>
              <a:spcAft>
                <a:spcPts val="0"/>
              </a:spcAft>
              <a:buClr>
                <a:schemeClr val="accent1"/>
              </a:buClr>
              <a:buNone/>
              <a:defRPr sz="450" b="1">
                <a:solidFill>
                  <a:schemeClr val="accent1"/>
                </a:solidFill>
                <a:latin typeface="+mj-lt"/>
              </a:defRPr>
            </a:lvl1pPr>
            <a:lvl2pPr>
              <a:lnSpc>
                <a:spcPct val="100000"/>
              </a:lnSpc>
              <a:spcBef>
                <a:spcPts val="150"/>
              </a:spcBef>
              <a:spcAft>
                <a:spcPts val="0"/>
              </a:spcAft>
              <a:buClr>
                <a:schemeClr val="accent1"/>
              </a:buClr>
              <a:defRPr sz="450">
                <a:latin typeface="+mj-lt"/>
              </a:defRPr>
            </a:lvl2pPr>
            <a:lvl3pPr>
              <a:lnSpc>
                <a:spcPct val="100000"/>
              </a:lnSpc>
              <a:spcBef>
                <a:spcPts val="150"/>
              </a:spcBef>
              <a:spcAft>
                <a:spcPts val="0"/>
              </a:spcAft>
              <a:buClr>
                <a:schemeClr val="accent1"/>
              </a:buClr>
              <a:defRPr sz="450"/>
            </a:lvl3pPr>
            <a:lvl4pPr marL="67866" indent="-67866">
              <a:lnSpc>
                <a:spcPct val="100000"/>
              </a:lnSpc>
              <a:spcBef>
                <a:spcPts val="150"/>
              </a:spcBef>
              <a:spcAft>
                <a:spcPts val="0"/>
              </a:spcAft>
              <a:buClr>
                <a:schemeClr val="accent1"/>
              </a:buClr>
              <a:defRPr sz="450"/>
            </a:lvl4pPr>
            <a:lvl5pPr marL="67866" indent="-67866">
              <a:lnSpc>
                <a:spcPct val="100000"/>
              </a:lnSpc>
              <a:spcBef>
                <a:spcPts val="0"/>
              </a:spcBef>
              <a:spcAft>
                <a:spcPts val="0"/>
              </a:spcAft>
              <a:buClr>
                <a:schemeClr val="accent1"/>
              </a:buClr>
              <a:buFont typeface="+mj-lt"/>
              <a:buAutoNum type="arabicPeriod"/>
              <a:defRPr sz="450"/>
            </a:lvl5pPr>
          </a:lstStyle>
          <a:p>
            <a:pPr lvl="0"/>
            <a:r>
              <a:rPr lang="en-US"/>
              <a:t>Source: </a:t>
            </a:r>
          </a:p>
          <a:p>
            <a:pPr lvl="1"/>
            <a:r>
              <a:rPr lang="en-US"/>
              <a:t>Second level</a:t>
            </a:r>
          </a:p>
          <a:p>
            <a:pPr lvl="2"/>
            <a:r>
              <a:rPr lang="en-US"/>
              <a:t>Third level</a:t>
            </a:r>
          </a:p>
          <a:p>
            <a:pPr lvl="3"/>
            <a:r>
              <a:rPr lang="en-US"/>
              <a:t>Fourth level</a:t>
            </a:r>
          </a:p>
          <a:p>
            <a:pPr lvl="4"/>
            <a:r>
              <a:rPr lang="en-US"/>
              <a:t>Fifth level</a:t>
            </a:r>
            <a:endParaRPr lang="en-GB"/>
          </a:p>
        </p:txBody>
      </p:sp>
      <p:sp>
        <p:nvSpPr>
          <p:cNvPr id="2" name="Slide Number Placeholder 13">
            <a:extLst>
              <a:ext uri="{FF2B5EF4-FFF2-40B4-BE49-F238E27FC236}">
                <a16:creationId xmlns:a16="http://schemas.microsoft.com/office/drawing/2014/main" id="{9262555F-8A3F-B287-159C-FA0B851485C0}"/>
              </a:ext>
            </a:extLst>
          </p:cNvPr>
          <p:cNvSpPr>
            <a:spLocks noGrp="1"/>
          </p:cNvSpPr>
          <p:nvPr>
            <p:ph type="sldNum" sz="quarter" idx="4"/>
          </p:nvPr>
        </p:nvSpPr>
        <p:spPr>
          <a:xfrm>
            <a:off x="8788186" y="4939894"/>
            <a:ext cx="285750" cy="80866"/>
          </a:xfrm>
          <a:prstGeom prst="rect">
            <a:avLst/>
          </a:prstGeom>
        </p:spPr>
        <p:txBody>
          <a:bodyPr vert="horz" lIns="0" tIns="0" rIns="0" bIns="0" rtlCol="0" anchor="ctr"/>
          <a:lstStyle>
            <a:lvl1pPr algn="r">
              <a:defRPr sz="525">
                <a:solidFill>
                  <a:schemeClr val="tx1"/>
                </a:solidFill>
                <a:latin typeface="+mj-lt"/>
              </a:defRPr>
            </a:lvl1pPr>
          </a:lstStyle>
          <a:p>
            <a:fld id="{70F63544-3858-4327-B6B2-E49B7EA9EE60}" type="slidenum">
              <a:rPr lang="en-GB" smtClean="0"/>
              <a:pPr/>
              <a:t>‹#›</a:t>
            </a:fld>
            <a:endParaRPr lang="en-GB"/>
          </a:p>
        </p:txBody>
      </p:sp>
    </p:spTree>
    <p:extLst>
      <p:ext uri="{BB962C8B-B14F-4D97-AF65-F5344CB8AC3E}">
        <p14:creationId xmlns:p14="http://schemas.microsoft.com/office/powerpoint/2010/main" val="3442033068"/>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py + Image 02">
    <p:bg>
      <p:bgPr>
        <a:solidFill>
          <a:schemeClr val="bg1"/>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B47FFB1-CF7A-0629-408D-D92B891F428B}"/>
              </a:ext>
            </a:extLst>
          </p:cNvPr>
          <p:cNvSpPr>
            <a:spLocks noGrp="1"/>
          </p:cNvSpPr>
          <p:nvPr>
            <p:ph idx="13" hasCustomPrompt="1"/>
          </p:nvPr>
        </p:nvSpPr>
        <p:spPr>
          <a:xfrm>
            <a:off x="285751" y="279452"/>
            <a:ext cx="2285999" cy="286015"/>
          </a:xfrm>
        </p:spPr>
        <p:txBody>
          <a:bodyPr/>
          <a:lstStyle>
            <a:lvl1pPr marL="0" indent="0">
              <a:buNone/>
              <a:defRPr cap="none" spc="0" baseline="0">
                <a:solidFill>
                  <a:schemeClr val="tx1"/>
                </a:solidFill>
                <a:latin typeface="Inter SemiBold" panose="02000503000000020004" pitchFamily="2" charset="0"/>
                <a:ea typeface="Inter SemiBold" panose="02000503000000020004" pitchFamily="2" charset="0"/>
                <a:cs typeface="Inter SemiBold" panose="02000503000000020004" pitchFamily="2" charset="0"/>
              </a:defRPr>
            </a:lvl1pPr>
            <a:lvl2pPr marL="0" indent="0">
              <a:buNone/>
              <a:defRPr/>
            </a:lvl2pPr>
          </a:lstStyle>
          <a:p>
            <a:pPr lvl="0"/>
            <a:r>
              <a:rPr lang="en-US"/>
              <a:t>Click to edit Master text Styles</a:t>
            </a:r>
          </a:p>
        </p:txBody>
      </p:sp>
      <p:sp>
        <p:nvSpPr>
          <p:cNvPr id="5" name="Title 4">
            <a:extLst>
              <a:ext uri="{FF2B5EF4-FFF2-40B4-BE49-F238E27FC236}">
                <a16:creationId xmlns:a16="http://schemas.microsoft.com/office/drawing/2014/main" id="{29123F4E-8F43-1D78-7866-0C259F50F611}"/>
              </a:ext>
            </a:extLst>
          </p:cNvPr>
          <p:cNvSpPr>
            <a:spLocks noGrp="1"/>
          </p:cNvSpPr>
          <p:nvPr>
            <p:ph type="title"/>
          </p:nvPr>
        </p:nvSpPr>
        <p:spPr>
          <a:xfrm>
            <a:off x="285750" y="579105"/>
            <a:ext cx="3714751" cy="286015"/>
          </a:xfrm>
        </p:spPr>
        <p:txBody>
          <a:bodyPr/>
          <a:lstStyle/>
          <a:p>
            <a:r>
              <a:rPr lang="en-US"/>
              <a:t>Click to edit Master title style</a:t>
            </a:r>
            <a:endParaRPr lang="en-GB"/>
          </a:p>
        </p:txBody>
      </p:sp>
      <p:sp>
        <p:nvSpPr>
          <p:cNvPr id="19" name="Content Placeholder 2">
            <a:extLst>
              <a:ext uri="{FF2B5EF4-FFF2-40B4-BE49-F238E27FC236}">
                <a16:creationId xmlns:a16="http://schemas.microsoft.com/office/drawing/2014/main" id="{D835B595-EC81-531E-F1A2-33EB384AC674}"/>
              </a:ext>
            </a:extLst>
          </p:cNvPr>
          <p:cNvSpPr>
            <a:spLocks noGrp="1"/>
          </p:cNvSpPr>
          <p:nvPr>
            <p:ph idx="14"/>
          </p:nvPr>
        </p:nvSpPr>
        <p:spPr>
          <a:xfrm>
            <a:off x="285750" y="1430073"/>
            <a:ext cx="3143250" cy="3159799"/>
          </a:xfrm>
        </p:spPr>
        <p:txBody>
          <a:bodyPr/>
          <a:lstStyle>
            <a:lvl1pPr>
              <a:buClr>
                <a:schemeClr val="accent1"/>
              </a:buClr>
              <a:defRPr sz="900"/>
            </a:lvl1pPr>
            <a:lvl2pPr>
              <a:buClr>
                <a:schemeClr val="accent1"/>
              </a:buClr>
              <a:defRPr sz="900"/>
            </a:lvl2pPr>
            <a:lvl3pPr>
              <a:buClr>
                <a:schemeClr val="accent1"/>
              </a:buClr>
              <a:defRPr/>
            </a:lvl3pPr>
            <a:lvl4pPr>
              <a:buClr>
                <a:schemeClr val="accent1"/>
              </a:buClr>
              <a:defRPr sz="788"/>
            </a:lvl4pPr>
            <a:lvl5pPr>
              <a:buClr>
                <a:schemeClr val="accent1"/>
              </a:buClr>
              <a:defRPr sz="788"/>
            </a:lvl5pPr>
            <a:lvl6pPr>
              <a:buClr>
                <a:schemeClr val="accent1"/>
              </a:buClr>
              <a:defRPr sz="750"/>
            </a:lvl6pPr>
            <a:lvl7pPr>
              <a:spcBef>
                <a:spcPts val="0"/>
              </a:spcBef>
              <a:spcAft>
                <a:spcPts val="450"/>
              </a:spcAft>
              <a:buClr>
                <a:schemeClr val="accent1"/>
              </a:buClr>
              <a:defRPr sz="675"/>
            </a:lvl7pPr>
            <a:lvl8pPr>
              <a:buClr>
                <a:schemeClr val="accent1"/>
              </a:buClr>
              <a:defRPr sz="675">
                <a:solidFill>
                  <a:schemeClr val="tx1"/>
                </a:solidFill>
              </a:defRPr>
            </a:lvl8pPr>
            <a:lvl9pPr marL="0" indent="0">
              <a:buClr>
                <a:schemeClr val="accent1"/>
              </a:buClr>
              <a:defRPr>
                <a:solidFill>
                  <a:schemeClr val="accent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Picture Placeholder 5">
            <a:extLst>
              <a:ext uri="{FF2B5EF4-FFF2-40B4-BE49-F238E27FC236}">
                <a16:creationId xmlns:a16="http://schemas.microsoft.com/office/drawing/2014/main" id="{B8777BC7-0112-E2CF-7CF6-128D53931DF6}"/>
              </a:ext>
            </a:extLst>
          </p:cNvPr>
          <p:cNvSpPr>
            <a:spLocks noGrp="1"/>
          </p:cNvSpPr>
          <p:nvPr>
            <p:ph type="pic" sz="quarter" idx="20"/>
          </p:nvPr>
        </p:nvSpPr>
        <p:spPr>
          <a:xfrm>
            <a:off x="4572000" y="296069"/>
            <a:ext cx="4286250" cy="4293803"/>
          </a:xfrm>
          <a:prstGeom prst="roundRect">
            <a:avLst>
              <a:gd name="adj" fmla="val 2031"/>
            </a:avLst>
          </a:prstGeom>
          <a:solidFill>
            <a:schemeClr val="bg2"/>
          </a:solidFill>
        </p:spPr>
        <p:txBody>
          <a:bodyPr/>
          <a:lstStyle>
            <a:lvl1pPr>
              <a:buClr>
                <a:schemeClr val="accent1"/>
              </a:buClr>
              <a:defRPr/>
            </a:lvl1pPr>
          </a:lstStyle>
          <a:p>
            <a:r>
              <a:rPr lang="en-US"/>
              <a:t>Click icon to add picture</a:t>
            </a:r>
            <a:endParaRPr lang="en-GB"/>
          </a:p>
        </p:txBody>
      </p:sp>
      <p:sp>
        <p:nvSpPr>
          <p:cNvPr id="13" name="Text Placeholder 5">
            <a:extLst>
              <a:ext uri="{FF2B5EF4-FFF2-40B4-BE49-F238E27FC236}">
                <a16:creationId xmlns:a16="http://schemas.microsoft.com/office/drawing/2014/main" id="{67599723-3658-4E93-C934-CBB93CCF6781}"/>
              </a:ext>
            </a:extLst>
          </p:cNvPr>
          <p:cNvSpPr>
            <a:spLocks noGrp="1"/>
          </p:cNvSpPr>
          <p:nvPr>
            <p:ph type="body" sz="quarter" idx="19" hasCustomPrompt="1"/>
          </p:nvPr>
        </p:nvSpPr>
        <p:spPr>
          <a:xfrm>
            <a:off x="285751" y="4576234"/>
            <a:ext cx="6572249" cy="286015"/>
          </a:xfrm>
        </p:spPr>
        <p:txBody>
          <a:bodyPr bIns="72000" anchor="b"/>
          <a:lstStyle>
            <a:lvl1pPr marL="0" indent="0">
              <a:lnSpc>
                <a:spcPct val="100000"/>
              </a:lnSpc>
              <a:spcBef>
                <a:spcPts val="0"/>
              </a:spcBef>
              <a:spcAft>
                <a:spcPts val="0"/>
              </a:spcAft>
              <a:buClr>
                <a:schemeClr val="accent1"/>
              </a:buClr>
              <a:buNone/>
              <a:defRPr sz="450" b="1">
                <a:solidFill>
                  <a:schemeClr val="accent1"/>
                </a:solidFill>
                <a:latin typeface="+mj-lt"/>
              </a:defRPr>
            </a:lvl1pPr>
            <a:lvl2pPr>
              <a:lnSpc>
                <a:spcPct val="100000"/>
              </a:lnSpc>
              <a:spcBef>
                <a:spcPts val="150"/>
              </a:spcBef>
              <a:spcAft>
                <a:spcPts val="0"/>
              </a:spcAft>
              <a:buClr>
                <a:schemeClr val="accent1"/>
              </a:buClr>
              <a:defRPr sz="450">
                <a:latin typeface="+mj-lt"/>
              </a:defRPr>
            </a:lvl2pPr>
            <a:lvl3pPr>
              <a:lnSpc>
                <a:spcPct val="100000"/>
              </a:lnSpc>
              <a:spcBef>
                <a:spcPts val="150"/>
              </a:spcBef>
              <a:spcAft>
                <a:spcPts val="0"/>
              </a:spcAft>
              <a:buClr>
                <a:schemeClr val="accent1"/>
              </a:buClr>
              <a:defRPr sz="450"/>
            </a:lvl3pPr>
            <a:lvl4pPr marL="67866" indent="-67866">
              <a:lnSpc>
                <a:spcPct val="100000"/>
              </a:lnSpc>
              <a:spcBef>
                <a:spcPts val="150"/>
              </a:spcBef>
              <a:spcAft>
                <a:spcPts val="0"/>
              </a:spcAft>
              <a:buClr>
                <a:schemeClr val="accent1"/>
              </a:buClr>
              <a:defRPr sz="450"/>
            </a:lvl4pPr>
            <a:lvl5pPr marL="67866" indent="-67866">
              <a:lnSpc>
                <a:spcPct val="100000"/>
              </a:lnSpc>
              <a:spcBef>
                <a:spcPts val="0"/>
              </a:spcBef>
              <a:spcAft>
                <a:spcPts val="0"/>
              </a:spcAft>
              <a:buClr>
                <a:schemeClr val="accent1"/>
              </a:buClr>
              <a:buFont typeface="+mj-lt"/>
              <a:buAutoNum type="arabicPeriod"/>
              <a:defRPr sz="450"/>
            </a:lvl5pPr>
          </a:lstStyle>
          <a:p>
            <a:pPr lvl="0"/>
            <a:r>
              <a:rPr lang="en-US"/>
              <a:t>Source: </a:t>
            </a:r>
          </a:p>
          <a:p>
            <a:pPr lvl="1"/>
            <a:r>
              <a:rPr lang="en-US"/>
              <a:t>Second level</a:t>
            </a:r>
          </a:p>
          <a:p>
            <a:pPr lvl="2"/>
            <a:r>
              <a:rPr lang="en-US"/>
              <a:t>Third level</a:t>
            </a:r>
          </a:p>
          <a:p>
            <a:pPr lvl="3"/>
            <a:r>
              <a:rPr lang="en-US"/>
              <a:t>Fourth level</a:t>
            </a:r>
          </a:p>
          <a:p>
            <a:pPr lvl="4"/>
            <a:r>
              <a:rPr lang="en-US"/>
              <a:t>Fifth level</a:t>
            </a:r>
            <a:endParaRPr lang="en-GB"/>
          </a:p>
        </p:txBody>
      </p:sp>
      <p:sp>
        <p:nvSpPr>
          <p:cNvPr id="2" name="Slide Number Placeholder 13">
            <a:extLst>
              <a:ext uri="{FF2B5EF4-FFF2-40B4-BE49-F238E27FC236}">
                <a16:creationId xmlns:a16="http://schemas.microsoft.com/office/drawing/2014/main" id="{B7128665-EE58-0D03-A376-A6CDC2BA0C52}"/>
              </a:ext>
            </a:extLst>
          </p:cNvPr>
          <p:cNvSpPr>
            <a:spLocks noGrp="1"/>
          </p:cNvSpPr>
          <p:nvPr>
            <p:ph type="sldNum" sz="quarter" idx="4"/>
          </p:nvPr>
        </p:nvSpPr>
        <p:spPr>
          <a:xfrm>
            <a:off x="8788186" y="4939894"/>
            <a:ext cx="285750" cy="80866"/>
          </a:xfrm>
          <a:prstGeom prst="rect">
            <a:avLst/>
          </a:prstGeom>
        </p:spPr>
        <p:txBody>
          <a:bodyPr vert="horz" lIns="0" tIns="0" rIns="0" bIns="0" rtlCol="0" anchor="ctr"/>
          <a:lstStyle>
            <a:lvl1pPr algn="r">
              <a:defRPr sz="525">
                <a:solidFill>
                  <a:schemeClr val="tx1"/>
                </a:solidFill>
                <a:latin typeface="+mj-lt"/>
              </a:defRPr>
            </a:lvl1pPr>
          </a:lstStyle>
          <a:p>
            <a:fld id="{70F63544-3858-4327-B6B2-E49B7EA9EE60}" type="slidenum">
              <a:rPr lang="en-GB" smtClean="0"/>
              <a:pPr/>
              <a:t>‹#›</a:t>
            </a:fld>
            <a:endParaRPr lang="en-GB"/>
          </a:p>
        </p:txBody>
      </p:sp>
    </p:spTree>
    <p:extLst>
      <p:ext uri="{BB962C8B-B14F-4D97-AF65-F5344CB8AC3E}">
        <p14:creationId xmlns:p14="http://schemas.microsoft.com/office/powerpoint/2010/main" val="3098338352"/>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Feature List">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6FCECD43-3361-3BE0-31C3-FA0FFB2439DD}"/>
              </a:ext>
            </a:extLst>
          </p:cNvPr>
          <p:cNvSpPr>
            <a:spLocks noGrp="1"/>
          </p:cNvSpPr>
          <p:nvPr>
            <p:ph type="pic" sz="quarter" idx="17"/>
          </p:nvPr>
        </p:nvSpPr>
        <p:spPr>
          <a:xfrm>
            <a:off x="285750" y="1146435"/>
            <a:ext cx="4286250" cy="3143784"/>
          </a:xfrm>
          <a:custGeom>
            <a:avLst/>
            <a:gdLst>
              <a:gd name="connsiteX0" fmla="*/ 99252 w 5715000"/>
              <a:gd name="connsiteY0" fmla="*/ 0 h 4187834"/>
              <a:gd name="connsiteX1" fmla="*/ 5715000 w 5715000"/>
              <a:gd name="connsiteY1" fmla="*/ 0 h 4187834"/>
              <a:gd name="connsiteX2" fmla="*/ 5715000 w 5715000"/>
              <a:gd name="connsiteY2" fmla="*/ 4187834 h 4187834"/>
              <a:gd name="connsiteX3" fmla="*/ 99252 w 5715000"/>
              <a:gd name="connsiteY3" fmla="*/ 4187834 h 4187834"/>
              <a:gd name="connsiteX4" fmla="*/ 0 w 5715000"/>
              <a:gd name="connsiteY4" fmla="*/ 4088582 h 4187834"/>
              <a:gd name="connsiteX5" fmla="*/ 0 w 5715000"/>
              <a:gd name="connsiteY5" fmla="*/ 99252 h 4187834"/>
              <a:gd name="connsiteX6" fmla="*/ 99252 w 5715000"/>
              <a:gd name="connsiteY6" fmla="*/ 0 h 4187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00" h="4187834">
                <a:moveTo>
                  <a:pt x="99252" y="0"/>
                </a:moveTo>
                <a:lnTo>
                  <a:pt x="5715000" y="0"/>
                </a:lnTo>
                <a:lnTo>
                  <a:pt x="5715000" y="4187834"/>
                </a:lnTo>
                <a:lnTo>
                  <a:pt x="99252" y="4187834"/>
                </a:lnTo>
                <a:cubicBezTo>
                  <a:pt x="44437" y="4187834"/>
                  <a:pt x="0" y="4143397"/>
                  <a:pt x="0" y="4088582"/>
                </a:cubicBezTo>
                <a:lnTo>
                  <a:pt x="0" y="99252"/>
                </a:lnTo>
                <a:cubicBezTo>
                  <a:pt x="0" y="44437"/>
                  <a:pt x="44437" y="0"/>
                  <a:pt x="99252" y="0"/>
                </a:cubicBezTo>
                <a:close/>
              </a:path>
            </a:pathLst>
          </a:custGeom>
          <a:solidFill>
            <a:schemeClr val="accent3"/>
          </a:solidFill>
        </p:spPr>
        <p:txBody>
          <a:bodyPr wrap="square">
            <a:noAutofit/>
          </a:bodyPr>
          <a:lstStyle>
            <a:lvl1pPr>
              <a:buClr>
                <a:schemeClr val="accent1"/>
              </a:buClr>
              <a:defRPr/>
            </a:lvl1pPr>
          </a:lstStyle>
          <a:p>
            <a:r>
              <a:rPr lang="en-US"/>
              <a:t>Click icon to add picture</a:t>
            </a:r>
            <a:endParaRPr lang="en-GB"/>
          </a:p>
        </p:txBody>
      </p:sp>
      <p:sp>
        <p:nvSpPr>
          <p:cNvPr id="24" name="Content Placeholder 23">
            <a:extLst>
              <a:ext uri="{FF2B5EF4-FFF2-40B4-BE49-F238E27FC236}">
                <a16:creationId xmlns:a16="http://schemas.microsoft.com/office/drawing/2014/main" id="{4E6E35C7-D104-DB51-AA76-C16756F3CB71}"/>
              </a:ext>
            </a:extLst>
          </p:cNvPr>
          <p:cNvSpPr>
            <a:spLocks noGrp="1"/>
          </p:cNvSpPr>
          <p:nvPr>
            <p:ph sz="quarter" idx="18" hasCustomPrompt="1"/>
          </p:nvPr>
        </p:nvSpPr>
        <p:spPr>
          <a:xfrm>
            <a:off x="5143500" y="1430073"/>
            <a:ext cx="3143250" cy="2860146"/>
          </a:xfrm>
        </p:spPr>
        <p:txBody>
          <a:bodyPr anchor="ctr"/>
          <a:lstStyle>
            <a:lvl1pPr>
              <a:spcBef>
                <a:spcPts val="1350"/>
              </a:spcBef>
              <a:spcAft>
                <a:spcPts val="0"/>
              </a:spcAft>
              <a:tabLst>
                <a:tab pos="3094200" algn="r"/>
              </a:tabLst>
              <a:defRPr sz="975">
                <a:solidFill>
                  <a:schemeClr val="tx1"/>
                </a:solidFill>
                <a:latin typeface="Inter SemiBold" panose="02000503000000020004" pitchFamily="2" charset="0"/>
                <a:cs typeface="Inter SemiBold" panose="02000503000000020004" pitchFamily="2" charset="0"/>
                <a:sym typeface="Wingdings" panose="05000000000000000000" pitchFamily="2" charset="2"/>
              </a:defRPr>
            </a:lvl1pPr>
            <a:lvl2pPr marL="0" indent="0">
              <a:spcBef>
                <a:spcPts val="225"/>
              </a:spcBef>
              <a:buNone/>
              <a:tabLst>
                <a:tab pos="3094200" algn="r"/>
              </a:tabLst>
              <a:defRPr sz="788"/>
            </a:lvl2pPr>
            <a:lvl3pPr>
              <a:spcBef>
                <a:spcPts val="450"/>
              </a:spcBef>
              <a:spcAft>
                <a:spcPts val="0"/>
              </a:spcAft>
              <a:tabLst>
                <a:tab pos="3094200" algn="r"/>
              </a:tabLst>
              <a:defRPr/>
            </a:lvl3pPr>
            <a:lvl4pPr>
              <a:spcBef>
                <a:spcPts val="0"/>
              </a:spcBef>
              <a:tabLst>
                <a:tab pos="3094200" algn="r"/>
              </a:tabLst>
              <a:defRPr/>
            </a:lvl4pPr>
            <a:lvl5pPr>
              <a:spcBef>
                <a:spcPts val="0"/>
              </a:spcBef>
              <a:tabLst>
                <a:tab pos="3094200" algn="r"/>
              </a:tabLst>
              <a:defRPr/>
            </a:lvl5pPr>
          </a:lstStyle>
          <a:p>
            <a:pPr lvl="0"/>
            <a:r>
              <a:rPr lang="en-US"/>
              <a:t>Click to edit Master text styles	</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4">
            <a:extLst>
              <a:ext uri="{FF2B5EF4-FFF2-40B4-BE49-F238E27FC236}">
                <a16:creationId xmlns:a16="http://schemas.microsoft.com/office/drawing/2014/main" id="{3F10C58B-FB76-EF3C-A35E-973841B0363A}"/>
              </a:ext>
            </a:extLst>
          </p:cNvPr>
          <p:cNvSpPr>
            <a:spLocks noGrp="1"/>
          </p:cNvSpPr>
          <p:nvPr>
            <p:ph type="title"/>
          </p:nvPr>
        </p:nvSpPr>
        <p:spPr>
          <a:xfrm>
            <a:off x="285751" y="578468"/>
            <a:ext cx="4857749" cy="270638"/>
          </a:xfrm>
        </p:spPr>
        <p:txBody>
          <a:bodyPr/>
          <a:lstStyle/>
          <a:p>
            <a:r>
              <a:rPr lang="en-US"/>
              <a:t>Click to edit Master title style</a:t>
            </a:r>
            <a:endParaRPr lang="en-GB"/>
          </a:p>
        </p:txBody>
      </p:sp>
      <p:sp>
        <p:nvSpPr>
          <p:cNvPr id="8" name="Content Placeholder 2">
            <a:extLst>
              <a:ext uri="{FF2B5EF4-FFF2-40B4-BE49-F238E27FC236}">
                <a16:creationId xmlns:a16="http://schemas.microsoft.com/office/drawing/2014/main" id="{2AF5743E-BEFD-3FAF-284C-68224D113B21}"/>
              </a:ext>
            </a:extLst>
          </p:cNvPr>
          <p:cNvSpPr>
            <a:spLocks noGrp="1"/>
          </p:cNvSpPr>
          <p:nvPr>
            <p:ph idx="16" hasCustomPrompt="1"/>
          </p:nvPr>
        </p:nvSpPr>
        <p:spPr>
          <a:xfrm>
            <a:off x="285751" y="279452"/>
            <a:ext cx="2285999" cy="286015"/>
          </a:xfrm>
        </p:spPr>
        <p:txBody>
          <a:bodyPr/>
          <a:lstStyle>
            <a:lvl1pPr marL="0" indent="0">
              <a:buNone/>
              <a:defRPr cap="none" spc="0" baseline="0">
                <a:solidFill>
                  <a:schemeClr val="tx1"/>
                </a:solidFill>
                <a:latin typeface="Inter SemiBold" panose="02000503000000020004" pitchFamily="2" charset="0"/>
                <a:ea typeface="Inter SemiBold" panose="02000503000000020004" pitchFamily="2" charset="0"/>
                <a:cs typeface="Inter SemiBold" panose="02000503000000020004" pitchFamily="2" charset="0"/>
              </a:defRPr>
            </a:lvl1pPr>
            <a:lvl2pPr marL="0" indent="0">
              <a:buNone/>
              <a:defRPr/>
            </a:lvl2pPr>
          </a:lstStyle>
          <a:p>
            <a:pPr lvl="0"/>
            <a:r>
              <a:rPr lang="en-US"/>
              <a:t>Click to edit Master text Styles</a:t>
            </a:r>
          </a:p>
        </p:txBody>
      </p:sp>
      <p:sp>
        <p:nvSpPr>
          <p:cNvPr id="15" name="Freeform: Shape 14">
            <a:extLst>
              <a:ext uri="{FF2B5EF4-FFF2-40B4-BE49-F238E27FC236}">
                <a16:creationId xmlns:a16="http://schemas.microsoft.com/office/drawing/2014/main" id="{84D38157-9557-F76D-1547-83A3B023B168}"/>
              </a:ext>
            </a:extLst>
          </p:cNvPr>
          <p:cNvSpPr/>
          <p:nvPr userDrawn="1"/>
        </p:nvSpPr>
        <p:spPr>
          <a:xfrm>
            <a:off x="4572000" y="1158596"/>
            <a:ext cx="4286250" cy="3143784"/>
          </a:xfrm>
          <a:custGeom>
            <a:avLst/>
            <a:gdLst>
              <a:gd name="connsiteX0" fmla="*/ 0 w 5715000"/>
              <a:gd name="connsiteY0" fmla="*/ 0 h 4187834"/>
              <a:gd name="connsiteX1" fmla="*/ 5606996 w 5715000"/>
              <a:gd name="connsiteY1" fmla="*/ 0 h 4187834"/>
              <a:gd name="connsiteX2" fmla="*/ 5715000 w 5715000"/>
              <a:gd name="connsiteY2" fmla="*/ 108004 h 4187834"/>
              <a:gd name="connsiteX3" fmla="*/ 5715000 w 5715000"/>
              <a:gd name="connsiteY3" fmla="*/ 4079830 h 4187834"/>
              <a:gd name="connsiteX4" fmla="*/ 5606996 w 5715000"/>
              <a:gd name="connsiteY4" fmla="*/ 4187834 h 4187834"/>
              <a:gd name="connsiteX5" fmla="*/ 0 w 5715000"/>
              <a:gd name="connsiteY5" fmla="*/ 4187834 h 4187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00" h="4187834">
                <a:moveTo>
                  <a:pt x="0" y="0"/>
                </a:moveTo>
                <a:lnTo>
                  <a:pt x="5606996" y="0"/>
                </a:lnTo>
                <a:cubicBezTo>
                  <a:pt x="5666645" y="0"/>
                  <a:pt x="5715000" y="48355"/>
                  <a:pt x="5715000" y="108004"/>
                </a:cubicBezTo>
                <a:lnTo>
                  <a:pt x="5715000" y="4079830"/>
                </a:lnTo>
                <a:cubicBezTo>
                  <a:pt x="5715000" y="4139479"/>
                  <a:pt x="5666645" y="4187834"/>
                  <a:pt x="5606996" y="4187834"/>
                </a:cubicBezTo>
                <a:lnTo>
                  <a:pt x="0" y="4187834"/>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013"/>
          </a:p>
        </p:txBody>
      </p:sp>
      <p:sp>
        <p:nvSpPr>
          <p:cNvPr id="3" name="Text Placeholder 5">
            <a:extLst>
              <a:ext uri="{FF2B5EF4-FFF2-40B4-BE49-F238E27FC236}">
                <a16:creationId xmlns:a16="http://schemas.microsoft.com/office/drawing/2014/main" id="{82A674D9-3423-0FD8-CD56-D4DCACEC1AC2}"/>
              </a:ext>
            </a:extLst>
          </p:cNvPr>
          <p:cNvSpPr>
            <a:spLocks noGrp="1"/>
          </p:cNvSpPr>
          <p:nvPr>
            <p:ph type="body" sz="quarter" idx="15" hasCustomPrompt="1"/>
          </p:nvPr>
        </p:nvSpPr>
        <p:spPr>
          <a:xfrm>
            <a:off x="285751" y="4576234"/>
            <a:ext cx="6572249" cy="286015"/>
          </a:xfrm>
        </p:spPr>
        <p:txBody>
          <a:bodyPr bIns="72000" anchor="b"/>
          <a:lstStyle>
            <a:lvl1pPr marL="0" indent="0">
              <a:lnSpc>
                <a:spcPct val="100000"/>
              </a:lnSpc>
              <a:spcBef>
                <a:spcPts val="0"/>
              </a:spcBef>
              <a:spcAft>
                <a:spcPts val="0"/>
              </a:spcAft>
              <a:buClr>
                <a:schemeClr val="accent1"/>
              </a:buClr>
              <a:buNone/>
              <a:defRPr sz="450" b="1">
                <a:solidFill>
                  <a:schemeClr val="accent1"/>
                </a:solidFill>
                <a:latin typeface="+mj-lt"/>
              </a:defRPr>
            </a:lvl1pPr>
            <a:lvl2pPr>
              <a:lnSpc>
                <a:spcPct val="100000"/>
              </a:lnSpc>
              <a:spcBef>
                <a:spcPts val="150"/>
              </a:spcBef>
              <a:spcAft>
                <a:spcPts val="0"/>
              </a:spcAft>
              <a:buClr>
                <a:schemeClr val="accent1"/>
              </a:buClr>
              <a:defRPr sz="450">
                <a:latin typeface="+mj-lt"/>
              </a:defRPr>
            </a:lvl2pPr>
            <a:lvl3pPr>
              <a:lnSpc>
                <a:spcPct val="100000"/>
              </a:lnSpc>
              <a:spcBef>
                <a:spcPts val="150"/>
              </a:spcBef>
              <a:spcAft>
                <a:spcPts val="0"/>
              </a:spcAft>
              <a:buClr>
                <a:schemeClr val="accent1"/>
              </a:buClr>
              <a:defRPr sz="450"/>
            </a:lvl3pPr>
            <a:lvl4pPr marL="67866" indent="-67866">
              <a:lnSpc>
                <a:spcPct val="100000"/>
              </a:lnSpc>
              <a:spcBef>
                <a:spcPts val="150"/>
              </a:spcBef>
              <a:spcAft>
                <a:spcPts val="0"/>
              </a:spcAft>
              <a:buClr>
                <a:schemeClr val="accent1"/>
              </a:buClr>
              <a:defRPr sz="450"/>
            </a:lvl4pPr>
            <a:lvl5pPr marL="67866" indent="-67866">
              <a:lnSpc>
                <a:spcPct val="100000"/>
              </a:lnSpc>
              <a:spcBef>
                <a:spcPts val="0"/>
              </a:spcBef>
              <a:spcAft>
                <a:spcPts val="0"/>
              </a:spcAft>
              <a:buClr>
                <a:schemeClr val="accent1"/>
              </a:buClr>
              <a:buFont typeface="+mj-lt"/>
              <a:buAutoNum type="arabicPeriod"/>
              <a:defRPr sz="450"/>
            </a:lvl5pPr>
          </a:lstStyle>
          <a:p>
            <a:pPr lvl="0"/>
            <a:r>
              <a:rPr lang="en-US"/>
              <a:t>Source: </a:t>
            </a:r>
          </a:p>
          <a:p>
            <a:pPr lvl="1"/>
            <a:r>
              <a:rPr lang="en-US"/>
              <a:t>Second level</a:t>
            </a:r>
          </a:p>
          <a:p>
            <a:pPr lvl="2"/>
            <a:r>
              <a:rPr lang="en-US"/>
              <a:t>Third level</a:t>
            </a:r>
          </a:p>
          <a:p>
            <a:pPr lvl="3"/>
            <a:r>
              <a:rPr lang="en-US"/>
              <a:t>Fourth level</a:t>
            </a:r>
          </a:p>
          <a:p>
            <a:pPr lvl="4"/>
            <a:r>
              <a:rPr lang="en-US"/>
              <a:t>Fifth level</a:t>
            </a:r>
            <a:endParaRPr lang="en-GB"/>
          </a:p>
        </p:txBody>
      </p:sp>
      <p:sp>
        <p:nvSpPr>
          <p:cNvPr id="2" name="Slide Number Placeholder 13">
            <a:extLst>
              <a:ext uri="{FF2B5EF4-FFF2-40B4-BE49-F238E27FC236}">
                <a16:creationId xmlns:a16="http://schemas.microsoft.com/office/drawing/2014/main" id="{5734BCB4-A345-6AC4-004C-2237CFF9D69B}"/>
              </a:ext>
            </a:extLst>
          </p:cNvPr>
          <p:cNvSpPr>
            <a:spLocks noGrp="1"/>
          </p:cNvSpPr>
          <p:nvPr>
            <p:ph type="sldNum" sz="quarter" idx="4"/>
          </p:nvPr>
        </p:nvSpPr>
        <p:spPr>
          <a:xfrm>
            <a:off x="8788186" y="4939894"/>
            <a:ext cx="285750" cy="80866"/>
          </a:xfrm>
          <a:prstGeom prst="rect">
            <a:avLst/>
          </a:prstGeom>
        </p:spPr>
        <p:txBody>
          <a:bodyPr vert="horz" lIns="0" tIns="0" rIns="0" bIns="0" rtlCol="0" anchor="ctr"/>
          <a:lstStyle>
            <a:lvl1pPr algn="r">
              <a:defRPr sz="525">
                <a:solidFill>
                  <a:schemeClr val="tx1"/>
                </a:solidFill>
                <a:latin typeface="+mj-lt"/>
              </a:defRPr>
            </a:lvl1pPr>
          </a:lstStyle>
          <a:p>
            <a:fld id="{70F63544-3858-4327-B6B2-E49B7EA9EE60}" type="slidenum">
              <a:rPr lang="en-GB" smtClean="0"/>
              <a:pPr/>
              <a:t>‹#›</a:t>
            </a:fld>
            <a:endParaRPr lang="en-GB"/>
          </a:p>
        </p:txBody>
      </p:sp>
    </p:spTree>
    <p:extLst>
      <p:ext uri="{BB962C8B-B14F-4D97-AF65-F5344CB8AC3E}">
        <p14:creationId xmlns:p14="http://schemas.microsoft.com/office/powerpoint/2010/main" val="324087598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Image Comparison x 3">
    <p:spTree>
      <p:nvGrpSpPr>
        <p:cNvPr id="1" name=""/>
        <p:cNvGrpSpPr/>
        <p:nvPr/>
      </p:nvGrpSpPr>
      <p:grpSpPr>
        <a:xfrm>
          <a:off x="0" y="0"/>
          <a:ext cx="0" cy="0"/>
          <a:chOff x="0" y="0"/>
          <a:chExt cx="0" cy="0"/>
        </a:xfrm>
      </p:grpSpPr>
      <p:sp>
        <p:nvSpPr>
          <p:cNvPr id="11" name="Picture Placeholder 26">
            <a:extLst>
              <a:ext uri="{FF2B5EF4-FFF2-40B4-BE49-F238E27FC236}">
                <a16:creationId xmlns:a16="http://schemas.microsoft.com/office/drawing/2014/main" id="{3F145C7C-BCE3-3644-C6B5-B208FAFB4CD4}"/>
              </a:ext>
            </a:extLst>
          </p:cNvPr>
          <p:cNvSpPr>
            <a:spLocks noGrp="1"/>
          </p:cNvSpPr>
          <p:nvPr>
            <p:ph type="pic" sz="quarter" idx="22"/>
          </p:nvPr>
        </p:nvSpPr>
        <p:spPr>
          <a:xfrm>
            <a:off x="6130241" y="1449970"/>
            <a:ext cx="2727000" cy="1420125"/>
          </a:xfrm>
          <a:prstGeom prst="round2SameRect">
            <a:avLst>
              <a:gd name="adj1" fmla="val 5709"/>
              <a:gd name="adj2" fmla="val 0"/>
            </a:avLst>
          </a:prstGeom>
          <a:solidFill>
            <a:schemeClr val="accent3"/>
          </a:solidFill>
        </p:spPr>
        <p:txBody>
          <a:bodyPr wrap="square">
            <a:noAutofit/>
          </a:bodyPr>
          <a:lstStyle>
            <a:lvl1pPr>
              <a:buClr>
                <a:schemeClr val="accent1"/>
              </a:buClr>
              <a:defRPr/>
            </a:lvl1pPr>
          </a:lstStyle>
          <a:p>
            <a:r>
              <a:rPr lang="en-US"/>
              <a:t>Click icon to add picture</a:t>
            </a:r>
            <a:endParaRPr lang="en-GB"/>
          </a:p>
        </p:txBody>
      </p:sp>
      <p:sp>
        <p:nvSpPr>
          <p:cNvPr id="27" name="Picture Placeholder 26">
            <a:extLst>
              <a:ext uri="{FF2B5EF4-FFF2-40B4-BE49-F238E27FC236}">
                <a16:creationId xmlns:a16="http://schemas.microsoft.com/office/drawing/2014/main" id="{808204C7-23C8-5891-F46D-79ABCBABB0DF}"/>
              </a:ext>
            </a:extLst>
          </p:cNvPr>
          <p:cNvSpPr>
            <a:spLocks noGrp="1"/>
          </p:cNvSpPr>
          <p:nvPr>
            <p:ph type="pic" sz="quarter" idx="17"/>
          </p:nvPr>
        </p:nvSpPr>
        <p:spPr>
          <a:xfrm>
            <a:off x="290009" y="1449971"/>
            <a:ext cx="2727000" cy="1420124"/>
          </a:xfrm>
          <a:prstGeom prst="round2SameRect">
            <a:avLst>
              <a:gd name="adj1" fmla="val 5709"/>
              <a:gd name="adj2" fmla="val 0"/>
            </a:avLst>
          </a:prstGeom>
          <a:solidFill>
            <a:schemeClr val="accent3"/>
          </a:solidFill>
        </p:spPr>
        <p:txBody>
          <a:bodyPr wrap="square">
            <a:noAutofit/>
          </a:bodyPr>
          <a:lstStyle>
            <a:lvl1pPr>
              <a:buClr>
                <a:schemeClr val="accent1"/>
              </a:buClr>
              <a:defRPr/>
            </a:lvl1pPr>
          </a:lstStyle>
          <a:p>
            <a:r>
              <a:rPr lang="en-US"/>
              <a:t>Click icon to add picture</a:t>
            </a:r>
            <a:endParaRPr lang="en-GB"/>
          </a:p>
        </p:txBody>
      </p:sp>
      <p:sp>
        <p:nvSpPr>
          <p:cNvPr id="8" name="Picture Placeholder 26">
            <a:extLst>
              <a:ext uri="{FF2B5EF4-FFF2-40B4-BE49-F238E27FC236}">
                <a16:creationId xmlns:a16="http://schemas.microsoft.com/office/drawing/2014/main" id="{0F548528-EB79-82A7-63BE-26601958E669}"/>
              </a:ext>
            </a:extLst>
          </p:cNvPr>
          <p:cNvSpPr>
            <a:spLocks noGrp="1"/>
          </p:cNvSpPr>
          <p:nvPr>
            <p:ph type="pic" sz="quarter" idx="19"/>
          </p:nvPr>
        </p:nvSpPr>
        <p:spPr>
          <a:xfrm>
            <a:off x="3208500" y="1430074"/>
            <a:ext cx="2727000" cy="1440021"/>
          </a:xfrm>
          <a:prstGeom prst="round2SameRect">
            <a:avLst>
              <a:gd name="adj1" fmla="val 5630"/>
              <a:gd name="adj2" fmla="val 0"/>
            </a:avLst>
          </a:prstGeom>
          <a:solidFill>
            <a:schemeClr val="accent3"/>
          </a:solidFill>
        </p:spPr>
        <p:txBody>
          <a:bodyPr wrap="square">
            <a:noAutofit/>
          </a:bodyPr>
          <a:lstStyle>
            <a:lvl1pPr>
              <a:buClr>
                <a:schemeClr val="accent1"/>
              </a:buClr>
              <a:defRPr/>
            </a:lvl1pPr>
          </a:lstStyle>
          <a:p>
            <a:r>
              <a:rPr lang="en-US"/>
              <a:t>Click icon to add picture</a:t>
            </a:r>
            <a:endParaRPr lang="en-GB"/>
          </a:p>
        </p:txBody>
      </p:sp>
      <p:sp>
        <p:nvSpPr>
          <p:cNvPr id="10" name="Content Placeholder 23">
            <a:extLst>
              <a:ext uri="{FF2B5EF4-FFF2-40B4-BE49-F238E27FC236}">
                <a16:creationId xmlns:a16="http://schemas.microsoft.com/office/drawing/2014/main" id="{B9F03D09-3F30-F8D8-1FEB-059391E4F3A5}"/>
              </a:ext>
            </a:extLst>
          </p:cNvPr>
          <p:cNvSpPr>
            <a:spLocks noGrp="1"/>
          </p:cNvSpPr>
          <p:nvPr>
            <p:ph sz="quarter" idx="21" hasCustomPrompt="1"/>
          </p:nvPr>
        </p:nvSpPr>
        <p:spPr>
          <a:xfrm>
            <a:off x="6130241" y="2870094"/>
            <a:ext cx="2727000" cy="1420125"/>
          </a:xfrm>
          <a:prstGeom prst="round2SameRect">
            <a:avLst>
              <a:gd name="adj1" fmla="val 0"/>
              <a:gd name="adj2" fmla="val 5709"/>
            </a:avLst>
          </a:prstGeom>
          <a:solidFill>
            <a:schemeClr val="bg2"/>
          </a:solidFill>
        </p:spPr>
        <p:txBody>
          <a:bodyPr lIns="288000" tIns="360000" rIns="360000" bIns="0" anchor="t"/>
          <a:lstStyle>
            <a:lvl1pPr marL="0" indent="0">
              <a:lnSpc>
                <a:spcPct val="100000"/>
              </a:lnSpc>
              <a:spcBef>
                <a:spcPts val="1350"/>
              </a:spcBef>
              <a:spcAft>
                <a:spcPts val="450"/>
              </a:spcAft>
              <a:buClr>
                <a:schemeClr val="accent1"/>
              </a:buClr>
              <a:buFontTx/>
              <a:buNone/>
              <a:tabLst>
                <a:tab pos="3094200" algn="r"/>
              </a:tabLst>
              <a:defRPr sz="975">
                <a:solidFill>
                  <a:schemeClr val="tx1"/>
                </a:solidFill>
                <a:latin typeface="Inter SemiBold" panose="02000503000000020004" pitchFamily="2" charset="0"/>
                <a:cs typeface="Inter SemiBold" panose="02000503000000020004" pitchFamily="2" charset="0"/>
                <a:sym typeface="Wingdings" panose="05000000000000000000" pitchFamily="2" charset="2"/>
              </a:defRPr>
            </a:lvl1pPr>
            <a:lvl2pPr marL="0" indent="0">
              <a:spcBef>
                <a:spcPts val="225"/>
              </a:spcBef>
              <a:buClr>
                <a:schemeClr val="accent1"/>
              </a:buClr>
              <a:buNone/>
              <a:tabLst>
                <a:tab pos="3094200" algn="r"/>
              </a:tabLst>
              <a:defRPr sz="788"/>
            </a:lvl2pPr>
            <a:lvl3pPr>
              <a:lnSpc>
                <a:spcPct val="100000"/>
              </a:lnSpc>
              <a:spcBef>
                <a:spcPts val="450"/>
              </a:spcBef>
              <a:spcAft>
                <a:spcPts val="225"/>
              </a:spcAft>
              <a:tabLst>
                <a:tab pos="3094200" algn="r"/>
              </a:tabLst>
              <a:defRPr/>
            </a:lvl3pPr>
            <a:lvl4pPr>
              <a:spcBef>
                <a:spcPts val="0"/>
              </a:spcBef>
              <a:spcAft>
                <a:spcPts val="225"/>
              </a:spcAft>
              <a:tabLst>
                <a:tab pos="3094200" algn="r"/>
              </a:tabLst>
              <a:defRPr/>
            </a:lvl4pPr>
            <a:lvl5pPr>
              <a:spcBef>
                <a:spcPts val="0"/>
              </a:spcBef>
              <a:spcAft>
                <a:spcPts val="225"/>
              </a:spcAft>
              <a:buClr>
                <a:schemeClr val="accent3"/>
              </a:buClr>
              <a:tabLst>
                <a:tab pos="3094200" algn="r"/>
              </a:tabLst>
              <a:defRPr/>
            </a:lvl5pPr>
            <a:lvl7pPr>
              <a:buClr>
                <a:schemeClr val="accent1"/>
              </a:buClr>
              <a:defRPr/>
            </a:lvl7pPr>
            <a:lvl8pPr>
              <a:buClr>
                <a:schemeClr val="accent1"/>
              </a:buClr>
              <a:defRPr/>
            </a:lvl8pPr>
            <a:lvl9pPr>
              <a:spcBef>
                <a:spcPts val="450"/>
              </a:spcBef>
              <a:spcAft>
                <a:spcPts val="450"/>
              </a:spcAft>
              <a:buClr>
                <a:schemeClr val="accent1"/>
              </a:buClr>
              <a:defRPr/>
            </a:lvl9pPr>
          </a:lstStyle>
          <a:p>
            <a:pPr lvl="0"/>
            <a:r>
              <a:rPr lang="en-US"/>
              <a:t>Click to edit Master text styles	</a:t>
            </a:r>
          </a:p>
          <a:p>
            <a:pPr lvl="1"/>
            <a:r>
              <a:rPr lang="en-US"/>
              <a:t>Second level</a:t>
            </a:r>
          </a:p>
          <a:p>
            <a:pPr lvl="8"/>
            <a:r>
              <a:rPr lang="en-US"/>
              <a:t>Third level</a:t>
            </a:r>
          </a:p>
          <a:p>
            <a:pPr lvl="6"/>
            <a:r>
              <a:rPr lang="en-US"/>
              <a:t>Fourth level</a:t>
            </a:r>
          </a:p>
          <a:p>
            <a:pPr lvl="7"/>
            <a:r>
              <a:rPr lang="en-US"/>
              <a:t>Fifth level</a:t>
            </a:r>
            <a:endParaRPr lang="en-GB"/>
          </a:p>
        </p:txBody>
      </p:sp>
      <p:sp>
        <p:nvSpPr>
          <p:cNvPr id="2" name="Title 1">
            <a:extLst>
              <a:ext uri="{FF2B5EF4-FFF2-40B4-BE49-F238E27FC236}">
                <a16:creationId xmlns:a16="http://schemas.microsoft.com/office/drawing/2014/main" id="{E5D6DF08-D56D-92CC-F033-99B7334C7DC1}"/>
              </a:ext>
            </a:extLst>
          </p:cNvPr>
          <p:cNvSpPr>
            <a:spLocks noGrp="1"/>
          </p:cNvSpPr>
          <p:nvPr>
            <p:ph type="title"/>
          </p:nvPr>
        </p:nvSpPr>
        <p:spPr>
          <a:xfrm>
            <a:off x="285751" y="570935"/>
            <a:ext cx="8286750" cy="286015"/>
          </a:xfrm>
        </p:spPr>
        <p:txBody>
          <a:bodyPr/>
          <a:lstStyle/>
          <a:p>
            <a:r>
              <a:rPr lang="en-US"/>
              <a:t>Click to edit Master title style</a:t>
            </a:r>
            <a:endParaRPr lang="en-GB"/>
          </a:p>
        </p:txBody>
      </p:sp>
      <p:sp>
        <p:nvSpPr>
          <p:cNvPr id="5" name="Content Placeholder 2">
            <a:extLst>
              <a:ext uri="{FF2B5EF4-FFF2-40B4-BE49-F238E27FC236}">
                <a16:creationId xmlns:a16="http://schemas.microsoft.com/office/drawing/2014/main" id="{F79DFBE1-EA7D-8AA3-CEEB-2E95F87A2EA5}"/>
              </a:ext>
            </a:extLst>
          </p:cNvPr>
          <p:cNvSpPr>
            <a:spLocks noGrp="1"/>
          </p:cNvSpPr>
          <p:nvPr>
            <p:ph idx="16" hasCustomPrompt="1"/>
          </p:nvPr>
        </p:nvSpPr>
        <p:spPr>
          <a:xfrm>
            <a:off x="285751" y="279452"/>
            <a:ext cx="2285999" cy="286015"/>
          </a:xfrm>
        </p:spPr>
        <p:txBody>
          <a:bodyPr/>
          <a:lstStyle>
            <a:lvl1pPr marL="0" indent="0">
              <a:buNone/>
              <a:defRPr cap="none" spc="0" baseline="0">
                <a:solidFill>
                  <a:schemeClr val="tx1"/>
                </a:solidFill>
                <a:latin typeface="Inter SemiBold" panose="02000503000000020004" pitchFamily="2" charset="0"/>
                <a:ea typeface="Inter SemiBold" panose="02000503000000020004" pitchFamily="2" charset="0"/>
                <a:cs typeface="Inter SemiBold" panose="02000503000000020004" pitchFamily="2" charset="0"/>
              </a:defRPr>
            </a:lvl1pPr>
            <a:lvl2pPr marL="0" indent="0">
              <a:buNone/>
              <a:defRPr/>
            </a:lvl2pPr>
          </a:lstStyle>
          <a:p>
            <a:pPr lvl="0"/>
            <a:r>
              <a:rPr lang="en-US"/>
              <a:t>Click to edit Master text Styles</a:t>
            </a:r>
          </a:p>
        </p:txBody>
      </p:sp>
      <p:sp>
        <p:nvSpPr>
          <p:cNvPr id="3" name="Text Placeholder 5">
            <a:extLst>
              <a:ext uri="{FF2B5EF4-FFF2-40B4-BE49-F238E27FC236}">
                <a16:creationId xmlns:a16="http://schemas.microsoft.com/office/drawing/2014/main" id="{C454CCFB-5BA8-833A-5B47-A3F6B0DB956D}"/>
              </a:ext>
            </a:extLst>
          </p:cNvPr>
          <p:cNvSpPr>
            <a:spLocks noGrp="1"/>
          </p:cNvSpPr>
          <p:nvPr>
            <p:ph type="body" sz="quarter" idx="23" hasCustomPrompt="1"/>
          </p:nvPr>
        </p:nvSpPr>
        <p:spPr>
          <a:xfrm>
            <a:off x="285751" y="4576234"/>
            <a:ext cx="6572249" cy="286015"/>
          </a:xfrm>
        </p:spPr>
        <p:txBody>
          <a:bodyPr bIns="72000" anchor="b"/>
          <a:lstStyle>
            <a:lvl1pPr marL="0" indent="0">
              <a:lnSpc>
                <a:spcPct val="100000"/>
              </a:lnSpc>
              <a:spcBef>
                <a:spcPts val="0"/>
              </a:spcBef>
              <a:spcAft>
                <a:spcPts val="0"/>
              </a:spcAft>
              <a:buClr>
                <a:schemeClr val="accent1"/>
              </a:buClr>
              <a:buNone/>
              <a:defRPr sz="450" b="1">
                <a:solidFill>
                  <a:schemeClr val="accent1"/>
                </a:solidFill>
                <a:latin typeface="+mj-lt"/>
              </a:defRPr>
            </a:lvl1pPr>
            <a:lvl2pPr>
              <a:lnSpc>
                <a:spcPct val="100000"/>
              </a:lnSpc>
              <a:spcBef>
                <a:spcPts val="150"/>
              </a:spcBef>
              <a:spcAft>
                <a:spcPts val="0"/>
              </a:spcAft>
              <a:buClr>
                <a:schemeClr val="accent1"/>
              </a:buClr>
              <a:defRPr sz="450">
                <a:latin typeface="+mj-lt"/>
              </a:defRPr>
            </a:lvl2pPr>
            <a:lvl3pPr>
              <a:lnSpc>
                <a:spcPct val="100000"/>
              </a:lnSpc>
              <a:spcBef>
                <a:spcPts val="150"/>
              </a:spcBef>
              <a:spcAft>
                <a:spcPts val="0"/>
              </a:spcAft>
              <a:buClr>
                <a:schemeClr val="accent1"/>
              </a:buClr>
              <a:defRPr sz="450"/>
            </a:lvl3pPr>
            <a:lvl4pPr marL="67866" indent="-67866">
              <a:lnSpc>
                <a:spcPct val="100000"/>
              </a:lnSpc>
              <a:spcBef>
                <a:spcPts val="150"/>
              </a:spcBef>
              <a:spcAft>
                <a:spcPts val="0"/>
              </a:spcAft>
              <a:buClr>
                <a:schemeClr val="accent1"/>
              </a:buClr>
              <a:defRPr sz="450"/>
            </a:lvl4pPr>
            <a:lvl5pPr marL="67866" indent="-67866">
              <a:lnSpc>
                <a:spcPct val="100000"/>
              </a:lnSpc>
              <a:spcBef>
                <a:spcPts val="0"/>
              </a:spcBef>
              <a:spcAft>
                <a:spcPts val="0"/>
              </a:spcAft>
              <a:buClr>
                <a:schemeClr val="accent1"/>
              </a:buClr>
              <a:buFont typeface="+mj-lt"/>
              <a:buAutoNum type="arabicPeriod"/>
              <a:defRPr sz="450"/>
            </a:lvl5pPr>
          </a:lstStyle>
          <a:p>
            <a:pPr lvl="0"/>
            <a:r>
              <a:rPr lang="en-US"/>
              <a:t>Source: </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3">
            <a:extLst>
              <a:ext uri="{FF2B5EF4-FFF2-40B4-BE49-F238E27FC236}">
                <a16:creationId xmlns:a16="http://schemas.microsoft.com/office/drawing/2014/main" id="{6EE30E0F-8DB5-9FBD-4885-3B2EDA7D05D4}"/>
              </a:ext>
            </a:extLst>
          </p:cNvPr>
          <p:cNvSpPr>
            <a:spLocks noGrp="1"/>
          </p:cNvSpPr>
          <p:nvPr>
            <p:ph sz="quarter" idx="24" hasCustomPrompt="1"/>
          </p:nvPr>
        </p:nvSpPr>
        <p:spPr>
          <a:xfrm>
            <a:off x="3208500" y="2870094"/>
            <a:ext cx="2727000" cy="1420125"/>
          </a:xfrm>
          <a:prstGeom prst="round2SameRect">
            <a:avLst>
              <a:gd name="adj1" fmla="val 0"/>
              <a:gd name="adj2" fmla="val 5709"/>
            </a:avLst>
          </a:prstGeom>
          <a:solidFill>
            <a:schemeClr val="bg2"/>
          </a:solidFill>
        </p:spPr>
        <p:txBody>
          <a:bodyPr lIns="288000" tIns="360000" rIns="360000" bIns="0" anchor="t"/>
          <a:lstStyle>
            <a:lvl1pPr marL="0" indent="0">
              <a:lnSpc>
                <a:spcPct val="100000"/>
              </a:lnSpc>
              <a:spcBef>
                <a:spcPts val="1350"/>
              </a:spcBef>
              <a:spcAft>
                <a:spcPts val="450"/>
              </a:spcAft>
              <a:buClr>
                <a:schemeClr val="accent1"/>
              </a:buClr>
              <a:buFontTx/>
              <a:buNone/>
              <a:tabLst>
                <a:tab pos="3094200" algn="r"/>
              </a:tabLst>
              <a:defRPr sz="975">
                <a:solidFill>
                  <a:schemeClr val="tx1"/>
                </a:solidFill>
                <a:latin typeface="Inter SemiBold" panose="02000503000000020004" pitchFamily="2" charset="0"/>
                <a:cs typeface="Inter SemiBold" panose="02000503000000020004" pitchFamily="2" charset="0"/>
                <a:sym typeface="Wingdings" panose="05000000000000000000" pitchFamily="2" charset="2"/>
              </a:defRPr>
            </a:lvl1pPr>
            <a:lvl2pPr marL="0" indent="0">
              <a:spcBef>
                <a:spcPts val="225"/>
              </a:spcBef>
              <a:buClr>
                <a:schemeClr val="accent1"/>
              </a:buClr>
              <a:buNone/>
              <a:tabLst>
                <a:tab pos="3094200" algn="r"/>
              </a:tabLst>
              <a:defRPr sz="788"/>
            </a:lvl2pPr>
            <a:lvl3pPr>
              <a:lnSpc>
                <a:spcPct val="100000"/>
              </a:lnSpc>
              <a:spcBef>
                <a:spcPts val="450"/>
              </a:spcBef>
              <a:spcAft>
                <a:spcPts val="225"/>
              </a:spcAft>
              <a:tabLst>
                <a:tab pos="3094200" algn="r"/>
              </a:tabLst>
              <a:defRPr/>
            </a:lvl3pPr>
            <a:lvl4pPr>
              <a:spcBef>
                <a:spcPts val="0"/>
              </a:spcBef>
              <a:spcAft>
                <a:spcPts val="225"/>
              </a:spcAft>
              <a:tabLst>
                <a:tab pos="3094200" algn="r"/>
              </a:tabLst>
              <a:defRPr/>
            </a:lvl4pPr>
            <a:lvl5pPr>
              <a:spcBef>
                <a:spcPts val="0"/>
              </a:spcBef>
              <a:spcAft>
                <a:spcPts val="225"/>
              </a:spcAft>
              <a:buClr>
                <a:schemeClr val="accent3"/>
              </a:buClr>
              <a:tabLst>
                <a:tab pos="3094200" algn="r"/>
              </a:tabLst>
              <a:defRPr/>
            </a:lvl5pPr>
            <a:lvl7pPr>
              <a:buClr>
                <a:schemeClr val="accent1"/>
              </a:buClr>
              <a:defRPr/>
            </a:lvl7pPr>
            <a:lvl8pPr>
              <a:buClr>
                <a:schemeClr val="accent1"/>
              </a:buClr>
              <a:defRPr/>
            </a:lvl8pPr>
            <a:lvl9pPr>
              <a:spcBef>
                <a:spcPts val="450"/>
              </a:spcBef>
              <a:spcAft>
                <a:spcPts val="450"/>
              </a:spcAft>
              <a:buClr>
                <a:schemeClr val="accent1"/>
              </a:buClr>
              <a:defRPr/>
            </a:lvl9pPr>
          </a:lstStyle>
          <a:p>
            <a:pPr lvl="0"/>
            <a:r>
              <a:rPr lang="en-US"/>
              <a:t>Click to edit Master text styles	</a:t>
            </a:r>
          </a:p>
          <a:p>
            <a:pPr lvl="1"/>
            <a:r>
              <a:rPr lang="en-US"/>
              <a:t>Second level</a:t>
            </a:r>
          </a:p>
          <a:p>
            <a:pPr lvl="8"/>
            <a:r>
              <a:rPr lang="en-US"/>
              <a:t>Third level</a:t>
            </a:r>
          </a:p>
          <a:p>
            <a:pPr lvl="6"/>
            <a:r>
              <a:rPr lang="en-US"/>
              <a:t>Fourth level</a:t>
            </a:r>
          </a:p>
          <a:p>
            <a:pPr lvl="7"/>
            <a:r>
              <a:rPr lang="en-US"/>
              <a:t>Fifth level</a:t>
            </a:r>
            <a:endParaRPr lang="en-GB"/>
          </a:p>
        </p:txBody>
      </p:sp>
      <p:sp>
        <p:nvSpPr>
          <p:cNvPr id="7" name="Content Placeholder 23">
            <a:extLst>
              <a:ext uri="{FF2B5EF4-FFF2-40B4-BE49-F238E27FC236}">
                <a16:creationId xmlns:a16="http://schemas.microsoft.com/office/drawing/2014/main" id="{8F417CC5-312C-02EE-8791-91D5B66C14E0}"/>
              </a:ext>
            </a:extLst>
          </p:cNvPr>
          <p:cNvSpPr>
            <a:spLocks noGrp="1"/>
          </p:cNvSpPr>
          <p:nvPr>
            <p:ph sz="quarter" idx="25" hasCustomPrompt="1"/>
          </p:nvPr>
        </p:nvSpPr>
        <p:spPr>
          <a:xfrm>
            <a:off x="290009" y="2870094"/>
            <a:ext cx="2727000" cy="1420125"/>
          </a:xfrm>
          <a:prstGeom prst="round2SameRect">
            <a:avLst>
              <a:gd name="adj1" fmla="val 0"/>
              <a:gd name="adj2" fmla="val 5709"/>
            </a:avLst>
          </a:prstGeom>
          <a:solidFill>
            <a:schemeClr val="bg2"/>
          </a:solidFill>
        </p:spPr>
        <p:txBody>
          <a:bodyPr lIns="288000" tIns="360000" rIns="360000" bIns="0" anchor="t"/>
          <a:lstStyle>
            <a:lvl1pPr marL="0" indent="0">
              <a:lnSpc>
                <a:spcPct val="100000"/>
              </a:lnSpc>
              <a:spcBef>
                <a:spcPts val="1350"/>
              </a:spcBef>
              <a:spcAft>
                <a:spcPts val="450"/>
              </a:spcAft>
              <a:buClr>
                <a:schemeClr val="accent1"/>
              </a:buClr>
              <a:buFontTx/>
              <a:buNone/>
              <a:tabLst>
                <a:tab pos="3094200" algn="r"/>
              </a:tabLst>
              <a:defRPr sz="975">
                <a:solidFill>
                  <a:schemeClr val="tx1"/>
                </a:solidFill>
                <a:latin typeface="Inter SemiBold" panose="02000503000000020004" pitchFamily="2" charset="0"/>
                <a:cs typeface="Inter SemiBold" panose="02000503000000020004" pitchFamily="2" charset="0"/>
                <a:sym typeface="Wingdings" panose="05000000000000000000" pitchFamily="2" charset="2"/>
              </a:defRPr>
            </a:lvl1pPr>
            <a:lvl2pPr marL="0" indent="0">
              <a:spcBef>
                <a:spcPts val="225"/>
              </a:spcBef>
              <a:buClr>
                <a:schemeClr val="accent1"/>
              </a:buClr>
              <a:buNone/>
              <a:tabLst>
                <a:tab pos="3094200" algn="r"/>
              </a:tabLst>
              <a:defRPr sz="788"/>
            </a:lvl2pPr>
            <a:lvl3pPr>
              <a:lnSpc>
                <a:spcPct val="100000"/>
              </a:lnSpc>
              <a:spcBef>
                <a:spcPts val="450"/>
              </a:spcBef>
              <a:spcAft>
                <a:spcPts val="225"/>
              </a:spcAft>
              <a:tabLst>
                <a:tab pos="3094200" algn="r"/>
              </a:tabLst>
              <a:defRPr/>
            </a:lvl3pPr>
            <a:lvl4pPr>
              <a:spcBef>
                <a:spcPts val="0"/>
              </a:spcBef>
              <a:spcAft>
                <a:spcPts val="225"/>
              </a:spcAft>
              <a:tabLst>
                <a:tab pos="3094200" algn="r"/>
              </a:tabLst>
              <a:defRPr/>
            </a:lvl4pPr>
            <a:lvl5pPr>
              <a:spcBef>
                <a:spcPts val="0"/>
              </a:spcBef>
              <a:spcAft>
                <a:spcPts val="225"/>
              </a:spcAft>
              <a:buClr>
                <a:schemeClr val="accent3"/>
              </a:buClr>
              <a:tabLst>
                <a:tab pos="3094200" algn="r"/>
              </a:tabLst>
              <a:defRPr/>
            </a:lvl5pPr>
            <a:lvl7pPr>
              <a:buClr>
                <a:schemeClr val="accent1"/>
              </a:buClr>
              <a:defRPr/>
            </a:lvl7pPr>
            <a:lvl8pPr>
              <a:buClr>
                <a:schemeClr val="accent1"/>
              </a:buClr>
              <a:defRPr/>
            </a:lvl8pPr>
            <a:lvl9pPr>
              <a:spcBef>
                <a:spcPts val="450"/>
              </a:spcBef>
              <a:spcAft>
                <a:spcPts val="450"/>
              </a:spcAft>
              <a:buClr>
                <a:schemeClr val="accent1"/>
              </a:buClr>
              <a:defRPr/>
            </a:lvl9pPr>
          </a:lstStyle>
          <a:p>
            <a:pPr lvl="0"/>
            <a:r>
              <a:rPr lang="en-US"/>
              <a:t>Click to edit Master text styles	</a:t>
            </a:r>
          </a:p>
          <a:p>
            <a:pPr lvl="1"/>
            <a:r>
              <a:rPr lang="en-US"/>
              <a:t>Second level</a:t>
            </a:r>
          </a:p>
          <a:p>
            <a:pPr lvl="8"/>
            <a:r>
              <a:rPr lang="en-US"/>
              <a:t>Third level</a:t>
            </a:r>
          </a:p>
          <a:p>
            <a:pPr lvl="6"/>
            <a:r>
              <a:rPr lang="en-US"/>
              <a:t>Fourth level</a:t>
            </a:r>
          </a:p>
          <a:p>
            <a:pPr lvl="7"/>
            <a:r>
              <a:rPr lang="en-US"/>
              <a:t>Fifth level</a:t>
            </a:r>
            <a:endParaRPr lang="en-GB"/>
          </a:p>
        </p:txBody>
      </p:sp>
      <p:sp>
        <p:nvSpPr>
          <p:cNvPr id="9" name="Slide Number Placeholder 13">
            <a:extLst>
              <a:ext uri="{FF2B5EF4-FFF2-40B4-BE49-F238E27FC236}">
                <a16:creationId xmlns:a16="http://schemas.microsoft.com/office/drawing/2014/main" id="{9D9A54BA-C910-8D4A-D7ED-09F59ED75E20}"/>
              </a:ext>
            </a:extLst>
          </p:cNvPr>
          <p:cNvSpPr>
            <a:spLocks noGrp="1"/>
          </p:cNvSpPr>
          <p:nvPr>
            <p:ph type="sldNum" sz="quarter" idx="4"/>
          </p:nvPr>
        </p:nvSpPr>
        <p:spPr>
          <a:xfrm>
            <a:off x="8788186" y="4939894"/>
            <a:ext cx="285750" cy="80866"/>
          </a:xfrm>
          <a:prstGeom prst="rect">
            <a:avLst/>
          </a:prstGeom>
        </p:spPr>
        <p:txBody>
          <a:bodyPr vert="horz" lIns="0" tIns="0" rIns="0" bIns="0" rtlCol="0" anchor="ctr"/>
          <a:lstStyle>
            <a:lvl1pPr algn="r">
              <a:defRPr sz="525">
                <a:solidFill>
                  <a:schemeClr val="tx1"/>
                </a:solidFill>
                <a:latin typeface="+mj-lt"/>
              </a:defRPr>
            </a:lvl1pPr>
          </a:lstStyle>
          <a:p>
            <a:fld id="{70F63544-3858-4327-B6B2-E49B7EA9EE60}" type="slidenum">
              <a:rPr lang="en-GB" smtClean="0"/>
              <a:pPr/>
              <a:t>‹#›</a:t>
            </a:fld>
            <a:endParaRPr lang="en-GB"/>
          </a:p>
        </p:txBody>
      </p:sp>
    </p:spTree>
    <p:extLst>
      <p:ext uri="{BB962C8B-B14F-4D97-AF65-F5344CB8AC3E}">
        <p14:creationId xmlns:p14="http://schemas.microsoft.com/office/powerpoint/2010/main" val="14639576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Image Comparison x 4 01">
    <p:bg>
      <p:bgPr>
        <a:solidFill>
          <a:schemeClr val="accent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D2EC72-7B04-D895-7783-6410DC096BF6}"/>
              </a:ext>
            </a:extLst>
          </p:cNvPr>
          <p:cNvSpPr>
            <a:spLocks noGrp="1"/>
          </p:cNvSpPr>
          <p:nvPr>
            <p:ph type="title"/>
          </p:nvPr>
        </p:nvSpPr>
        <p:spPr>
          <a:xfrm>
            <a:off x="284967" y="573122"/>
            <a:ext cx="8286750" cy="554154"/>
          </a:xfrm>
        </p:spPr>
        <p:txBody>
          <a:bodyPr/>
          <a:lstStyle>
            <a:lvl1pPr>
              <a:defRPr>
                <a:solidFill>
                  <a:schemeClr val="bg1"/>
                </a:solidFill>
              </a:defRPr>
            </a:lvl1pPr>
          </a:lstStyle>
          <a:p>
            <a:r>
              <a:rPr lang="en-US"/>
              <a:t>Click to edit Master title style</a:t>
            </a:r>
            <a:endParaRPr lang="en-GB"/>
          </a:p>
        </p:txBody>
      </p:sp>
      <p:sp>
        <p:nvSpPr>
          <p:cNvPr id="8" name="Content Placeholder 2">
            <a:extLst>
              <a:ext uri="{FF2B5EF4-FFF2-40B4-BE49-F238E27FC236}">
                <a16:creationId xmlns:a16="http://schemas.microsoft.com/office/drawing/2014/main" id="{9BB4997D-57DC-657A-4280-38D88F6DD842}"/>
              </a:ext>
            </a:extLst>
          </p:cNvPr>
          <p:cNvSpPr>
            <a:spLocks noGrp="1"/>
          </p:cNvSpPr>
          <p:nvPr>
            <p:ph idx="16" hasCustomPrompt="1"/>
          </p:nvPr>
        </p:nvSpPr>
        <p:spPr>
          <a:xfrm>
            <a:off x="285751" y="279452"/>
            <a:ext cx="2285999" cy="286015"/>
          </a:xfrm>
          <a:noFill/>
        </p:spPr>
        <p:txBody>
          <a:bodyPr/>
          <a:lstStyle>
            <a:lvl1pPr marL="0" indent="0">
              <a:buFontTx/>
              <a:buNone/>
              <a:defRPr cap="none" spc="0" baseline="0">
                <a:solidFill>
                  <a:schemeClr val="bg1"/>
                </a:solidFill>
                <a:latin typeface="Inter SemiBold" panose="02000503000000020004" pitchFamily="2" charset="0"/>
                <a:ea typeface="Inter SemiBold" panose="02000503000000020004" pitchFamily="2" charset="0"/>
                <a:cs typeface="Inter SemiBold" panose="02000503000000020004" pitchFamily="2" charset="0"/>
              </a:defRPr>
            </a:lvl1pPr>
            <a:lvl2pPr marL="0" indent="0">
              <a:buNone/>
              <a:defRPr/>
            </a:lvl2pPr>
          </a:lstStyle>
          <a:p>
            <a:pPr lvl="0"/>
            <a:r>
              <a:rPr lang="en-US"/>
              <a:t>Click to edit Master text Styles</a:t>
            </a:r>
          </a:p>
        </p:txBody>
      </p:sp>
      <p:sp>
        <p:nvSpPr>
          <p:cNvPr id="14" name="Content Placeholder 13">
            <a:extLst>
              <a:ext uri="{FF2B5EF4-FFF2-40B4-BE49-F238E27FC236}">
                <a16:creationId xmlns:a16="http://schemas.microsoft.com/office/drawing/2014/main" id="{120F1696-D68C-7FAC-13F0-43D5E21BD275}"/>
              </a:ext>
            </a:extLst>
          </p:cNvPr>
          <p:cNvSpPr>
            <a:spLocks noGrp="1"/>
          </p:cNvSpPr>
          <p:nvPr>
            <p:ph sz="quarter" idx="17"/>
          </p:nvPr>
        </p:nvSpPr>
        <p:spPr>
          <a:xfrm>
            <a:off x="285750" y="1716088"/>
            <a:ext cx="1998000" cy="2288117"/>
          </a:xfrm>
          <a:prstGeom prst="roundRect">
            <a:avLst>
              <a:gd name="adj" fmla="val 3967"/>
            </a:avLst>
          </a:prstGeom>
          <a:solidFill>
            <a:schemeClr val="bg1"/>
          </a:solidFill>
        </p:spPr>
        <p:txBody>
          <a:bodyPr lIns="288000" tIns="360000" rIns="288000" bIns="144000"/>
          <a:lstStyle>
            <a:lvl1pPr>
              <a:buClr>
                <a:schemeClr val="accent1"/>
              </a:buClr>
              <a:defRPr/>
            </a:lvl1pPr>
            <a:lvl2pPr>
              <a:buClr>
                <a:schemeClr val="accent1"/>
              </a:buClr>
              <a:defRPr/>
            </a:lvl2pPr>
            <a:lvl3pPr>
              <a:lnSpc>
                <a:spcPct val="90000"/>
              </a:lnSpc>
              <a:buClr>
                <a:schemeClr val="accent1"/>
              </a:buClr>
              <a:defRPr sz="3000">
                <a:solidFill>
                  <a:schemeClr val="accent1"/>
                </a:solidFill>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13">
            <a:extLst>
              <a:ext uri="{FF2B5EF4-FFF2-40B4-BE49-F238E27FC236}">
                <a16:creationId xmlns:a16="http://schemas.microsoft.com/office/drawing/2014/main" id="{5C42955D-E49D-E424-FD8D-DBD067C97875}"/>
              </a:ext>
            </a:extLst>
          </p:cNvPr>
          <p:cNvSpPr>
            <a:spLocks noGrp="1"/>
          </p:cNvSpPr>
          <p:nvPr>
            <p:ph sz="quarter" idx="21"/>
          </p:nvPr>
        </p:nvSpPr>
        <p:spPr>
          <a:xfrm>
            <a:off x="2478245" y="1716088"/>
            <a:ext cx="1998000" cy="2288117"/>
          </a:xfrm>
          <a:prstGeom prst="roundRect">
            <a:avLst>
              <a:gd name="adj" fmla="val 3967"/>
            </a:avLst>
          </a:prstGeom>
          <a:solidFill>
            <a:schemeClr val="bg1"/>
          </a:solidFill>
        </p:spPr>
        <p:txBody>
          <a:bodyPr lIns="288000" tIns="360000" rIns="288000" bIns="144000"/>
          <a:lstStyle>
            <a:lvl1pPr>
              <a:buClr>
                <a:schemeClr val="accent1"/>
              </a:buClr>
              <a:defRPr/>
            </a:lvl1pPr>
            <a:lvl2pPr>
              <a:buClr>
                <a:schemeClr val="accent1"/>
              </a:buClr>
              <a:defRPr/>
            </a:lvl2pPr>
            <a:lvl3pPr>
              <a:lnSpc>
                <a:spcPct val="90000"/>
              </a:lnSpc>
              <a:buClr>
                <a:schemeClr val="accent1"/>
              </a:buClr>
              <a:defRPr sz="3000">
                <a:solidFill>
                  <a:schemeClr val="accent2"/>
                </a:solidFill>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13">
            <a:extLst>
              <a:ext uri="{FF2B5EF4-FFF2-40B4-BE49-F238E27FC236}">
                <a16:creationId xmlns:a16="http://schemas.microsoft.com/office/drawing/2014/main" id="{DDDE0B90-F7AC-7771-56C2-9A143D7CEAB2}"/>
              </a:ext>
            </a:extLst>
          </p:cNvPr>
          <p:cNvSpPr>
            <a:spLocks noGrp="1"/>
          </p:cNvSpPr>
          <p:nvPr>
            <p:ph sz="quarter" idx="22"/>
          </p:nvPr>
        </p:nvSpPr>
        <p:spPr>
          <a:xfrm>
            <a:off x="4670739" y="1716088"/>
            <a:ext cx="1998000" cy="2288117"/>
          </a:xfrm>
          <a:prstGeom prst="roundRect">
            <a:avLst>
              <a:gd name="adj" fmla="val 3967"/>
            </a:avLst>
          </a:prstGeom>
          <a:solidFill>
            <a:schemeClr val="bg1"/>
          </a:solidFill>
        </p:spPr>
        <p:txBody>
          <a:bodyPr lIns="288000" tIns="360000" rIns="288000" bIns="144000"/>
          <a:lstStyle>
            <a:lvl1pPr>
              <a:buClr>
                <a:schemeClr val="accent1"/>
              </a:buClr>
              <a:defRPr/>
            </a:lvl1pPr>
            <a:lvl2pPr>
              <a:buClr>
                <a:schemeClr val="accent1"/>
              </a:buClr>
              <a:defRPr/>
            </a:lvl2pPr>
            <a:lvl3pPr>
              <a:lnSpc>
                <a:spcPct val="90000"/>
              </a:lnSpc>
              <a:buClr>
                <a:schemeClr val="accent1"/>
              </a:buClr>
              <a:defRPr sz="3000">
                <a:solidFill>
                  <a:schemeClr val="accent4"/>
                </a:solidFill>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Content Placeholder 13">
            <a:extLst>
              <a:ext uri="{FF2B5EF4-FFF2-40B4-BE49-F238E27FC236}">
                <a16:creationId xmlns:a16="http://schemas.microsoft.com/office/drawing/2014/main" id="{3235B946-76B1-6679-A943-E8285C8807AB}"/>
              </a:ext>
            </a:extLst>
          </p:cNvPr>
          <p:cNvSpPr>
            <a:spLocks noGrp="1"/>
          </p:cNvSpPr>
          <p:nvPr>
            <p:ph sz="quarter" idx="23"/>
          </p:nvPr>
        </p:nvSpPr>
        <p:spPr>
          <a:xfrm>
            <a:off x="6863233" y="1716088"/>
            <a:ext cx="1998000" cy="2288117"/>
          </a:xfrm>
          <a:prstGeom prst="roundRect">
            <a:avLst>
              <a:gd name="adj" fmla="val 3967"/>
            </a:avLst>
          </a:prstGeom>
          <a:solidFill>
            <a:schemeClr val="bg1"/>
          </a:solidFill>
        </p:spPr>
        <p:txBody>
          <a:bodyPr lIns="288000" tIns="360000" rIns="288000" bIns="144000"/>
          <a:lstStyle>
            <a:lvl1pPr>
              <a:buClr>
                <a:schemeClr val="accent1"/>
              </a:buClr>
              <a:defRPr/>
            </a:lvl1pPr>
            <a:lvl2pPr>
              <a:buClr>
                <a:schemeClr val="accent1"/>
              </a:buClr>
              <a:defRPr/>
            </a:lvl2pPr>
            <a:lvl3pPr>
              <a:lnSpc>
                <a:spcPct val="90000"/>
              </a:lnSpc>
              <a:buClr>
                <a:schemeClr val="accent1"/>
              </a:buClr>
              <a:defRPr sz="3000">
                <a:solidFill>
                  <a:schemeClr val="accent5"/>
                </a:solidFill>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Box 1">
            <a:extLst>
              <a:ext uri="{FF2B5EF4-FFF2-40B4-BE49-F238E27FC236}">
                <a16:creationId xmlns:a16="http://schemas.microsoft.com/office/drawing/2014/main" id="{CDAECB13-9B65-4E11-C2DA-EA6107426037}"/>
              </a:ext>
            </a:extLst>
          </p:cNvPr>
          <p:cNvSpPr txBox="1"/>
          <p:nvPr userDrawn="1">
            <p:extLst>
              <p:ext uri="{1162E1C5-73C7-4A58-AE30-91384D911F3F}">
                <p184:classification xmlns:p184="http://schemas.microsoft.com/office/powerpoint/2018/4/main" val="ftr"/>
              </p:ext>
            </p:extLst>
          </p:nvPr>
        </p:nvSpPr>
        <p:spPr>
          <a:xfrm>
            <a:off x="7583091" y="4937949"/>
            <a:ext cx="1275160" cy="80791"/>
          </a:xfrm>
          <a:prstGeom prst="rect">
            <a:avLst/>
          </a:prstGeom>
        </p:spPr>
        <p:txBody>
          <a:bodyPr horzOverflow="overflow" lIns="0" tIns="0" rIns="0" bIns="0">
            <a:spAutoFit/>
          </a:bodyPr>
          <a:lstStyle/>
          <a:p>
            <a:pPr algn="r"/>
            <a:r>
              <a:rPr lang="en-GB" sz="525">
                <a:solidFill>
                  <a:schemeClr val="bg1"/>
                </a:solidFill>
                <a:latin typeface="+mj-lt"/>
                <a:cs typeface="Inter" panose="02000503000000020004" pitchFamily="2" charset="0"/>
              </a:rPr>
              <a:t>Information Classification: GENERAL</a:t>
            </a:r>
          </a:p>
        </p:txBody>
      </p:sp>
      <p:sp>
        <p:nvSpPr>
          <p:cNvPr id="13" name="Text Placeholder 5">
            <a:extLst>
              <a:ext uri="{FF2B5EF4-FFF2-40B4-BE49-F238E27FC236}">
                <a16:creationId xmlns:a16="http://schemas.microsoft.com/office/drawing/2014/main" id="{E294F22B-A547-70BE-F7C1-D7B5AABD6C35}"/>
              </a:ext>
            </a:extLst>
          </p:cNvPr>
          <p:cNvSpPr>
            <a:spLocks noGrp="1"/>
          </p:cNvSpPr>
          <p:nvPr>
            <p:ph type="body" sz="quarter" idx="15" hasCustomPrompt="1"/>
          </p:nvPr>
        </p:nvSpPr>
        <p:spPr>
          <a:xfrm>
            <a:off x="285751" y="4576234"/>
            <a:ext cx="6572249" cy="286015"/>
          </a:xfrm>
        </p:spPr>
        <p:txBody>
          <a:bodyPr bIns="72000" anchor="b"/>
          <a:lstStyle>
            <a:lvl1pPr marL="0" indent="0">
              <a:lnSpc>
                <a:spcPct val="100000"/>
              </a:lnSpc>
              <a:spcBef>
                <a:spcPts val="0"/>
              </a:spcBef>
              <a:spcAft>
                <a:spcPts val="0"/>
              </a:spcAft>
              <a:buNone/>
              <a:defRPr sz="450" b="1">
                <a:solidFill>
                  <a:schemeClr val="bg1"/>
                </a:solidFill>
                <a:latin typeface="+mj-lt"/>
              </a:defRPr>
            </a:lvl1pPr>
            <a:lvl2pPr>
              <a:lnSpc>
                <a:spcPct val="100000"/>
              </a:lnSpc>
              <a:spcBef>
                <a:spcPts val="150"/>
              </a:spcBef>
              <a:spcAft>
                <a:spcPts val="0"/>
              </a:spcAft>
              <a:defRPr sz="450">
                <a:solidFill>
                  <a:schemeClr val="bg1"/>
                </a:solidFill>
                <a:latin typeface="+mj-lt"/>
              </a:defRPr>
            </a:lvl2pPr>
            <a:lvl3pPr>
              <a:lnSpc>
                <a:spcPct val="100000"/>
              </a:lnSpc>
              <a:spcBef>
                <a:spcPts val="150"/>
              </a:spcBef>
              <a:spcAft>
                <a:spcPts val="0"/>
              </a:spcAft>
              <a:defRPr sz="450">
                <a:solidFill>
                  <a:schemeClr val="bg1"/>
                </a:solidFill>
              </a:defRPr>
            </a:lvl3pPr>
            <a:lvl4pPr marL="67866" indent="-67866">
              <a:lnSpc>
                <a:spcPct val="100000"/>
              </a:lnSpc>
              <a:spcBef>
                <a:spcPts val="150"/>
              </a:spcBef>
              <a:spcAft>
                <a:spcPts val="0"/>
              </a:spcAft>
              <a:buClr>
                <a:schemeClr val="bg1"/>
              </a:buClr>
              <a:defRPr sz="450">
                <a:solidFill>
                  <a:schemeClr val="bg1"/>
                </a:solidFill>
              </a:defRPr>
            </a:lvl4pPr>
            <a:lvl5pPr marL="67866" indent="-67866">
              <a:lnSpc>
                <a:spcPct val="100000"/>
              </a:lnSpc>
              <a:spcBef>
                <a:spcPts val="0"/>
              </a:spcBef>
              <a:spcAft>
                <a:spcPts val="0"/>
              </a:spcAft>
              <a:buClr>
                <a:schemeClr val="bg1"/>
              </a:buClr>
              <a:buFont typeface="+mj-lt"/>
              <a:buAutoNum type="arabicPeriod"/>
              <a:defRPr sz="450">
                <a:solidFill>
                  <a:schemeClr val="bg1"/>
                </a:solidFill>
              </a:defRPr>
            </a:lvl5pPr>
          </a:lstStyle>
          <a:p>
            <a:pPr lvl="0"/>
            <a:r>
              <a:rPr lang="en-US"/>
              <a:t>Source: </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5" name="Graphic 11">
            <a:extLst>
              <a:ext uri="{FF2B5EF4-FFF2-40B4-BE49-F238E27FC236}">
                <a16:creationId xmlns:a16="http://schemas.microsoft.com/office/drawing/2014/main" id="{2EB7088B-139C-FD86-D9DD-DD2D43A17472}"/>
              </a:ext>
            </a:extLst>
          </p:cNvPr>
          <p:cNvGrpSpPr>
            <a:grpSpLocks noChangeAspect="1"/>
          </p:cNvGrpSpPr>
          <p:nvPr userDrawn="1"/>
        </p:nvGrpSpPr>
        <p:grpSpPr>
          <a:xfrm>
            <a:off x="287338" y="4904233"/>
            <a:ext cx="569912" cy="152189"/>
            <a:chOff x="5925389" y="-67473"/>
            <a:chExt cx="1453278" cy="387715"/>
          </a:xfrm>
          <a:solidFill>
            <a:schemeClr val="bg1"/>
          </a:solidFill>
        </p:grpSpPr>
        <p:sp>
          <p:nvSpPr>
            <p:cNvPr id="16" name="Freeform 8">
              <a:extLst>
                <a:ext uri="{FF2B5EF4-FFF2-40B4-BE49-F238E27FC236}">
                  <a16:creationId xmlns:a16="http://schemas.microsoft.com/office/drawing/2014/main" id="{689C5F5F-6C66-A8D2-91C3-0330C5D62DC6}"/>
                </a:ext>
              </a:extLst>
            </p:cNvPr>
            <p:cNvSpPr/>
            <p:nvPr/>
          </p:nvSpPr>
          <p:spPr>
            <a:xfrm>
              <a:off x="5925389" y="-9659"/>
              <a:ext cx="252065" cy="270029"/>
            </a:xfrm>
            <a:custGeom>
              <a:avLst/>
              <a:gdLst>
                <a:gd name="connsiteX0" fmla="*/ 249346 w 252065"/>
                <a:gd name="connsiteY0" fmla="*/ 1 h 270029"/>
                <a:gd name="connsiteX1" fmla="*/ 204548 w 252065"/>
                <a:gd name="connsiteY1" fmla="*/ 1 h 270029"/>
                <a:gd name="connsiteX2" fmla="*/ 202138 w 252065"/>
                <a:gd name="connsiteY2" fmla="*/ 1443 h 270029"/>
                <a:gd name="connsiteX3" fmla="*/ 126398 w 252065"/>
                <a:gd name="connsiteY3" fmla="*/ 142007 h 270029"/>
                <a:gd name="connsiteX4" fmla="*/ 49928 w 252065"/>
                <a:gd name="connsiteY4" fmla="*/ 1443 h 270029"/>
                <a:gd name="connsiteX5" fmla="*/ 47463 w 252065"/>
                <a:gd name="connsiteY5" fmla="*/ 1 h 270029"/>
                <a:gd name="connsiteX6" fmla="*/ 2738 w 252065"/>
                <a:gd name="connsiteY6" fmla="*/ 1 h 270029"/>
                <a:gd name="connsiteX7" fmla="*/ 0 w 252065"/>
                <a:gd name="connsiteY7" fmla="*/ 2739 h 270029"/>
                <a:gd name="connsiteX8" fmla="*/ 0 w 252065"/>
                <a:gd name="connsiteY8" fmla="*/ 267291 h 270029"/>
                <a:gd name="connsiteX9" fmla="*/ 2738 w 252065"/>
                <a:gd name="connsiteY9" fmla="*/ 270029 h 270029"/>
                <a:gd name="connsiteX10" fmla="*/ 45638 w 252065"/>
                <a:gd name="connsiteY10" fmla="*/ 270029 h 270029"/>
                <a:gd name="connsiteX11" fmla="*/ 48376 w 252065"/>
                <a:gd name="connsiteY11" fmla="*/ 267291 h 270029"/>
                <a:gd name="connsiteX12" fmla="*/ 48376 w 252065"/>
                <a:gd name="connsiteY12" fmla="*/ 94690 h 270029"/>
                <a:gd name="connsiteX13" fmla="*/ 115792 w 252065"/>
                <a:gd name="connsiteY13" fmla="*/ 212234 h 270029"/>
                <a:gd name="connsiteX14" fmla="*/ 118165 w 252065"/>
                <a:gd name="connsiteY14" fmla="*/ 213603 h 270029"/>
                <a:gd name="connsiteX15" fmla="*/ 133864 w 252065"/>
                <a:gd name="connsiteY15" fmla="*/ 213603 h 270029"/>
                <a:gd name="connsiteX16" fmla="*/ 136238 w 252065"/>
                <a:gd name="connsiteY16" fmla="*/ 212216 h 270029"/>
                <a:gd name="connsiteX17" fmla="*/ 203307 w 252065"/>
                <a:gd name="connsiteY17" fmla="*/ 94379 h 270029"/>
                <a:gd name="connsiteX18" fmla="*/ 203307 w 252065"/>
                <a:gd name="connsiteY18" fmla="*/ 267291 h 270029"/>
                <a:gd name="connsiteX19" fmla="*/ 206045 w 252065"/>
                <a:gd name="connsiteY19" fmla="*/ 270029 h 270029"/>
                <a:gd name="connsiteX20" fmla="*/ 249328 w 252065"/>
                <a:gd name="connsiteY20" fmla="*/ 270029 h 270029"/>
                <a:gd name="connsiteX21" fmla="*/ 252066 w 252065"/>
                <a:gd name="connsiteY21" fmla="*/ 267291 h 270029"/>
                <a:gd name="connsiteX22" fmla="*/ 252066 w 252065"/>
                <a:gd name="connsiteY22" fmla="*/ 2739 h 270029"/>
                <a:gd name="connsiteX23" fmla="*/ 249346 w 252065"/>
                <a:gd name="connsiteY23" fmla="*/ 1 h 27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065" h="270029">
                  <a:moveTo>
                    <a:pt x="249346" y="1"/>
                  </a:moveTo>
                  <a:lnTo>
                    <a:pt x="204548" y="1"/>
                  </a:lnTo>
                  <a:cubicBezTo>
                    <a:pt x="203540" y="-2"/>
                    <a:pt x="202612" y="553"/>
                    <a:pt x="202138" y="1443"/>
                  </a:cubicBezTo>
                  <a:lnTo>
                    <a:pt x="126398" y="142007"/>
                  </a:lnTo>
                  <a:lnTo>
                    <a:pt x="49928" y="1443"/>
                  </a:lnTo>
                  <a:cubicBezTo>
                    <a:pt x="49445" y="535"/>
                    <a:pt x="48491" y="-23"/>
                    <a:pt x="47463" y="1"/>
                  </a:cubicBezTo>
                  <a:lnTo>
                    <a:pt x="2738" y="1"/>
                  </a:lnTo>
                  <a:cubicBezTo>
                    <a:pt x="1226" y="1"/>
                    <a:pt x="0" y="1227"/>
                    <a:pt x="0" y="2739"/>
                  </a:cubicBezTo>
                  <a:lnTo>
                    <a:pt x="0" y="267291"/>
                  </a:lnTo>
                  <a:cubicBezTo>
                    <a:pt x="0" y="268803"/>
                    <a:pt x="1226" y="270029"/>
                    <a:pt x="2738" y="270029"/>
                  </a:cubicBezTo>
                  <a:lnTo>
                    <a:pt x="45638" y="270029"/>
                  </a:lnTo>
                  <a:cubicBezTo>
                    <a:pt x="47150" y="270029"/>
                    <a:pt x="48376" y="268803"/>
                    <a:pt x="48376" y="267291"/>
                  </a:cubicBezTo>
                  <a:lnTo>
                    <a:pt x="48376" y="94690"/>
                  </a:lnTo>
                  <a:lnTo>
                    <a:pt x="115792" y="212234"/>
                  </a:lnTo>
                  <a:cubicBezTo>
                    <a:pt x="116287" y="213076"/>
                    <a:pt x="117188" y="213596"/>
                    <a:pt x="118165" y="213603"/>
                  </a:cubicBezTo>
                  <a:lnTo>
                    <a:pt x="133864" y="213603"/>
                  </a:lnTo>
                  <a:cubicBezTo>
                    <a:pt x="134849" y="213608"/>
                    <a:pt x="135758" y="213076"/>
                    <a:pt x="136238" y="212216"/>
                  </a:cubicBezTo>
                  <a:lnTo>
                    <a:pt x="203307" y="94379"/>
                  </a:lnTo>
                  <a:lnTo>
                    <a:pt x="203307" y="267291"/>
                  </a:lnTo>
                  <a:cubicBezTo>
                    <a:pt x="203307" y="268803"/>
                    <a:pt x="204533" y="270029"/>
                    <a:pt x="206045" y="270029"/>
                  </a:cubicBezTo>
                  <a:lnTo>
                    <a:pt x="249328" y="270029"/>
                  </a:lnTo>
                  <a:cubicBezTo>
                    <a:pt x="250840" y="270029"/>
                    <a:pt x="252066" y="268803"/>
                    <a:pt x="252066" y="267291"/>
                  </a:cubicBezTo>
                  <a:lnTo>
                    <a:pt x="252066" y="2739"/>
                  </a:lnTo>
                  <a:cubicBezTo>
                    <a:pt x="252066" y="1234"/>
                    <a:pt x="250851" y="11"/>
                    <a:pt x="249346" y="1"/>
                  </a:cubicBezTo>
                  <a:close/>
                </a:path>
              </a:pathLst>
            </a:custGeom>
            <a:grpFill/>
            <a:ln w="1819" cap="flat">
              <a:noFill/>
              <a:prstDash val="solid"/>
              <a:miter/>
            </a:ln>
          </p:spPr>
          <p:txBody>
            <a:bodyPr rtlCol="0" anchor="ctr"/>
            <a:lstStyle/>
            <a:p>
              <a:endParaRPr lang="en-US" sz="1800"/>
            </a:p>
          </p:txBody>
        </p:sp>
        <p:sp>
          <p:nvSpPr>
            <p:cNvPr id="17" name="Freeform 9">
              <a:extLst>
                <a:ext uri="{FF2B5EF4-FFF2-40B4-BE49-F238E27FC236}">
                  <a16:creationId xmlns:a16="http://schemas.microsoft.com/office/drawing/2014/main" id="{6FB9F581-FC94-1D06-F7BB-08F18BD9D173}"/>
                </a:ext>
              </a:extLst>
            </p:cNvPr>
            <p:cNvSpPr/>
            <p:nvPr/>
          </p:nvSpPr>
          <p:spPr>
            <a:xfrm>
              <a:off x="6804662" y="-10352"/>
              <a:ext cx="45820" cy="271434"/>
            </a:xfrm>
            <a:custGeom>
              <a:avLst/>
              <a:gdLst>
                <a:gd name="connsiteX0" fmla="*/ 43082 w 45820"/>
                <a:gd name="connsiteY0" fmla="*/ 0 h 271434"/>
                <a:gd name="connsiteX1" fmla="*/ 45820 w 45820"/>
                <a:gd name="connsiteY1" fmla="*/ 0 h 271434"/>
                <a:gd name="connsiteX2" fmla="*/ 45820 w 45820"/>
                <a:gd name="connsiteY2" fmla="*/ 271434 h 271434"/>
                <a:gd name="connsiteX3" fmla="*/ 43082 w 45820"/>
                <a:gd name="connsiteY3" fmla="*/ 271434 h 271434"/>
                <a:gd name="connsiteX4" fmla="*/ 2738 w 45820"/>
                <a:gd name="connsiteY4" fmla="*/ 271434 h 271434"/>
                <a:gd name="connsiteX5" fmla="*/ 0 w 45820"/>
                <a:gd name="connsiteY5" fmla="*/ 271434 h 271434"/>
                <a:gd name="connsiteX6" fmla="*/ 0 w 45820"/>
                <a:gd name="connsiteY6" fmla="*/ 0 h 271434"/>
                <a:gd name="connsiteX7" fmla="*/ 2738 w 45820"/>
                <a:gd name="connsiteY7" fmla="*/ 0 h 27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20" h="271434">
                  <a:moveTo>
                    <a:pt x="43082" y="0"/>
                  </a:moveTo>
                  <a:cubicBezTo>
                    <a:pt x="44594" y="0"/>
                    <a:pt x="45820" y="0"/>
                    <a:pt x="45820" y="0"/>
                  </a:cubicBezTo>
                  <a:lnTo>
                    <a:pt x="45820" y="271434"/>
                  </a:lnTo>
                  <a:cubicBezTo>
                    <a:pt x="45820" y="271434"/>
                    <a:pt x="44594" y="271434"/>
                    <a:pt x="43082" y="271434"/>
                  </a:cubicBezTo>
                  <a:lnTo>
                    <a:pt x="2738" y="271434"/>
                  </a:lnTo>
                  <a:cubicBezTo>
                    <a:pt x="1226" y="271434"/>
                    <a:pt x="0" y="271434"/>
                    <a:pt x="0" y="271434"/>
                  </a:cubicBezTo>
                  <a:lnTo>
                    <a:pt x="0" y="0"/>
                  </a:lnTo>
                  <a:cubicBezTo>
                    <a:pt x="0" y="0"/>
                    <a:pt x="1226" y="0"/>
                    <a:pt x="2738" y="0"/>
                  </a:cubicBezTo>
                  <a:close/>
                </a:path>
              </a:pathLst>
            </a:custGeom>
            <a:grpFill/>
            <a:ln w="1819" cap="flat">
              <a:noFill/>
              <a:prstDash val="solid"/>
              <a:miter/>
            </a:ln>
          </p:spPr>
          <p:txBody>
            <a:bodyPr rtlCol="0" anchor="ctr"/>
            <a:lstStyle/>
            <a:p>
              <a:endParaRPr lang="en-US" sz="1800"/>
            </a:p>
          </p:txBody>
        </p:sp>
        <p:sp>
          <p:nvSpPr>
            <p:cNvPr id="18" name="Freeform 10">
              <a:extLst>
                <a:ext uri="{FF2B5EF4-FFF2-40B4-BE49-F238E27FC236}">
                  <a16:creationId xmlns:a16="http://schemas.microsoft.com/office/drawing/2014/main" id="{CFA8D9EB-6BB9-4970-1673-BB67BBD207F8}"/>
                </a:ext>
              </a:extLst>
            </p:cNvPr>
            <p:cNvSpPr/>
            <p:nvPr/>
          </p:nvSpPr>
          <p:spPr>
            <a:xfrm>
              <a:off x="6495677" y="-11302"/>
              <a:ext cx="242050" cy="273132"/>
            </a:xfrm>
            <a:custGeom>
              <a:avLst/>
              <a:gdLst>
                <a:gd name="connsiteX0" fmla="*/ 241222 w 242050"/>
                <a:gd name="connsiteY0" fmla="*/ 222639 h 273132"/>
                <a:gd name="connsiteX1" fmla="*/ 212014 w 242050"/>
                <a:gd name="connsiteY1" fmla="*/ 193047 h 273132"/>
                <a:gd name="connsiteX2" fmla="*/ 208199 w 242050"/>
                <a:gd name="connsiteY2" fmla="*/ 193047 h 273132"/>
                <a:gd name="connsiteX3" fmla="*/ 135781 w 242050"/>
                <a:gd name="connsiteY3" fmla="*/ 225578 h 273132"/>
                <a:gd name="connsiteX4" fmla="*/ 53122 w 242050"/>
                <a:gd name="connsiteY4" fmla="*/ 136639 h 273132"/>
                <a:gd name="connsiteX5" fmla="*/ 53122 w 242050"/>
                <a:gd name="connsiteY5" fmla="*/ 135891 h 273132"/>
                <a:gd name="connsiteX6" fmla="*/ 76653 w 242050"/>
                <a:gd name="connsiteY6" fmla="*/ 73093 h 273132"/>
                <a:gd name="connsiteX7" fmla="*/ 135781 w 242050"/>
                <a:gd name="connsiteY7" fmla="*/ 47317 h 273132"/>
                <a:gd name="connsiteX8" fmla="*/ 206355 w 242050"/>
                <a:gd name="connsiteY8" fmla="*/ 78752 h 273132"/>
                <a:gd name="connsiteX9" fmla="*/ 210225 w 242050"/>
                <a:gd name="connsiteY9" fmla="*/ 78615 h 273132"/>
                <a:gd name="connsiteX10" fmla="*/ 210298 w 242050"/>
                <a:gd name="connsiteY10" fmla="*/ 78533 h 273132"/>
                <a:gd name="connsiteX11" fmla="*/ 239506 w 242050"/>
                <a:gd name="connsiteY11" fmla="*/ 44889 h 273132"/>
                <a:gd name="connsiteX12" fmla="*/ 239324 w 242050"/>
                <a:gd name="connsiteY12" fmla="*/ 41129 h 273132"/>
                <a:gd name="connsiteX13" fmla="*/ 136183 w 242050"/>
                <a:gd name="connsiteY13" fmla="*/ 0 h 273132"/>
                <a:gd name="connsiteX14" fmla="*/ 0 w 242050"/>
                <a:gd name="connsiteY14" fmla="*/ 136566 h 273132"/>
                <a:gd name="connsiteX15" fmla="*/ 0 w 242050"/>
                <a:gd name="connsiteY15" fmla="*/ 137296 h 273132"/>
                <a:gd name="connsiteX16" fmla="*/ 38336 w 242050"/>
                <a:gd name="connsiteY16" fmla="*/ 233628 h 273132"/>
                <a:gd name="connsiteX17" fmla="*/ 134357 w 242050"/>
                <a:gd name="connsiteY17" fmla="*/ 273132 h 273132"/>
                <a:gd name="connsiteX18" fmla="*/ 241314 w 242050"/>
                <a:gd name="connsiteY18" fmla="*/ 226454 h 273132"/>
                <a:gd name="connsiteX19" fmla="*/ 241222 w 242050"/>
                <a:gd name="connsiteY19" fmla="*/ 222639 h 273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2050" h="273132">
                  <a:moveTo>
                    <a:pt x="241222" y="222639"/>
                  </a:moveTo>
                  <a:lnTo>
                    <a:pt x="212014" y="193047"/>
                  </a:lnTo>
                  <a:cubicBezTo>
                    <a:pt x="210948" y="192025"/>
                    <a:pt x="209265" y="192025"/>
                    <a:pt x="208199" y="193047"/>
                  </a:cubicBezTo>
                  <a:cubicBezTo>
                    <a:pt x="186695" y="213128"/>
                    <a:pt x="167070" y="225578"/>
                    <a:pt x="135781" y="225578"/>
                  </a:cubicBezTo>
                  <a:cubicBezTo>
                    <a:pt x="88665" y="225578"/>
                    <a:pt x="53122" y="187352"/>
                    <a:pt x="53122" y="136639"/>
                  </a:cubicBezTo>
                  <a:lnTo>
                    <a:pt x="53122" y="135891"/>
                  </a:lnTo>
                  <a:cubicBezTo>
                    <a:pt x="53122" y="111867"/>
                    <a:pt x="61483" y="89578"/>
                    <a:pt x="76653" y="73093"/>
                  </a:cubicBezTo>
                  <a:cubicBezTo>
                    <a:pt x="91840" y="56540"/>
                    <a:pt x="113317" y="47178"/>
                    <a:pt x="135781" y="47317"/>
                  </a:cubicBezTo>
                  <a:cubicBezTo>
                    <a:pt x="161192" y="47317"/>
                    <a:pt x="182971" y="57011"/>
                    <a:pt x="206355" y="78752"/>
                  </a:cubicBezTo>
                  <a:cubicBezTo>
                    <a:pt x="207462" y="79783"/>
                    <a:pt x="209195" y="79721"/>
                    <a:pt x="210225" y="78615"/>
                  </a:cubicBezTo>
                  <a:cubicBezTo>
                    <a:pt x="210250" y="78588"/>
                    <a:pt x="210275" y="78561"/>
                    <a:pt x="210298" y="78533"/>
                  </a:cubicBezTo>
                  <a:lnTo>
                    <a:pt x="239506" y="44889"/>
                  </a:lnTo>
                  <a:cubicBezTo>
                    <a:pt x="240463" y="43789"/>
                    <a:pt x="240383" y="42131"/>
                    <a:pt x="239324" y="41129"/>
                  </a:cubicBezTo>
                  <a:cubicBezTo>
                    <a:pt x="218057" y="20756"/>
                    <a:pt x="189122" y="0"/>
                    <a:pt x="136183" y="0"/>
                  </a:cubicBezTo>
                  <a:cubicBezTo>
                    <a:pt x="58544" y="0"/>
                    <a:pt x="0" y="58708"/>
                    <a:pt x="0" y="136566"/>
                  </a:cubicBezTo>
                  <a:lnTo>
                    <a:pt x="0" y="137296"/>
                  </a:lnTo>
                  <a:cubicBezTo>
                    <a:pt x="0" y="174190"/>
                    <a:pt x="13600" y="208491"/>
                    <a:pt x="38336" y="233628"/>
                  </a:cubicBezTo>
                  <a:cubicBezTo>
                    <a:pt x="63071" y="258765"/>
                    <a:pt x="97373" y="273132"/>
                    <a:pt x="134357" y="273132"/>
                  </a:cubicBezTo>
                  <a:cubicBezTo>
                    <a:pt x="165081" y="273132"/>
                    <a:pt x="201901" y="267656"/>
                    <a:pt x="241314" y="226454"/>
                  </a:cubicBezTo>
                  <a:cubicBezTo>
                    <a:pt x="242330" y="225371"/>
                    <a:pt x="242290" y="223672"/>
                    <a:pt x="241222" y="222639"/>
                  </a:cubicBezTo>
                  <a:close/>
                </a:path>
              </a:pathLst>
            </a:custGeom>
            <a:grpFill/>
            <a:ln w="1819" cap="flat">
              <a:noFill/>
              <a:prstDash val="solid"/>
              <a:miter/>
            </a:ln>
          </p:spPr>
          <p:txBody>
            <a:bodyPr rtlCol="0" anchor="ctr"/>
            <a:lstStyle/>
            <a:p>
              <a:endParaRPr lang="en-US" sz="1800"/>
            </a:p>
          </p:txBody>
        </p:sp>
        <p:sp>
          <p:nvSpPr>
            <p:cNvPr id="19" name="Freeform 11">
              <a:extLst>
                <a:ext uri="{FF2B5EF4-FFF2-40B4-BE49-F238E27FC236}">
                  <a16:creationId xmlns:a16="http://schemas.microsoft.com/office/drawing/2014/main" id="{365D257A-CFC6-A366-DAC4-2EF1CA77720F}"/>
                </a:ext>
              </a:extLst>
            </p:cNvPr>
            <p:cNvSpPr/>
            <p:nvPr/>
          </p:nvSpPr>
          <p:spPr>
            <a:xfrm>
              <a:off x="6242625" y="-11393"/>
              <a:ext cx="200403" cy="273533"/>
            </a:xfrm>
            <a:custGeom>
              <a:avLst/>
              <a:gdLst>
                <a:gd name="connsiteX0" fmla="*/ 175376 w 200403"/>
                <a:gd name="connsiteY0" fmla="*/ 136822 h 273533"/>
                <a:gd name="connsiteX1" fmla="*/ 122710 w 200403"/>
                <a:gd name="connsiteY1" fmla="*/ 115518 h 273533"/>
                <a:gd name="connsiteX2" fmla="*/ 121396 w 200403"/>
                <a:gd name="connsiteY2" fmla="*/ 115244 h 273533"/>
                <a:gd name="connsiteX3" fmla="*/ 120374 w 200403"/>
                <a:gd name="connsiteY3" fmla="*/ 115043 h 273533"/>
                <a:gd name="connsiteX4" fmla="*/ 107248 w 200403"/>
                <a:gd name="connsiteY4" fmla="*/ 112360 h 273533"/>
                <a:gd name="connsiteX5" fmla="*/ 93374 w 200403"/>
                <a:gd name="connsiteY5" fmla="*/ 109494 h 273533"/>
                <a:gd name="connsiteX6" fmla="*/ 65243 w 200403"/>
                <a:gd name="connsiteY6" fmla="*/ 96715 h 273533"/>
                <a:gd name="connsiteX7" fmla="*/ 57576 w 200403"/>
                <a:gd name="connsiteY7" fmla="*/ 78259 h 273533"/>
                <a:gd name="connsiteX8" fmla="*/ 57576 w 200403"/>
                <a:gd name="connsiteY8" fmla="*/ 77547 h 273533"/>
                <a:gd name="connsiteX9" fmla="*/ 57576 w 200403"/>
                <a:gd name="connsiteY9" fmla="*/ 75357 h 273533"/>
                <a:gd name="connsiteX10" fmla="*/ 91987 w 200403"/>
                <a:gd name="connsiteY10" fmla="*/ 44104 h 273533"/>
                <a:gd name="connsiteX11" fmla="*/ 106938 w 200403"/>
                <a:gd name="connsiteY11" fmla="*/ 43666 h 273533"/>
                <a:gd name="connsiteX12" fmla="*/ 161484 w 200403"/>
                <a:gd name="connsiteY12" fmla="*/ 65262 h 273533"/>
                <a:gd name="connsiteX13" fmla="*/ 164514 w 200403"/>
                <a:gd name="connsiteY13" fmla="*/ 65882 h 273533"/>
                <a:gd name="connsiteX14" fmla="*/ 164697 w 200403"/>
                <a:gd name="connsiteY14" fmla="*/ 65882 h 273533"/>
                <a:gd name="connsiteX15" fmla="*/ 166650 w 200403"/>
                <a:gd name="connsiteY15" fmla="*/ 64915 h 273533"/>
                <a:gd name="connsiteX16" fmla="*/ 191149 w 200403"/>
                <a:gd name="connsiteY16" fmla="*/ 35853 h 273533"/>
                <a:gd name="connsiteX17" fmla="*/ 190838 w 200403"/>
                <a:gd name="connsiteY17" fmla="*/ 32019 h 273533"/>
                <a:gd name="connsiteX18" fmla="*/ 100932 w 200403"/>
                <a:gd name="connsiteY18" fmla="*/ 0 h 273533"/>
                <a:gd name="connsiteX19" fmla="*/ 9657 w 200403"/>
                <a:gd name="connsiteY19" fmla="*/ 79209 h 273533"/>
                <a:gd name="connsiteX20" fmla="*/ 9657 w 200403"/>
                <a:gd name="connsiteY20" fmla="*/ 80030 h 273533"/>
                <a:gd name="connsiteX21" fmla="*/ 29409 w 200403"/>
                <a:gd name="connsiteY21" fmla="*/ 130962 h 273533"/>
                <a:gd name="connsiteX22" fmla="*/ 82239 w 200403"/>
                <a:gd name="connsiteY22" fmla="*/ 154931 h 273533"/>
                <a:gd name="connsiteX23" fmla="*/ 90928 w 200403"/>
                <a:gd name="connsiteY23" fmla="*/ 156756 h 273533"/>
                <a:gd name="connsiteX24" fmla="*/ 96952 w 200403"/>
                <a:gd name="connsiteY24" fmla="*/ 157943 h 273533"/>
                <a:gd name="connsiteX25" fmla="*/ 105697 w 200403"/>
                <a:gd name="connsiteY25" fmla="*/ 159659 h 273533"/>
                <a:gd name="connsiteX26" fmla="*/ 113437 w 200403"/>
                <a:gd name="connsiteY26" fmla="*/ 161192 h 273533"/>
                <a:gd name="connsiteX27" fmla="*/ 141586 w 200403"/>
                <a:gd name="connsiteY27" fmla="*/ 172145 h 273533"/>
                <a:gd name="connsiteX28" fmla="*/ 152174 w 200403"/>
                <a:gd name="connsiteY28" fmla="*/ 195274 h 273533"/>
                <a:gd name="connsiteX29" fmla="*/ 152174 w 200403"/>
                <a:gd name="connsiteY29" fmla="*/ 195986 h 273533"/>
                <a:gd name="connsiteX30" fmla="*/ 112725 w 200403"/>
                <a:gd name="connsiteY30" fmla="*/ 229192 h 273533"/>
                <a:gd name="connsiteX31" fmla="*/ 104218 w 200403"/>
                <a:gd name="connsiteY31" fmla="*/ 229521 h 273533"/>
                <a:gd name="connsiteX32" fmla="*/ 104218 w 200403"/>
                <a:gd name="connsiteY32" fmla="*/ 229521 h 273533"/>
                <a:gd name="connsiteX33" fmla="*/ 96478 w 200403"/>
                <a:gd name="connsiteY33" fmla="*/ 229265 h 273533"/>
                <a:gd name="connsiteX34" fmla="*/ 32202 w 200403"/>
                <a:gd name="connsiteY34" fmla="*/ 201572 h 273533"/>
                <a:gd name="connsiteX35" fmla="*/ 29609 w 200403"/>
                <a:gd name="connsiteY35" fmla="*/ 200787 h 273533"/>
                <a:gd name="connsiteX36" fmla="*/ 29390 w 200403"/>
                <a:gd name="connsiteY36" fmla="*/ 200787 h 273533"/>
                <a:gd name="connsiteX37" fmla="*/ 27455 w 200403"/>
                <a:gd name="connsiteY37" fmla="*/ 201664 h 273533"/>
                <a:gd name="connsiteX38" fmla="*/ 730 w 200403"/>
                <a:gd name="connsiteY38" fmla="*/ 230726 h 273533"/>
                <a:gd name="connsiteX39" fmla="*/ 858 w 200403"/>
                <a:gd name="connsiteY39" fmla="*/ 234577 h 273533"/>
                <a:gd name="connsiteX40" fmla="*/ 103652 w 200403"/>
                <a:gd name="connsiteY40" fmla="*/ 273534 h 273533"/>
                <a:gd name="connsiteX41" fmla="*/ 200404 w 200403"/>
                <a:gd name="connsiteY41" fmla="*/ 193211 h 273533"/>
                <a:gd name="connsiteX42" fmla="*/ 200404 w 200403"/>
                <a:gd name="connsiteY42" fmla="*/ 192426 h 273533"/>
                <a:gd name="connsiteX43" fmla="*/ 175376 w 200403"/>
                <a:gd name="connsiteY43" fmla="*/ 136822 h 27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0403" h="273533">
                  <a:moveTo>
                    <a:pt x="175376" y="136822"/>
                  </a:moveTo>
                  <a:cubicBezTo>
                    <a:pt x="162707" y="126818"/>
                    <a:pt x="146442" y="120228"/>
                    <a:pt x="122710" y="115518"/>
                  </a:cubicBezTo>
                  <a:lnTo>
                    <a:pt x="121396" y="115244"/>
                  </a:lnTo>
                  <a:lnTo>
                    <a:pt x="120374" y="115043"/>
                  </a:lnTo>
                  <a:cubicBezTo>
                    <a:pt x="117946" y="114459"/>
                    <a:pt x="112761" y="113437"/>
                    <a:pt x="107248" y="112360"/>
                  </a:cubicBezTo>
                  <a:cubicBezTo>
                    <a:pt x="101334" y="111191"/>
                    <a:pt x="95200" y="110005"/>
                    <a:pt x="93374" y="109494"/>
                  </a:cubicBezTo>
                  <a:cubicBezTo>
                    <a:pt x="79044" y="105514"/>
                    <a:pt x="70355" y="101589"/>
                    <a:pt x="65243" y="96715"/>
                  </a:cubicBezTo>
                  <a:cubicBezTo>
                    <a:pt x="60132" y="91841"/>
                    <a:pt x="57941" y="86200"/>
                    <a:pt x="57576" y="78259"/>
                  </a:cubicBezTo>
                  <a:lnTo>
                    <a:pt x="57576" y="77547"/>
                  </a:lnTo>
                  <a:cubicBezTo>
                    <a:pt x="57576" y="76817"/>
                    <a:pt x="57576" y="76087"/>
                    <a:pt x="57576" y="75357"/>
                  </a:cubicBezTo>
                  <a:cubicBezTo>
                    <a:pt x="58270" y="58635"/>
                    <a:pt x="71468" y="46660"/>
                    <a:pt x="91987" y="44104"/>
                  </a:cubicBezTo>
                  <a:cubicBezTo>
                    <a:pt x="96946" y="43487"/>
                    <a:pt x="101952" y="43341"/>
                    <a:pt x="106938" y="43666"/>
                  </a:cubicBezTo>
                  <a:cubicBezTo>
                    <a:pt x="126963" y="44839"/>
                    <a:pt x="146083" y="52409"/>
                    <a:pt x="161484" y="65262"/>
                  </a:cubicBezTo>
                  <a:cubicBezTo>
                    <a:pt x="162338" y="65938"/>
                    <a:pt x="163463" y="66168"/>
                    <a:pt x="164514" y="65882"/>
                  </a:cubicBezTo>
                  <a:lnTo>
                    <a:pt x="164697" y="65882"/>
                  </a:lnTo>
                  <a:cubicBezTo>
                    <a:pt x="165454" y="65844"/>
                    <a:pt x="166161" y="65494"/>
                    <a:pt x="166650" y="64915"/>
                  </a:cubicBezTo>
                  <a:lnTo>
                    <a:pt x="191149" y="35853"/>
                  </a:lnTo>
                  <a:cubicBezTo>
                    <a:pt x="192121" y="34709"/>
                    <a:pt x="191982" y="32992"/>
                    <a:pt x="190838" y="32019"/>
                  </a:cubicBezTo>
                  <a:cubicBezTo>
                    <a:pt x="165281" y="9876"/>
                    <a:pt x="137479" y="0"/>
                    <a:pt x="100932" y="0"/>
                  </a:cubicBezTo>
                  <a:cubicBezTo>
                    <a:pt x="46349" y="0"/>
                    <a:pt x="9657" y="31837"/>
                    <a:pt x="9657" y="79209"/>
                  </a:cubicBezTo>
                  <a:lnTo>
                    <a:pt x="9657" y="80030"/>
                  </a:lnTo>
                  <a:cubicBezTo>
                    <a:pt x="9657" y="101936"/>
                    <a:pt x="16192" y="118512"/>
                    <a:pt x="29409" y="130962"/>
                  </a:cubicBezTo>
                  <a:cubicBezTo>
                    <a:pt x="41293" y="142116"/>
                    <a:pt x="58617" y="149965"/>
                    <a:pt x="82239" y="154931"/>
                  </a:cubicBezTo>
                  <a:cubicBezTo>
                    <a:pt x="83663" y="155332"/>
                    <a:pt x="87350" y="156026"/>
                    <a:pt x="90928" y="156756"/>
                  </a:cubicBezTo>
                  <a:cubicBezTo>
                    <a:pt x="93484" y="157231"/>
                    <a:pt x="95912" y="157687"/>
                    <a:pt x="96952" y="157943"/>
                  </a:cubicBezTo>
                  <a:cubicBezTo>
                    <a:pt x="98541" y="158308"/>
                    <a:pt x="102173" y="159001"/>
                    <a:pt x="105697" y="159659"/>
                  </a:cubicBezTo>
                  <a:cubicBezTo>
                    <a:pt x="108946" y="160279"/>
                    <a:pt x="112305" y="160918"/>
                    <a:pt x="113437" y="161192"/>
                  </a:cubicBezTo>
                  <a:cubicBezTo>
                    <a:pt x="126672" y="164405"/>
                    <a:pt x="135069" y="167107"/>
                    <a:pt x="141586" y="172145"/>
                  </a:cubicBezTo>
                  <a:cubicBezTo>
                    <a:pt x="148888" y="177749"/>
                    <a:pt x="152083" y="184924"/>
                    <a:pt x="152174" y="195274"/>
                  </a:cubicBezTo>
                  <a:lnTo>
                    <a:pt x="152174" y="195986"/>
                  </a:lnTo>
                  <a:cubicBezTo>
                    <a:pt x="152174" y="214807"/>
                    <a:pt x="137424" y="227221"/>
                    <a:pt x="112725" y="229192"/>
                  </a:cubicBezTo>
                  <a:cubicBezTo>
                    <a:pt x="109950" y="229411"/>
                    <a:pt x="107084" y="229521"/>
                    <a:pt x="104218" y="229521"/>
                  </a:cubicBezTo>
                  <a:lnTo>
                    <a:pt x="104218" y="229521"/>
                  </a:lnTo>
                  <a:cubicBezTo>
                    <a:pt x="101699" y="229521"/>
                    <a:pt x="99088" y="229429"/>
                    <a:pt x="96478" y="229265"/>
                  </a:cubicBezTo>
                  <a:cubicBezTo>
                    <a:pt x="70921" y="227440"/>
                    <a:pt x="51059" y="218933"/>
                    <a:pt x="32202" y="201572"/>
                  </a:cubicBezTo>
                  <a:cubicBezTo>
                    <a:pt x="31488" y="200954"/>
                    <a:pt x="30546" y="200669"/>
                    <a:pt x="29609" y="200787"/>
                  </a:cubicBezTo>
                  <a:lnTo>
                    <a:pt x="29390" y="200787"/>
                  </a:lnTo>
                  <a:cubicBezTo>
                    <a:pt x="28654" y="200807"/>
                    <a:pt x="27956" y="201123"/>
                    <a:pt x="27455" y="201664"/>
                  </a:cubicBezTo>
                  <a:lnTo>
                    <a:pt x="730" y="230726"/>
                  </a:lnTo>
                  <a:cubicBezTo>
                    <a:pt x="-291" y="231827"/>
                    <a:pt x="-234" y="233546"/>
                    <a:pt x="858" y="234577"/>
                  </a:cubicBezTo>
                  <a:cubicBezTo>
                    <a:pt x="28514" y="260792"/>
                    <a:pt x="62140" y="273534"/>
                    <a:pt x="103652" y="273534"/>
                  </a:cubicBezTo>
                  <a:cubicBezTo>
                    <a:pt x="162360" y="273534"/>
                    <a:pt x="200404" y="242007"/>
                    <a:pt x="200404" y="193211"/>
                  </a:cubicBezTo>
                  <a:lnTo>
                    <a:pt x="200404" y="192426"/>
                  </a:lnTo>
                  <a:cubicBezTo>
                    <a:pt x="200313" y="168585"/>
                    <a:pt x="191897" y="149892"/>
                    <a:pt x="175376" y="136822"/>
                  </a:cubicBezTo>
                  <a:close/>
                </a:path>
              </a:pathLst>
            </a:custGeom>
            <a:grpFill/>
            <a:ln w="1819" cap="flat">
              <a:noFill/>
              <a:prstDash val="solid"/>
              <a:miter/>
            </a:ln>
          </p:spPr>
          <p:txBody>
            <a:bodyPr rtlCol="0" anchor="ctr"/>
            <a:lstStyle/>
            <a:p>
              <a:endParaRPr lang="en-US" sz="1800"/>
            </a:p>
          </p:txBody>
        </p:sp>
        <p:sp>
          <p:nvSpPr>
            <p:cNvPr id="20" name="Freeform 12">
              <a:extLst>
                <a:ext uri="{FF2B5EF4-FFF2-40B4-BE49-F238E27FC236}">
                  <a16:creationId xmlns:a16="http://schemas.microsoft.com/office/drawing/2014/main" id="{CA8EAE87-97B3-DAF3-CC9B-BF7DEDE2BA02}"/>
                </a:ext>
              </a:extLst>
            </p:cNvPr>
            <p:cNvSpPr/>
            <p:nvPr/>
          </p:nvSpPr>
          <p:spPr>
            <a:xfrm>
              <a:off x="6990662" y="-67473"/>
              <a:ext cx="388004" cy="387715"/>
            </a:xfrm>
            <a:custGeom>
              <a:avLst/>
              <a:gdLst>
                <a:gd name="connsiteX0" fmla="*/ 353145 w 388004"/>
                <a:gd name="connsiteY0" fmla="*/ 283556 h 387715"/>
                <a:gd name="connsiteX1" fmla="*/ 378026 w 388004"/>
                <a:gd name="connsiteY1" fmla="*/ 200897 h 387715"/>
                <a:gd name="connsiteX2" fmla="*/ 387875 w 388004"/>
                <a:gd name="connsiteY2" fmla="*/ 187599 h 387715"/>
                <a:gd name="connsiteX3" fmla="*/ 378026 w 388004"/>
                <a:gd name="connsiteY3" fmla="*/ 177750 h 387715"/>
                <a:gd name="connsiteX4" fmla="*/ 358621 w 388004"/>
                <a:gd name="connsiteY4" fmla="*/ 104912 h 387715"/>
                <a:gd name="connsiteX5" fmla="*/ 359835 w 388004"/>
                <a:gd name="connsiteY5" fmla="*/ 88382 h 387715"/>
                <a:gd name="connsiteX6" fmla="*/ 350972 w 388004"/>
                <a:gd name="connsiteY6" fmla="*/ 84320 h 387715"/>
                <a:gd name="connsiteX7" fmla="*/ 347084 w 388004"/>
                <a:gd name="connsiteY7" fmla="*/ 84977 h 387715"/>
                <a:gd name="connsiteX8" fmla="*/ 323608 w 388004"/>
                <a:gd name="connsiteY8" fmla="*/ 56116 h 387715"/>
                <a:gd name="connsiteX9" fmla="*/ 323334 w 388004"/>
                <a:gd name="connsiteY9" fmla="*/ 55715 h 387715"/>
                <a:gd name="connsiteX10" fmla="*/ 322987 w 388004"/>
                <a:gd name="connsiteY10" fmla="*/ 55477 h 387715"/>
                <a:gd name="connsiteX11" fmla="*/ 297594 w 388004"/>
                <a:gd name="connsiteY11" fmla="*/ 34174 h 387715"/>
                <a:gd name="connsiteX12" fmla="*/ 298854 w 388004"/>
                <a:gd name="connsiteY12" fmla="*/ 28003 h 387715"/>
                <a:gd name="connsiteX13" fmla="*/ 283029 w 388004"/>
                <a:gd name="connsiteY13" fmla="*/ 12174 h 387715"/>
                <a:gd name="connsiteX14" fmla="*/ 270486 w 388004"/>
                <a:gd name="connsiteY14" fmla="*/ 18346 h 387715"/>
                <a:gd name="connsiteX15" fmla="*/ 189817 w 388004"/>
                <a:gd name="connsiteY15" fmla="*/ 0 h 387715"/>
                <a:gd name="connsiteX16" fmla="*/ 189251 w 388004"/>
                <a:gd name="connsiteY16" fmla="*/ 0 h 387715"/>
                <a:gd name="connsiteX17" fmla="*/ 104876 w 388004"/>
                <a:gd name="connsiteY17" fmla="*/ 19898 h 387715"/>
                <a:gd name="connsiteX18" fmla="*/ 96424 w 388004"/>
                <a:gd name="connsiteY18" fmla="*/ 16247 h 387715"/>
                <a:gd name="connsiteX19" fmla="*/ 84686 w 388004"/>
                <a:gd name="connsiteY19" fmla="*/ 27985 h 387715"/>
                <a:gd name="connsiteX20" fmla="*/ 85160 w 388004"/>
                <a:gd name="connsiteY20" fmla="*/ 31271 h 387715"/>
                <a:gd name="connsiteX21" fmla="*/ 63911 w 388004"/>
                <a:gd name="connsiteY21" fmla="*/ 47591 h 387715"/>
                <a:gd name="connsiteX22" fmla="*/ 47653 w 388004"/>
                <a:gd name="connsiteY22" fmla="*/ 50813 h 387715"/>
                <a:gd name="connsiteX23" fmla="*/ 47646 w 388004"/>
                <a:gd name="connsiteY23" fmla="*/ 63838 h 387715"/>
                <a:gd name="connsiteX24" fmla="*/ 33498 w 388004"/>
                <a:gd name="connsiteY24" fmla="*/ 81892 h 387715"/>
                <a:gd name="connsiteX25" fmla="*/ 26890 w 388004"/>
                <a:gd name="connsiteY25" fmla="*/ 80450 h 387715"/>
                <a:gd name="connsiteX26" fmla="*/ 11045 w 388004"/>
                <a:gd name="connsiteY26" fmla="*/ 96259 h 387715"/>
                <a:gd name="connsiteX27" fmla="*/ 17763 w 388004"/>
                <a:gd name="connsiteY27" fmla="*/ 109220 h 387715"/>
                <a:gd name="connsiteX28" fmla="*/ 19752 w 388004"/>
                <a:gd name="connsiteY28" fmla="*/ 273296 h 387715"/>
                <a:gd name="connsiteX29" fmla="*/ 17788 w 388004"/>
                <a:gd name="connsiteY29" fmla="*/ 289754 h 387715"/>
                <a:gd name="connsiteX30" fmla="*/ 31381 w 388004"/>
                <a:gd name="connsiteY30" fmla="*/ 293377 h 387715"/>
                <a:gd name="connsiteX31" fmla="*/ 55587 w 388004"/>
                <a:gd name="connsiteY31" fmla="*/ 323114 h 387715"/>
                <a:gd name="connsiteX32" fmla="*/ 55733 w 388004"/>
                <a:gd name="connsiteY32" fmla="*/ 323333 h 387715"/>
                <a:gd name="connsiteX33" fmla="*/ 55989 w 388004"/>
                <a:gd name="connsiteY33" fmla="*/ 323498 h 387715"/>
                <a:gd name="connsiteX34" fmla="*/ 178170 w 388004"/>
                <a:gd name="connsiteY34" fmla="*/ 378153 h 387715"/>
                <a:gd name="connsiteX35" fmla="*/ 191849 w 388004"/>
                <a:gd name="connsiteY35" fmla="*/ 387512 h 387715"/>
                <a:gd name="connsiteX36" fmla="*/ 201208 w 388004"/>
                <a:gd name="connsiteY36" fmla="*/ 378153 h 387715"/>
                <a:gd name="connsiteX37" fmla="*/ 270467 w 388004"/>
                <a:gd name="connsiteY37" fmla="*/ 360190 h 387715"/>
                <a:gd name="connsiteX38" fmla="*/ 292668 w 388004"/>
                <a:gd name="connsiteY38" fmla="*/ 363044 h 387715"/>
                <a:gd name="connsiteX39" fmla="*/ 297576 w 388004"/>
                <a:gd name="connsiteY39" fmla="*/ 344363 h 387715"/>
                <a:gd name="connsiteX40" fmla="*/ 322659 w 388004"/>
                <a:gd name="connsiteY40" fmla="*/ 323352 h 387715"/>
                <a:gd name="connsiteX41" fmla="*/ 323006 w 388004"/>
                <a:gd name="connsiteY41" fmla="*/ 323114 h 387715"/>
                <a:gd name="connsiteX42" fmla="*/ 323243 w 388004"/>
                <a:gd name="connsiteY42" fmla="*/ 322786 h 387715"/>
                <a:gd name="connsiteX43" fmla="*/ 352707 w 388004"/>
                <a:gd name="connsiteY43" fmla="*/ 284450 h 387715"/>
                <a:gd name="connsiteX44" fmla="*/ 353145 w 388004"/>
                <a:gd name="connsiteY44" fmla="*/ 283556 h 387715"/>
                <a:gd name="connsiteX45" fmla="*/ 320961 w 388004"/>
                <a:gd name="connsiteY45" fmla="*/ 317109 h 387715"/>
                <a:gd name="connsiteX46" fmla="*/ 289252 w 388004"/>
                <a:gd name="connsiteY46" fmla="*/ 285345 h 387715"/>
                <a:gd name="connsiteX47" fmla="*/ 345843 w 388004"/>
                <a:gd name="connsiteY47" fmla="*/ 285345 h 387715"/>
                <a:gd name="connsiteX48" fmla="*/ 321034 w 388004"/>
                <a:gd name="connsiteY48" fmla="*/ 317109 h 387715"/>
                <a:gd name="connsiteX49" fmla="*/ 35835 w 388004"/>
                <a:gd name="connsiteY49" fmla="*/ 290255 h 387715"/>
                <a:gd name="connsiteX50" fmla="*/ 38299 w 388004"/>
                <a:gd name="connsiteY50" fmla="*/ 285400 h 387715"/>
                <a:gd name="connsiteX51" fmla="*/ 80834 w 388004"/>
                <a:gd name="connsiteY51" fmla="*/ 285400 h 387715"/>
                <a:gd name="connsiteX52" fmla="*/ 83463 w 388004"/>
                <a:gd name="connsiteY52" fmla="*/ 291752 h 387715"/>
                <a:gd name="connsiteX53" fmla="*/ 57759 w 388004"/>
                <a:gd name="connsiteY53" fmla="*/ 317455 h 387715"/>
                <a:gd name="connsiteX54" fmla="*/ 35835 w 388004"/>
                <a:gd name="connsiteY54" fmla="*/ 290255 h 387715"/>
                <a:gd name="connsiteX55" fmla="*/ 321326 w 388004"/>
                <a:gd name="connsiteY55" fmla="*/ 61611 h 387715"/>
                <a:gd name="connsiteX56" fmla="*/ 342484 w 388004"/>
                <a:gd name="connsiteY56" fmla="*/ 87953 h 387715"/>
                <a:gd name="connsiteX57" fmla="*/ 339563 w 388004"/>
                <a:gd name="connsiteY57" fmla="*/ 93302 h 387715"/>
                <a:gd name="connsiteX58" fmla="*/ 289617 w 388004"/>
                <a:gd name="connsiteY58" fmla="*/ 93302 h 387715"/>
                <a:gd name="connsiteX59" fmla="*/ 201116 w 388004"/>
                <a:gd name="connsiteY59" fmla="*/ 279868 h 387715"/>
                <a:gd name="connsiteX60" fmla="*/ 192464 w 388004"/>
                <a:gd name="connsiteY60" fmla="*/ 271215 h 387715"/>
                <a:gd name="connsiteX61" fmla="*/ 192464 w 388004"/>
                <a:gd name="connsiteY61" fmla="*/ 204749 h 387715"/>
                <a:gd name="connsiteX62" fmla="*/ 198451 w 388004"/>
                <a:gd name="connsiteY62" fmla="*/ 202284 h 387715"/>
                <a:gd name="connsiteX63" fmla="*/ 276054 w 388004"/>
                <a:gd name="connsiteY63" fmla="*/ 279868 h 387715"/>
                <a:gd name="connsiteX64" fmla="*/ 109385 w 388004"/>
                <a:gd name="connsiteY64" fmla="*/ 291716 h 387715"/>
                <a:gd name="connsiteX65" fmla="*/ 112013 w 388004"/>
                <a:gd name="connsiteY65" fmla="*/ 285345 h 387715"/>
                <a:gd name="connsiteX66" fmla="*/ 178334 w 388004"/>
                <a:gd name="connsiteY66" fmla="*/ 285345 h 387715"/>
                <a:gd name="connsiteX67" fmla="*/ 186987 w 388004"/>
                <a:gd name="connsiteY67" fmla="*/ 294016 h 387715"/>
                <a:gd name="connsiteX68" fmla="*/ 186987 w 388004"/>
                <a:gd name="connsiteY68" fmla="*/ 364517 h 387715"/>
                <a:gd name="connsiteX69" fmla="*/ 183610 w 388004"/>
                <a:gd name="connsiteY69" fmla="*/ 365923 h 387715"/>
                <a:gd name="connsiteX70" fmla="*/ 187024 w 388004"/>
                <a:gd name="connsiteY70" fmla="*/ 98778 h 387715"/>
                <a:gd name="connsiteX71" fmla="*/ 187024 w 388004"/>
                <a:gd name="connsiteY71" fmla="*/ 173624 h 387715"/>
                <a:gd name="connsiteX72" fmla="*/ 180324 w 388004"/>
                <a:gd name="connsiteY72" fmla="*/ 176399 h 387715"/>
                <a:gd name="connsiteX73" fmla="*/ 106281 w 388004"/>
                <a:gd name="connsiteY73" fmla="*/ 102374 h 387715"/>
                <a:gd name="connsiteX74" fmla="*/ 107815 w 388004"/>
                <a:gd name="connsiteY74" fmla="*/ 98723 h 387715"/>
                <a:gd name="connsiteX75" fmla="*/ 112050 w 388004"/>
                <a:gd name="connsiteY75" fmla="*/ 279868 h 387715"/>
                <a:gd name="connsiteX76" fmla="*/ 109421 w 388004"/>
                <a:gd name="connsiteY76" fmla="*/ 273534 h 387715"/>
                <a:gd name="connsiteX77" fmla="*/ 180616 w 388004"/>
                <a:gd name="connsiteY77" fmla="*/ 202339 h 387715"/>
                <a:gd name="connsiteX78" fmla="*/ 186969 w 388004"/>
                <a:gd name="connsiteY78" fmla="*/ 204858 h 387715"/>
                <a:gd name="connsiteX79" fmla="*/ 186969 w 388004"/>
                <a:gd name="connsiteY79" fmla="*/ 271270 h 387715"/>
                <a:gd name="connsiteX80" fmla="*/ 178316 w 388004"/>
                <a:gd name="connsiteY80" fmla="*/ 279923 h 387715"/>
                <a:gd name="connsiteX81" fmla="*/ 205151 w 388004"/>
                <a:gd name="connsiteY81" fmla="*/ 192061 h 387715"/>
                <a:gd name="connsiteX82" fmla="*/ 271618 w 388004"/>
                <a:gd name="connsiteY82" fmla="*/ 192061 h 387715"/>
                <a:gd name="connsiteX83" fmla="*/ 280325 w 388004"/>
                <a:gd name="connsiteY83" fmla="*/ 200897 h 387715"/>
                <a:gd name="connsiteX84" fmla="*/ 280325 w 388004"/>
                <a:gd name="connsiteY84" fmla="*/ 276382 h 387715"/>
                <a:gd name="connsiteX85" fmla="*/ 202413 w 388004"/>
                <a:gd name="connsiteY85" fmla="*/ 198451 h 387715"/>
                <a:gd name="connsiteX86" fmla="*/ 205114 w 388004"/>
                <a:gd name="connsiteY86" fmla="*/ 192061 h 387715"/>
                <a:gd name="connsiteX87" fmla="*/ 280325 w 388004"/>
                <a:gd name="connsiteY87" fmla="*/ 178096 h 387715"/>
                <a:gd name="connsiteX88" fmla="*/ 271709 w 388004"/>
                <a:gd name="connsiteY88" fmla="*/ 186585 h 387715"/>
                <a:gd name="connsiteX89" fmla="*/ 205151 w 388004"/>
                <a:gd name="connsiteY89" fmla="*/ 186585 h 387715"/>
                <a:gd name="connsiteX90" fmla="*/ 202632 w 388004"/>
                <a:gd name="connsiteY90" fmla="*/ 180287 h 387715"/>
                <a:gd name="connsiteX91" fmla="*/ 280289 w 388004"/>
                <a:gd name="connsiteY91" fmla="*/ 102630 h 387715"/>
                <a:gd name="connsiteX92" fmla="*/ 198835 w 388004"/>
                <a:gd name="connsiteY92" fmla="*/ 176380 h 387715"/>
                <a:gd name="connsiteX93" fmla="*/ 192500 w 388004"/>
                <a:gd name="connsiteY93" fmla="*/ 173660 h 387715"/>
                <a:gd name="connsiteX94" fmla="*/ 192500 w 388004"/>
                <a:gd name="connsiteY94" fmla="*/ 98815 h 387715"/>
                <a:gd name="connsiteX95" fmla="*/ 276473 w 388004"/>
                <a:gd name="connsiteY95" fmla="*/ 98815 h 387715"/>
                <a:gd name="connsiteX96" fmla="*/ 99180 w 388004"/>
                <a:gd name="connsiteY96" fmla="*/ 107413 h 387715"/>
                <a:gd name="connsiteX97" fmla="*/ 102320 w 388004"/>
                <a:gd name="connsiteY97" fmla="*/ 106153 h 387715"/>
                <a:gd name="connsiteX98" fmla="*/ 176454 w 388004"/>
                <a:gd name="connsiteY98" fmla="*/ 180287 h 387715"/>
                <a:gd name="connsiteX99" fmla="*/ 173935 w 388004"/>
                <a:gd name="connsiteY99" fmla="*/ 186585 h 387715"/>
                <a:gd name="connsiteX100" fmla="*/ 99089 w 388004"/>
                <a:gd name="connsiteY100" fmla="*/ 186585 h 387715"/>
                <a:gd name="connsiteX101" fmla="*/ 174026 w 388004"/>
                <a:gd name="connsiteY101" fmla="*/ 192061 h 387715"/>
                <a:gd name="connsiteX102" fmla="*/ 176764 w 388004"/>
                <a:gd name="connsiteY102" fmla="*/ 198451 h 387715"/>
                <a:gd name="connsiteX103" fmla="*/ 105569 w 388004"/>
                <a:gd name="connsiteY103" fmla="*/ 269645 h 387715"/>
                <a:gd name="connsiteX104" fmla="*/ 99253 w 388004"/>
                <a:gd name="connsiteY104" fmla="*/ 267035 h 387715"/>
                <a:gd name="connsiteX105" fmla="*/ 99253 w 388004"/>
                <a:gd name="connsiteY105" fmla="*/ 192061 h 387715"/>
                <a:gd name="connsiteX106" fmla="*/ 285820 w 388004"/>
                <a:gd name="connsiteY106" fmla="*/ 200897 h 387715"/>
                <a:gd name="connsiteX107" fmla="*/ 294509 w 388004"/>
                <a:gd name="connsiteY107" fmla="*/ 192061 h 387715"/>
                <a:gd name="connsiteX108" fmla="*/ 364974 w 388004"/>
                <a:gd name="connsiteY108" fmla="*/ 192061 h 387715"/>
                <a:gd name="connsiteX109" fmla="*/ 366380 w 388004"/>
                <a:gd name="connsiteY109" fmla="*/ 195439 h 387715"/>
                <a:gd name="connsiteX110" fmla="*/ 285820 w 388004"/>
                <a:gd name="connsiteY110" fmla="*/ 275998 h 387715"/>
                <a:gd name="connsiteX111" fmla="*/ 364974 w 388004"/>
                <a:gd name="connsiteY111" fmla="*/ 186585 h 387715"/>
                <a:gd name="connsiteX112" fmla="*/ 294363 w 388004"/>
                <a:gd name="connsiteY112" fmla="*/ 186585 h 387715"/>
                <a:gd name="connsiteX113" fmla="*/ 285765 w 388004"/>
                <a:gd name="connsiteY113" fmla="*/ 178115 h 387715"/>
                <a:gd name="connsiteX114" fmla="*/ 285765 w 388004"/>
                <a:gd name="connsiteY114" fmla="*/ 102648 h 387715"/>
                <a:gd name="connsiteX115" fmla="*/ 366325 w 388004"/>
                <a:gd name="connsiteY115" fmla="*/ 183208 h 387715"/>
                <a:gd name="connsiteX116" fmla="*/ 364919 w 388004"/>
                <a:gd name="connsiteY116" fmla="*/ 186585 h 387715"/>
                <a:gd name="connsiteX117" fmla="*/ 192500 w 388004"/>
                <a:gd name="connsiteY117" fmla="*/ 93302 h 387715"/>
                <a:gd name="connsiteX118" fmla="*/ 192500 w 388004"/>
                <a:gd name="connsiteY118" fmla="*/ 9328 h 387715"/>
                <a:gd name="connsiteX119" fmla="*/ 276473 w 388004"/>
                <a:gd name="connsiteY119" fmla="*/ 93302 h 387715"/>
                <a:gd name="connsiteX120" fmla="*/ 187024 w 388004"/>
                <a:gd name="connsiteY120" fmla="*/ 93302 h 387715"/>
                <a:gd name="connsiteX121" fmla="*/ 107815 w 388004"/>
                <a:gd name="connsiteY121" fmla="*/ 93302 h 387715"/>
                <a:gd name="connsiteX122" fmla="*/ 106409 w 388004"/>
                <a:gd name="connsiteY122" fmla="*/ 89924 h 387715"/>
                <a:gd name="connsiteX123" fmla="*/ 187024 w 388004"/>
                <a:gd name="connsiteY123" fmla="*/ 9347 h 387715"/>
                <a:gd name="connsiteX124" fmla="*/ 90272 w 388004"/>
                <a:gd name="connsiteY124" fmla="*/ 106080 h 387715"/>
                <a:gd name="connsiteX125" fmla="*/ 93667 w 388004"/>
                <a:gd name="connsiteY125" fmla="*/ 107486 h 387715"/>
                <a:gd name="connsiteX126" fmla="*/ 93667 w 388004"/>
                <a:gd name="connsiteY126" fmla="*/ 186640 h 387715"/>
                <a:gd name="connsiteX127" fmla="*/ 9694 w 388004"/>
                <a:gd name="connsiteY127" fmla="*/ 186640 h 387715"/>
                <a:gd name="connsiteX128" fmla="*/ 93667 w 388004"/>
                <a:gd name="connsiteY128" fmla="*/ 192116 h 387715"/>
                <a:gd name="connsiteX129" fmla="*/ 93667 w 388004"/>
                <a:gd name="connsiteY129" fmla="*/ 267108 h 387715"/>
                <a:gd name="connsiteX130" fmla="*/ 87314 w 388004"/>
                <a:gd name="connsiteY130" fmla="*/ 269718 h 387715"/>
                <a:gd name="connsiteX131" fmla="*/ 9712 w 388004"/>
                <a:gd name="connsiteY131" fmla="*/ 192116 h 387715"/>
                <a:gd name="connsiteX132" fmla="*/ 87296 w 388004"/>
                <a:gd name="connsiteY132" fmla="*/ 295641 h 387715"/>
                <a:gd name="connsiteX133" fmla="*/ 93667 w 388004"/>
                <a:gd name="connsiteY133" fmla="*/ 298269 h 387715"/>
                <a:gd name="connsiteX134" fmla="*/ 93667 w 388004"/>
                <a:gd name="connsiteY134" fmla="*/ 346152 h 387715"/>
                <a:gd name="connsiteX135" fmla="*/ 61648 w 388004"/>
                <a:gd name="connsiteY135" fmla="*/ 321289 h 387715"/>
                <a:gd name="connsiteX136" fmla="*/ 99144 w 388004"/>
                <a:gd name="connsiteY136" fmla="*/ 298269 h 387715"/>
                <a:gd name="connsiteX137" fmla="*/ 105478 w 388004"/>
                <a:gd name="connsiteY137" fmla="*/ 295641 h 387715"/>
                <a:gd name="connsiteX138" fmla="*/ 179722 w 388004"/>
                <a:gd name="connsiteY138" fmla="*/ 369793 h 387715"/>
                <a:gd name="connsiteX139" fmla="*/ 178462 w 388004"/>
                <a:gd name="connsiteY139" fmla="*/ 372622 h 387715"/>
                <a:gd name="connsiteX140" fmla="*/ 99180 w 388004"/>
                <a:gd name="connsiteY140" fmla="*/ 349292 h 387715"/>
                <a:gd name="connsiteX141" fmla="*/ 195895 w 388004"/>
                <a:gd name="connsiteY141" fmla="*/ 365977 h 387715"/>
                <a:gd name="connsiteX142" fmla="*/ 192518 w 388004"/>
                <a:gd name="connsiteY142" fmla="*/ 364572 h 387715"/>
                <a:gd name="connsiteX143" fmla="*/ 192518 w 388004"/>
                <a:gd name="connsiteY143" fmla="*/ 294016 h 387715"/>
                <a:gd name="connsiteX144" fmla="*/ 201171 w 388004"/>
                <a:gd name="connsiteY144" fmla="*/ 285345 h 387715"/>
                <a:gd name="connsiteX145" fmla="*/ 276473 w 388004"/>
                <a:gd name="connsiteY145" fmla="*/ 285345 h 387715"/>
                <a:gd name="connsiteX146" fmla="*/ 289690 w 388004"/>
                <a:gd name="connsiteY146" fmla="*/ 279923 h 387715"/>
                <a:gd name="connsiteX147" fmla="*/ 370250 w 388004"/>
                <a:gd name="connsiteY147" fmla="*/ 199363 h 387715"/>
                <a:gd name="connsiteX148" fmla="*/ 372696 w 388004"/>
                <a:gd name="connsiteY148" fmla="*/ 200514 h 387715"/>
                <a:gd name="connsiteX149" fmla="*/ 349074 w 388004"/>
                <a:gd name="connsiteY149" fmla="*/ 279923 h 387715"/>
                <a:gd name="connsiteX150" fmla="*/ 372714 w 388004"/>
                <a:gd name="connsiteY150" fmla="*/ 178242 h 387715"/>
                <a:gd name="connsiteX151" fmla="*/ 370250 w 388004"/>
                <a:gd name="connsiteY151" fmla="*/ 179392 h 387715"/>
                <a:gd name="connsiteX152" fmla="*/ 289635 w 388004"/>
                <a:gd name="connsiteY152" fmla="*/ 98778 h 387715"/>
                <a:gd name="connsiteX153" fmla="*/ 339581 w 388004"/>
                <a:gd name="connsiteY153" fmla="*/ 98778 h 387715"/>
                <a:gd name="connsiteX154" fmla="*/ 353583 w 388004"/>
                <a:gd name="connsiteY154" fmla="*/ 107453 h 387715"/>
                <a:gd name="connsiteX155" fmla="*/ 353747 w 388004"/>
                <a:gd name="connsiteY155" fmla="*/ 107413 h 387715"/>
                <a:gd name="connsiteX156" fmla="*/ 372659 w 388004"/>
                <a:gd name="connsiteY156" fmla="*/ 178188 h 387715"/>
                <a:gd name="connsiteX157" fmla="*/ 317511 w 388004"/>
                <a:gd name="connsiteY157" fmla="*/ 57759 h 387715"/>
                <a:gd name="connsiteX158" fmla="*/ 285765 w 388004"/>
                <a:gd name="connsiteY158" fmla="*/ 89450 h 387715"/>
                <a:gd name="connsiteX159" fmla="*/ 285765 w 388004"/>
                <a:gd name="connsiteY159" fmla="*/ 43575 h 387715"/>
                <a:gd name="connsiteX160" fmla="*/ 294601 w 388004"/>
                <a:gd name="connsiteY160" fmla="*/ 38774 h 387715"/>
                <a:gd name="connsiteX161" fmla="*/ 317456 w 388004"/>
                <a:gd name="connsiteY161" fmla="*/ 57723 h 387715"/>
                <a:gd name="connsiteX162" fmla="*/ 280343 w 388004"/>
                <a:gd name="connsiteY162" fmla="*/ 43611 h 387715"/>
                <a:gd name="connsiteX163" fmla="*/ 280343 w 388004"/>
                <a:gd name="connsiteY163" fmla="*/ 89450 h 387715"/>
                <a:gd name="connsiteX164" fmla="*/ 196553 w 388004"/>
                <a:gd name="connsiteY164" fmla="*/ 5659 h 387715"/>
                <a:gd name="connsiteX165" fmla="*/ 267985 w 388004"/>
                <a:gd name="connsiteY165" fmla="*/ 23221 h 387715"/>
                <a:gd name="connsiteX166" fmla="*/ 267236 w 388004"/>
                <a:gd name="connsiteY166" fmla="*/ 28022 h 387715"/>
                <a:gd name="connsiteX167" fmla="*/ 280289 w 388004"/>
                <a:gd name="connsiteY167" fmla="*/ 43575 h 387715"/>
                <a:gd name="connsiteX168" fmla="*/ 183044 w 388004"/>
                <a:gd name="connsiteY168" fmla="*/ 5641 h 387715"/>
                <a:gd name="connsiteX169" fmla="*/ 102539 w 388004"/>
                <a:gd name="connsiteY169" fmla="*/ 86036 h 387715"/>
                <a:gd name="connsiteX170" fmla="*/ 99180 w 388004"/>
                <a:gd name="connsiteY170" fmla="*/ 84631 h 387715"/>
                <a:gd name="connsiteX171" fmla="*/ 99180 w 388004"/>
                <a:gd name="connsiteY171" fmla="*/ 39376 h 387715"/>
                <a:gd name="connsiteX172" fmla="*/ 108143 w 388004"/>
                <a:gd name="connsiteY172" fmla="*/ 28003 h 387715"/>
                <a:gd name="connsiteX173" fmla="*/ 107650 w 388004"/>
                <a:gd name="connsiteY173" fmla="*/ 24626 h 387715"/>
                <a:gd name="connsiteX174" fmla="*/ 182989 w 388004"/>
                <a:gd name="connsiteY174" fmla="*/ 5604 h 387715"/>
                <a:gd name="connsiteX175" fmla="*/ 93704 w 388004"/>
                <a:gd name="connsiteY175" fmla="*/ 39394 h 387715"/>
                <a:gd name="connsiteX176" fmla="*/ 93704 w 388004"/>
                <a:gd name="connsiteY176" fmla="*/ 84631 h 387715"/>
                <a:gd name="connsiteX177" fmla="*/ 90053 w 388004"/>
                <a:gd name="connsiteY177" fmla="*/ 86164 h 387715"/>
                <a:gd name="connsiteX178" fmla="*/ 67380 w 388004"/>
                <a:gd name="connsiteY178" fmla="*/ 63473 h 387715"/>
                <a:gd name="connsiteX179" fmla="*/ 69205 w 388004"/>
                <a:gd name="connsiteY179" fmla="*/ 57357 h 387715"/>
                <a:gd name="connsiteX180" fmla="*/ 67690 w 388004"/>
                <a:gd name="connsiteY180" fmla="*/ 51625 h 387715"/>
                <a:gd name="connsiteX181" fmla="*/ 87972 w 388004"/>
                <a:gd name="connsiteY181" fmla="*/ 36036 h 387715"/>
                <a:gd name="connsiteX182" fmla="*/ 93704 w 388004"/>
                <a:gd name="connsiteY182" fmla="*/ 39394 h 387715"/>
                <a:gd name="connsiteX183" fmla="*/ 51662 w 388004"/>
                <a:gd name="connsiteY183" fmla="*/ 67544 h 387715"/>
                <a:gd name="connsiteX184" fmla="*/ 63510 w 388004"/>
                <a:gd name="connsiteY184" fmla="*/ 67306 h 387715"/>
                <a:gd name="connsiteX185" fmla="*/ 86292 w 388004"/>
                <a:gd name="connsiteY185" fmla="*/ 90089 h 387715"/>
                <a:gd name="connsiteX186" fmla="*/ 85033 w 388004"/>
                <a:gd name="connsiteY186" fmla="*/ 93265 h 387715"/>
                <a:gd name="connsiteX187" fmla="*/ 42443 w 388004"/>
                <a:gd name="connsiteY187" fmla="*/ 93265 h 387715"/>
                <a:gd name="connsiteX188" fmla="*/ 38007 w 388004"/>
                <a:gd name="connsiteY188" fmla="*/ 84977 h 387715"/>
                <a:gd name="connsiteX189" fmla="*/ 51662 w 388004"/>
                <a:gd name="connsiteY189" fmla="*/ 67544 h 387715"/>
                <a:gd name="connsiteX190" fmla="*/ 26890 w 388004"/>
                <a:gd name="connsiteY190" fmla="*/ 112141 h 387715"/>
                <a:gd name="connsiteX191" fmla="*/ 42535 w 388004"/>
                <a:gd name="connsiteY191" fmla="*/ 98778 h 387715"/>
                <a:gd name="connsiteX192" fmla="*/ 85033 w 388004"/>
                <a:gd name="connsiteY192" fmla="*/ 98778 h 387715"/>
                <a:gd name="connsiteX193" fmla="*/ 86438 w 388004"/>
                <a:gd name="connsiteY193" fmla="*/ 102228 h 387715"/>
                <a:gd name="connsiteX194" fmla="*/ 5623 w 388004"/>
                <a:gd name="connsiteY194" fmla="*/ 183025 h 387715"/>
                <a:gd name="connsiteX195" fmla="*/ 22728 w 388004"/>
                <a:gd name="connsiteY195" fmla="*/ 111575 h 387715"/>
                <a:gd name="connsiteX196" fmla="*/ 26890 w 388004"/>
                <a:gd name="connsiteY196" fmla="*/ 112141 h 387715"/>
                <a:gd name="connsiteX197" fmla="*/ 5641 w 388004"/>
                <a:gd name="connsiteY197" fmla="*/ 195712 h 387715"/>
                <a:gd name="connsiteX198" fmla="*/ 83481 w 388004"/>
                <a:gd name="connsiteY198" fmla="*/ 273534 h 387715"/>
                <a:gd name="connsiteX199" fmla="*/ 80852 w 388004"/>
                <a:gd name="connsiteY199" fmla="*/ 279868 h 387715"/>
                <a:gd name="connsiteX200" fmla="*/ 38300 w 388004"/>
                <a:gd name="connsiteY200" fmla="*/ 279868 h 387715"/>
                <a:gd name="connsiteX201" fmla="*/ 24791 w 388004"/>
                <a:gd name="connsiteY201" fmla="*/ 271088 h 387715"/>
                <a:gd name="connsiteX202" fmla="*/ 5641 w 388004"/>
                <a:gd name="connsiteY202" fmla="*/ 195712 h 387715"/>
                <a:gd name="connsiteX203" fmla="*/ 200970 w 388004"/>
                <a:gd name="connsiteY203" fmla="*/ 372567 h 387715"/>
                <a:gd name="connsiteX204" fmla="*/ 199729 w 388004"/>
                <a:gd name="connsiteY204" fmla="*/ 369811 h 387715"/>
                <a:gd name="connsiteX205" fmla="*/ 280307 w 388004"/>
                <a:gd name="connsiteY205" fmla="*/ 289215 h 387715"/>
                <a:gd name="connsiteX206" fmla="*/ 280307 w 388004"/>
                <a:gd name="connsiteY206" fmla="*/ 334852 h 387715"/>
                <a:gd name="connsiteX207" fmla="*/ 267200 w 388004"/>
                <a:gd name="connsiteY207" fmla="*/ 350442 h 387715"/>
                <a:gd name="connsiteX208" fmla="*/ 267966 w 388004"/>
                <a:gd name="connsiteY208" fmla="*/ 355243 h 387715"/>
                <a:gd name="connsiteX209" fmla="*/ 200952 w 388004"/>
                <a:gd name="connsiteY209" fmla="*/ 372567 h 387715"/>
                <a:gd name="connsiteX210" fmla="*/ 285783 w 388004"/>
                <a:gd name="connsiteY210" fmla="*/ 334834 h 387715"/>
                <a:gd name="connsiteX211" fmla="*/ 285783 w 388004"/>
                <a:gd name="connsiteY211" fmla="*/ 289598 h 387715"/>
                <a:gd name="connsiteX212" fmla="*/ 317182 w 388004"/>
                <a:gd name="connsiteY212" fmla="*/ 320979 h 387715"/>
                <a:gd name="connsiteX213" fmla="*/ 294637 w 388004"/>
                <a:gd name="connsiteY213" fmla="*/ 339654 h 387715"/>
                <a:gd name="connsiteX214" fmla="*/ 285765 w 388004"/>
                <a:gd name="connsiteY214" fmla="*/ 334834 h 387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388004" h="387715">
                  <a:moveTo>
                    <a:pt x="353145" y="283556"/>
                  </a:moveTo>
                  <a:cubicBezTo>
                    <a:pt x="367737" y="258305"/>
                    <a:pt x="376255" y="230007"/>
                    <a:pt x="378026" y="200897"/>
                  </a:cubicBezTo>
                  <a:cubicBezTo>
                    <a:pt x="384418" y="199944"/>
                    <a:pt x="388828" y="193991"/>
                    <a:pt x="387875" y="187599"/>
                  </a:cubicBezTo>
                  <a:cubicBezTo>
                    <a:pt x="387117" y="182506"/>
                    <a:pt x="383119" y="178508"/>
                    <a:pt x="378026" y="177750"/>
                  </a:cubicBezTo>
                  <a:cubicBezTo>
                    <a:pt x="376547" y="152408"/>
                    <a:pt x="369945" y="127630"/>
                    <a:pt x="358621" y="104912"/>
                  </a:cubicBezTo>
                  <a:cubicBezTo>
                    <a:pt x="363521" y="100683"/>
                    <a:pt x="364065" y="93282"/>
                    <a:pt x="359835" y="88382"/>
                  </a:cubicBezTo>
                  <a:cubicBezTo>
                    <a:pt x="357611" y="85805"/>
                    <a:pt x="354376" y="84323"/>
                    <a:pt x="350972" y="84320"/>
                  </a:cubicBezTo>
                  <a:cubicBezTo>
                    <a:pt x="349649" y="84321"/>
                    <a:pt x="348335" y="84544"/>
                    <a:pt x="347084" y="84977"/>
                  </a:cubicBezTo>
                  <a:cubicBezTo>
                    <a:pt x="340216" y="74616"/>
                    <a:pt x="332354" y="64950"/>
                    <a:pt x="323608" y="56116"/>
                  </a:cubicBezTo>
                  <a:cubicBezTo>
                    <a:pt x="323534" y="55971"/>
                    <a:pt x="323442" y="55836"/>
                    <a:pt x="323334" y="55715"/>
                  </a:cubicBezTo>
                  <a:cubicBezTo>
                    <a:pt x="323223" y="55629"/>
                    <a:pt x="323107" y="55550"/>
                    <a:pt x="322987" y="55477"/>
                  </a:cubicBezTo>
                  <a:cubicBezTo>
                    <a:pt x="315154" y="47656"/>
                    <a:pt x="306658" y="40528"/>
                    <a:pt x="297594" y="34174"/>
                  </a:cubicBezTo>
                  <a:cubicBezTo>
                    <a:pt x="298433" y="32225"/>
                    <a:pt x="298861" y="30125"/>
                    <a:pt x="298854" y="28003"/>
                  </a:cubicBezTo>
                  <a:cubicBezTo>
                    <a:pt x="298855" y="19262"/>
                    <a:pt x="291770" y="12175"/>
                    <a:pt x="283029" y="12174"/>
                  </a:cubicBezTo>
                  <a:cubicBezTo>
                    <a:pt x="278117" y="12173"/>
                    <a:pt x="273482" y="14454"/>
                    <a:pt x="270486" y="18346"/>
                  </a:cubicBezTo>
                  <a:cubicBezTo>
                    <a:pt x="245291" y="6318"/>
                    <a:pt x="217735" y="51"/>
                    <a:pt x="189817" y="0"/>
                  </a:cubicBezTo>
                  <a:lnTo>
                    <a:pt x="189251" y="0"/>
                  </a:lnTo>
                  <a:cubicBezTo>
                    <a:pt x="159960" y="-30"/>
                    <a:pt x="131067" y="6784"/>
                    <a:pt x="104876" y="19898"/>
                  </a:cubicBezTo>
                  <a:cubicBezTo>
                    <a:pt x="102682" y="17568"/>
                    <a:pt x="99624" y="16247"/>
                    <a:pt x="96424" y="16247"/>
                  </a:cubicBezTo>
                  <a:cubicBezTo>
                    <a:pt x="89941" y="16247"/>
                    <a:pt x="84686" y="21502"/>
                    <a:pt x="84686" y="27985"/>
                  </a:cubicBezTo>
                  <a:cubicBezTo>
                    <a:pt x="84694" y="29097"/>
                    <a:pt x="84853" y="30202"/>
                    <a:pt x="85160" y="31271"/>
                  </a:cubicBezTo>
                  <a:cubicBezTo>
                    <a:pt x="77698" y="36199"/>
                    <a:pt x="70597" y="41653"/>
                    <a:pt x="63911" y="47591"/>
                  </a:cubicBezTo>
                  <a:cubicBezTo>
                    <a:pt x="58532" y="43991"/>
                    <a:pt x="51253" y="45434"/>
                    <a:pt x="47653" y="50813"/>
                  </a:cubicBezTo>
                  <a:cubicBezTo>
                    <a:pt x="45017" y="54754"/>
                    <a:pt x="45014" y="59895"/>
                    <a:pt x="47646" y="63838"/>
                  </a:cubicBezTo>
                  <a:cubicBezTo>
                    <a:pt x="42571" y="69566"/>
                    <a:pt x="37846" y="75595"/>
                    <a:pt x="33498" y="81892"/>
                  </a:cubicBezTo>
                  <a:cubicBezTo>
                    <a:pt x="31423" y="80947"/>
                    <a:pt x="29170" y="80455"/>
                    <a:pt x="26890" y="80450"/>
                  </a:cubicBezTo>
                  <a:cubicBezTo>
                    <a:pt x="18149" y="80440"/>
                    <a:pt x="11055" y="87518"/>
                    <a:pt x="11045" y="96259"/>
                  </a:cubicBezTo>
                  <a:cubicBezTo>
                    <a:pt x="11039" y="101416"/>
                    <a:pt x="13546" y="106252"/>
                    <a:pt x="17763" y="109220"/>
                  </a:cubicBezTo>
                  <a:cubicBezTo>
                    <a:pt x="-6600" y="161360"/>
                    <a:pt x="-5868" y="221762"/>
                    <a:pt x="19752" y="273296"/>
                  </a:cubicBezTo>
                  <a:cubicBezTo>
                    <a:pt x="14665" y="277299"/>
                    <a:pt x="13786" y="284667"/>
                    <a:pt x="17788" y="289754"/>
                  </a:cubicBezTo>
                  <a:cubicBezTo>
                    <a:pt x="21010" y="293849"/>
                    <a:pt x="26548" y="295325"/>
                    <a:pt x="31381" y="293377"/>
                  </a:cubicBezTo>
                  <a:cubicBezTo>
                    <a:pt x="38434" y="304075"/>
                    <a:pt x="46543" y="314037"/>
                    <a:pt x="55587" y="323114"/>
                  </a:cubicBezTo>
                  <a:cubicBezTo>
                    <a:pt x="55587" y="323114"/>
                    <a:pt x="55587" y="323279"/>
                    <a:pt x="55733" y="323333"/>
                  </a:cubicBezTo>
                  <a:cubicBezTo>
                    <a:pt x="55814" y="323395"/>
                    <a:pt x="55900" y="323450"/>
                    <a:pt x="55989" y="323498"/>
                  </a:cubicBezTo>
                  <a:cubicBezTo>
                    <a:pt x="88661" y="356045"/>
                    <a:pt x="132129" y="375490"/>
                    <a:pt x="178170" y="378153"/>
                  </a:cubicBezTo>
                  <a:cubicBezTo>
                    <a:pt x="179363" y="384515"/>
                    <a:pt x="185487" y="388705"/>
                    <a:pt x="191849" y="387512"/>
                  </a:cubicBezTo>
                  <a:cubicBezTo>
                    <a:pt x="196600" y="386621"/>
                    <a:pt x="200317" y="382905"/>
                    <a:pt x="201208" y="378153"/>
                  </a:cubicBezTo>
                  <a:cubicBezTo>
                    <a:pt x="225231" y="376654"/>
                    <a:pt x="248743" y="370556"/>
                    <a:pt x="270467" y="360190"/>
                  </a:cubicBezTo>
                  <a:cubicBezTo>
                    <a:pt x="275810" y="367109"/>
                    <a:pt x="285749" y="368386"/>
                    <a:pt x="292668" y="363044"/>
                  </a:cubicBezTo>
                  <a:cubicBezTo>
                    <a:pt x="298354" y="358653"/>
                    <a:pt x="300370" y="350983"/>
                    <a:pt x="297576" y="344363"/>
                  </a:cubicBezTo>
                  <a:cubicBezTo>
                    <a:pt x="306521" y="338087"/>
                    <a:pt x="314912" y="331058"/>
                    <a:pt x="322659" y="323352"/>
                  </a:cubicBezTo>
                  <a:cubicBezTo>
                    <a:pt x="322779" y="323279"/>
                    <a:pt x="322894" y="323200"/>
                    <a:pt x="323006" y="323114"/>
                  </a:cubicBezTo>
                  <a:cubicBezTo>
                    <a:pt x="323115" y="323023"/>
                    <a:pt x="323152" y="322895"/>
                    <a:pt x="323243" y="322786"/>
                  </a:cubicBezTo>
                  <a:cubicBezTo>
                    <a:pt x="334648" y="311306"/>
                    <a:pt x="344548" y="298425"/>
                    <a:pt x="352707" y="284450"/>
                  </a:cubicBezTo>
                  <a:cubicBezTo>
                    <a:pt x="352909" y="284183"/>
                    <a:pt x="353057" y="283879"/>
                    <a:pt x="353145" y="283556"/>
                  </a:cubicBezTo>
                  <a:close/>
                  <a:moveTo>
                    <a:pt x="320961" y="317109"/>
                  </a:moveTo>
                  <a:lnTo>
                    <a:pt x="289252" y="285345"/>
                  </a:lnTo>
                  <a:lnTo>
                    <a:pt x="345843" y="285345"/>
                  </a:lnTo>
                  <a:cubicBezTo>
                    <a:pt x="338750" y="296802"/>
                    <a:pt x="330432" y="307452"/>
                    <a:pt x="321034" y="317109"/>
                  </a:cubicBezTo>
                  <a:close/>
                  <a:moveTo>
                    <a:pt x="35835" y="290255"/>
                  </a:moveTo>
                  <a:cubicBezTo>
                    <a:pt x="37035" y="288858"/>
                    <a:pt x="37880" y="287193"/>
                    <a:pt x="38299" y="285400"/>
                  </a:cubicBezTo>
                  <a:lnTo>
                    <a:pt x="80834" y="285400"/>
                  </a:lnTo>
                  <a:cubicBezTo>
                    <a:pt x="81226" y="287686"/>
                    <a:pt x="82124" y="289857"/>
                    <a:pt x="83463" y="291752"/>
                  </a:cubicBezTo>
                  <a:lnTo>
                    <a:pt x="57759" y="317455"/>
                  </a:lnTo>
                  <a:cubicBezTo>
                    <a:pt x="49611" y="309100"/>
                    <a:pt x="42270" y="299992"/>
                    <a:pt x="35835" y="290255"/>
                  </a:cubicBezTo>
                  <a:close/>
                  <a:moveTo>
                    <a:pt x="321326" y="61611"/>
                  </a:moveTo>
                  <a:cubicBezTo>
                    <a:pt x="329167" y="69728"/>
                    <a:pt x="336249" y="78545"/>
                    <a:pt x="342484" y="87953"/>
                  </a:cubicBezTo>
                  <a:cubicBezTo>
                    <a:pt x="341053" y="89445"/>
                    <a:pt x="340045" y="91291"/>
                    <a:pt x="339563" y="93302"/>
                  </a:cubicBezTo>
                  <a:lnTo>
                    <a:pt x="289617" y="93302"/>
                  </a:lnTo>
                  <a:close/>
                  <a:moveTo>
                    <a:pt x="201116" y="279868"/>
                  </a:moveTo>
                  <a:cubicBezTo>
                    <a:pt x="200086" y="275588"/>
                    <a:pt x="196744" y="272245"/>
                    <a:pt x="192464" y="271215"/>
                  </a:cubicBezTo>
                  <a:lnTo>
                    <a:pt x="192464" y="204749"/>
                  </a:lnTo>
                  <a:cubicBezTo>
                    <a:pt x="194609" y="204354"/>
                    <a:pt x="196649" y="203514"/>
                    <a:pt x="198451" y="202284"/>
                  </a:cubicBezTo>
                  <a:lnTo>
                    <a:pt x="276054" y="279868"/>
                  </a:lnTo>
                  <a:close/>
                  <a:moveTo>
                    <a:pt x="109385" y="291716"/>
                  </a:moveTo>
                  <a:cubicBezTo>
                    <a:pt x="110720" y="289812"/>
                    <a:pt x="111618" y="287636"/>
                    <a:pt x="112013" y="285345"/>
                  </a:cubicBezTo>
                  <a:lnTo>
                    <a:pt x="178334" y="285345"/>
                  </a:lnTo>
                  <a:cubicBezTo>
                    <a:pt x="179358" y="289632"/>
                    <a:pt x="182701" y="292983"/>
                    <a:pt x="186987" y="294016"/>
                  </a:cubicBezTo>
                  <a:lnTo>
                    <a:pt x="186987" y="364517"/>
                  </a:lnTo>
                  <a:cubicBezTo>
                    <a:pt x="185793" y="364802"/>
                    <a:pt x="184653" y="365277"/>
                    <a:pt x="183610" y="365923"/>
                  </a:cubicBezTo>
                  <a:close/>
                  <a:moveTo>
                    <a:pt x="187024" y="98778"/>
                  </a:moveTo>
                  <a:lnTo>
                    <a:pt x="187024" y="173624"/>
                  </a:lnTo>
                  <a:cubicBezTo>
                    <a:pt x="184606" y="174017"/>
                    <a:pt x="182312" y="174967"/>
                    <a:pt x="180324" y="176399"/>
                  </a:cubicBezTo>
                  <a:lnTo>
                    <a:pt x="106281" y="102374"/>
                  </a:lnTo>
                  <a:cubicBezTo>
                    <a:pt x="106993" y="101252"/>
                    <a:pt x="107512" y="100018"/>
                    <a:pt x="107815" y="98723"/>
                  </a:cubicBezTo>
                  <a:close/>
                  <a:moveTo>
                    <a:pt x="112050" y="279868"/>
                  </a:moveTo>
                  <a:cubicBezTo>
                    <a:pt x="111638" y="277593"/>
                    <a:pt x="110742" y="275432"/>
                    <a:pt x="109421" y="273534"/>
                  </a:cubicBezTo>
                  <a:lnTo>
                    <a:pt x="180616" y="202339"/>
                  </a:lnTo>
                  <a:cubicBezTo>
                    <a:pt x="182520" y="203641"/>
                    <a:pt x="184690" y="204502"/>
                    <a:pt x="186969" y="204858"/>
                  </a:cubicBezTo>
                  <a:lnTo>
                    <a:pt x="186969" y="271270"/>
                  </a:lnTo>
                  <a:cubicBezTo>
                    <a:pt x="182688" y="272300"/>
                    <a:pt x="179346" y="275642"/>
                    <a:pt x="178316" y="279923"/>
                  </a:cubicBezTo>
                  <a:close/>
                  <a:moveTo>
                    <a:pt x="205151" y="192061"/>
                  </a:moveTo>
                  <a:lnTo>
                    <a:pt x="271618" y="192061"/>
                  </a:lnTo>
                  <a:cubicBezTo>
                    <a:pt x="272596" y="196427"/>
                    <a:pt x="275974" y="199855"/>
                    <a:pt x="280325" y="200897"/>
                  </a:cubicBezTo>
                  <a:lnTo>
                    <a:pt x="280325" y="276382"/>
                  </a:lnTo>
                  <a:lnTo>
                    <a:pt x="202413" y="198451"/>
                  </a:lnTo>
                  <a:cubicBezTo>
                    <a:pt x="203776" y="196548"/>
                    <a:pt x="204698" y="194365"/>
                    <a:pt x="205114" y="192061"/>
                  </a:cubicBezTo>
                  <a:close/>
                  <a:moveTo>
                    <a:pt x="280325" y="178096"/>
                  </a:moveTo>
                  <a:cubicBezTo>
                    <a:pt x="276102" y="179111"/>
                    <a:pt x="272786" y="182377"/>
                    <a:pt x="271709" y="186585"/>
                  </a:cubicBezTo>
                  <a:lnTo>
                    <a:pt x="205151" y="186585"/>
                  </a:lnTo>
                  <a:cubicBezTo>
                    <a:pt x="204774" y="184329"/>
                    <a:pt x="203915" y="182181"/>
                    <a:pt x="202632" y="180287"/>
                  </a:cubicBezTo>
                  <a:lnTo>
                    <a:pt x="280289" y="102630"/>
                  </a:lnTo>
                  <a:close/>
                  <a:moveTo>
                    <a:pt x="198835" y="176380"/>
                  </a:moveTo>
                  <a:cubicBezTo>
                    <a:pt x="196948" y="175021"/>
                    <a:pt x="194785" y="174092"/>
                    <a:pt x="192500" y="173660"/>
                  </a:cubicBezTo>
                  <a:lnTo>
                    <a:pt x="192500" y="98815"/>
                  </a:lnTo>
                  <a:lnTo>
                    <a:pt x="276473" y="98815"/>
                  </a:lnTo>
                  <a:close/>
                  <a:moveTo>
                    <a:pt x="99180" y="107413"/>
                  </a:moveTo>
                  <a:cubicBezTo>
                    <a:pt x="100282" y="107146"/>
                    <a:pt x="101340" y="106722"/>
                    <a:pt x="102320" y="106153"/>
                  </a:cubicBezTo>
                  <a:lnTo>
                    <a:pt x="176454" y="180287"/>
                  </a:lnTo>
                  <a:cubicBezTo>
                    <a:pt x="175171" y="182181"/>
                    <a:pt x="174312" y="184329"/>
                    <a:pt x="173935" y="186585"/>
                  </a:cubicBezTo>
                  <a:lnTo>
                    <a:pt x="99089" y="186585"/>
                  </a:lnTo>
                  <a:close/>
                  <a:moveTo>
                    <a:pt x="174026" y="192061"/>
                  </a:moveTo>
                  <a:cubicBezTo>
                    <a:pt x="174453" y="194368"/>
                    <a:pt x="175388" y="196551"/>
                    <a:pt x="176764" y="198451"/>
                  </a:cubicBezTo>
                  <a:lnTo>
                    <a:pt x="105569" y="269645"/>
                  </a:lnTo>
                  <a:cubicBezTo>
                    <a:pt x="103682" y="268320"/>
                    <a:pt x="101525" y="267428"/>
                    <a:pt x="99253" y="267035"/>
                  </a:cubicBezTo>
                  <a:lnTo>
                    <a:pt x="99253" y="192061"/>
                  </a:lnTo>
                  <a:close/>
                  <a:moveTo>
                    <a:pt x="285820" y="200897"/>
                  </a:moveTo>
                  <a:cubicBezTo>
                    <a:pt x="290164" y="199849"/>
                    <a:pt x="293534" y="196422"/>
                    <a:pt x="294509" y="192061"/>
                  </a:cubicBezTo>
                  <a:lnTo>
                    <a:pt x="364974" y="192061"/>
                  </a:lnTo>
                  <a:cubicBezTo>
                    <a:pt x="365256" y="193256"/>
                    <a:pt x="365731" y="194397"/>
                    <a:pt x="366380" y="195439"/>
                  </a:cubicBezTo>
                  <a:lnTo>
                    <a:pt x="285820" y="275998"/>
                  </a:lnTo>
                  <a:close/>
                  <a:moveTo>
                    <a:pt x="364974" y="186585"/>
                  </a:moveTo>
                  <a:lnTo>
                    <a:pt x="294363" y="186585"/>
                  </a:lnTo>
                  <a:cubicBezTo>
                    <a:pt x="293291" y="182385"/>
                    <a:pt x="289981" y="179124"/>
                    <a:pt x="285765" y="178115"/>
                  </a:cubicBezTo>
                  <a:lnTo>
                    <a:pt x="285765" y="102648"/>
                  </a:lnTo>
                  <a:lnTo>
                    <a:pt x="366325" y="183208"/>
                  </a:lnTo>
                  <a:cubicBezTo>
                    <a:pt x="365682" y="184253"/>
                    <a:pt x="365208" y="185392"/>
                    <a:pt x="364919" y="186585"/>
                  </a:cubicBezTo>
                  <a:close/>
                  <a:moveTo>
                    <a:pt x="192500" y="93302"/>
                  </a:moveTo>
                  <a:lnTo>
                    <a:pt x="192500" y="9328"/>
                  </a:lnTo>
                  <a:lnTo>
                    <a:pt x="276473" y="93302"/>
                  </a:lnTo>
                  <a:close/>
                  <a:moveTo>
                    <a:pt x="187024" y="93302"/>
                  </a:moveTo>
                  <a:lnTo>
                    <a:pt x="107815" y="93302"/>
                  </a:lnTo>
                  <a:cubicBezTo>
                    <a:pt x="107529" y="92108"/>
                    <a:pt x="107055" y="90968"/>
                    <a:pt x="106409" y="89924"/>
                  </a:cubicBezTo>
                  <a:lnTo>
                    <a:pt x="187024" y="9347"/>
                  </a:lnTo>
                  <a:close/>
                  <a:moveTo>
                    <a:pt x="90272" y="106080"/>
                  </a:moveTo>
                  <a:cubicBezTo>
                    <a:pt x="91322" y="106726"/>
                    <a:pt x="92468" y="107201"/>
                    <a:pt x="93667" y="107486"/>
                  </a:cubicBezTo>
                  <a:lnTo>
                    <a:pt x="93667" y="186640"/>
                  </a:lnTo>
                  <a:lnTo>
                    <a:pt x="9694" y="186640"/>
                  </a:lnTo>
                  <a:close/>
                  <a:moveTo>
                    <a:pt x="93667" y="192116"/>
                  </a:moveTo>
                  <a:lnTo>
                    <a:pt x="93667" y="267108"/>
                  </a:lnTo>
                  <a:cubicBezTo>
                    <a:pt x="91384" y="267501"/>
                    <a:pt x="89215" y="268393"/>
                    <a:pt x="87314" y="269718"/>
                  </a:cubicBezTo>
                  <a:lnTo>
                    <a:pt x="9712" y="192116"/>
                  </a:lnTo>
                  <a:close/>
                  <a:moveTo>
                    <a:pt x="87296" y="295641"/>
                  </a:moveTo>
                  <a:cubicBezTo>
                    <a:pt x="89198" y="296980"/>
                    <a:pt x="91374" y="297878"/>
                    <a:pt x="93667" y="298269"/>
                  </a:cubicBezTo>
                  <a:lnTo>
                    <a:pt x="93667" y="346152"/>
                  </a:lnTo>
                  <a:cubicBezTo>
                    <a:pt x="82120" y="339056"/>
                    <a:pt x="71383" y="330719"/>
                    <a:pt x="61648" y="321289"/>
                  </a:cubicBezTo>
                  <a:close/>
                  <a:moveTo>
                    <a:pt x="99144" y="298269"/>
                  </a:moveTo>
                  <a:cubicBezTo>
                    <a:pt x="101425" y="297878"/>
                    <a:pt x="103590" y="296979"/>
                    <a:pt x="105478" y="295641"/>
                  </a:cubicBezTo>
                  <a:lnTo>
                    <a:pt x="179722" y="369793"/>
                  </a:lnTo>
                  <a:cubicBezTo>
                    <a:pt x="179188" y="370681"/>
                    <a:pt x="178766" y="371631"/>
                    <a:pt x="178462" y="372622"/>
                  </a:cubicBezTo>
                  <a:cubicBezTo>
                    <a:pt x="150599" y="371008"/>
                    <a:pt x="123476" y="363027"/>
                    <a:pt x="99180" y="349292"/>
                  </a:cubicBezTo>
                  <a:close/>
                  <a:moveTo>
                    <a:pt x="195895" y="365977"/>
                  </a:moveTo>
                  <a:cubicBezTo>
                    <a:pt x="194854" y="365328"/>
                    <a:pt x="193713" y="364854"/>
                    <a:pt x="192518" y="364572"/>
                  </a:cubicBezTo>
                  <a:lnTo>
                    <a:pt x="192518" y="294016"/>
                  </a:lnTo>
                  <a:cubicBezTo>
                    <a:pt x="196808" y="292991"/>
                    <a:pt x="200155" y="289637"/>
                    <a:pt x="201171" y="285345"/>
                  </a:cubicBezTo>
                  <a:lnTo>
                    <a:pt x="276473" y="285345"/>
                  </a:lnTo>
                  <a:close/>
                  <a:moveTo>
                    <a:pt x="289690" y="279923"/>
                  </a:moveTo>
                  <a:lnTo>
                    <a:pt x="370250" y="199363"/>
                  </a:lnTo>
                  <a:cubicBezTo>
                    <a:pt x="371019" y="199838"/>
                    <a:pt x="371840" y="200224"/>
                    <a:pt x="372696" y="200514"/>
                  </a:cubicBezTo>
                  <a:cubicBezTo>
                    <a:pt x="371016" y="228445"/>
                    <a:pt x="362933" y="255615"/>
                    <a:pt x="349074" y="279923"/>
                  </a:cubicBezTo>
                  <a:close/>
                  <a:moveTo>
                    <a:pt x="372714" y="178242"/>
                  </a:moveTo>
                  <a:cubicBezTo>
                    <a:pt x="371847" y="178521"/>
                    <a:pt x="371020" y="178907"/>
                    <a:pt x="370250" y="179392"/>
                  </a:cubicBezTo>
                  <a:lnTo>
                    <a:pt x="289635" y="98778"/>
                  </a:lnTo>
                  <a:lnTo>
                    <a:pt x="339581" y="98778"/>
                  </a:lnTo>
                  <a:cubicBezTo>
                    <a:pt x="341052" y="105040"/>
                    <a:pt x="347321" y="108924"/>
                    <a:pt x="353583" y="107453"/>
                  </a:cubicBezTo>
                  <a:cubicBezTo>
                    <a:pt x="353638" y="107440"/>
                    <a:pt x="353692" y="107426"/>
                    <a:pt x="353747" y="107413"/>
                  </a:cubicBezTo>
                  <a:cubicBezTo>
                    <a:pt x="364769" y="129484"/>
                    <a:pt x="371202" y="153560"/>
                    <a:pt x="372659" y="178188"/>
                  </a:cubicBezTo>
                  <a:close/>
                  <a:moveTo>
                    <a:pt x="317511" y="57759"/>
                  </a:moveTo>
                  <a:lnTo>
                    <a:pt x="285765" y="89450"/>
                  </a:lnTo>
                  <a:lnTo>
                    <a:pt x="285765" y="43575"/>
                  </a:lnTo>
                  <a:cubicBezTo>
                    <a:pt x="289157" y="42985"/>
                    <a:pt x="292261" y="41299"/>
                    <a:pt x="294601" y="38774"/>
                  </a:cubicBezTo>
                  <a:cubicBezTo>
                    <a:pt x="302715" y="44467"/>
                    <a:pt x="310358" y="50804"/>
                    <a:pt x="317456" y="57723"/>
                  </a:cubicBezTo>
                  <a:close/>
                  <a:moveTo>
                    <a:pt x="280343" y="43611"/>
                  </a:moveTo>
                  <a:lnTo>
                    <a:pt x="280343" y="89450"/>
                  </a:lnTo>
                  <a:lnTo>
                    <a:pt x="196553" y="5659"/>
                  </a:lnTo>
                  <a:cubicBezTo>
                    <a:pt x="221310" y="6593"/>
                    <a:pt x="245616" y="12569"/>
                    <a:pt x="267985" y="23221"/>
                  </a:cubicBezTo>
                  <a:cubicBezTo>
                    <a:pt x="267492" y="24773"/>
                    <a:pt x="267240" y="26392"/>
                    <a:pt x="267236" y="28022"/>
                  </a:cubicBezTo>
                  <a:cubicBezTo>
                    <a:pt x="267258" y="35679"/>
                    <a:pt x="272751" y="42225"/>
                    <a:pt x="280289" y="43575"/>
                  </a:cubicBezTo>
                  <a:close/>
                  <a:moveTo>
                    <a:pt x="183044" y="5641"/>
                  </a:moveTo>
                  <a:lnTo>
                    <a:pt x="102539" y="86036"/>
                  </a:lnTo>
                  <a:cubicBezTo>
                    <a:pt x="101502" y="85391"/>
                    <a:pt x="100368" y="84916"/>
                    <a:pt x="99180" y="84631"/>
                  </a:cubicBezTo>
                  <a:lnTo>
                    <a:pt x="99180" y="39376"/>
                  </a:lnTo>
                  <a:cubicBezTo>
                    <a:pt x="104436" y="38111"/>
                    <a:pt x="108142" y="33410"/>
                    <a:pt x="108143" y="28003"/>
                  </a:cubicBezTo>
                  <a:cubicBezTo>
                    <a:pt x="108147" y="26859"/>
                    <a:pt x="107981" y="25721"/>
                    <a:pt x="107650" y="24626"/>
                  </a:cubicBezTo>
                  <a:cubicBezTo>
                    <a:pt x="131103" y="12941"/>
                    <a:pt x="156800" y="6453"/>
                    <a:pt x="182989" y="5604"/>
                  </a:cubicBezTo>
                  <a:close/>
                  <a:moveTo>
                    <a:pt x="93704" y="39394"/>
                  </a:moveTo>
                  <a:lnTo>
                    <a:pt x="93704" y="84631"/>
                  </a:lnTo>
                  <a:cubicBezTo>
                    <a:pt x="92409" y="84932"/>
                    <a:pt x="91175" y="85451"/>
                    <a:pt x="90053" y="86164"/>
                  </a:cubicBezTo>
                  <a:lnTo>
                    <a:pt x="67380" y="63473"/>
                  </a:lnTo>
                  <a:cubicBezTo>
                    <a:pt x="68545" y="61644"/>
                    <a:pt x="69177" y="59526"/>
                    <a:pt x="69205" y="57357"/>
                  </a:cubicBezTo>
                  <a:cubicBezTo>
                    <a:pt x="69208" y="55347"/>
                    <a:pt x="68686" y="53371"/>
                    <a:pt x="67690" y="51625"/>
                  </a:cubicBezTo>
                  <a:cubicBezTo>
                    <a:pt x="74087" y="45972"/>
                    <a:pt x="80863" y="40763"/>
                    <a:pt x="87972" y="36036"/>
                  </a:cubicBezTo>
                  <a:cubicBezTo>
                    <a:pt x="89523" y="37678"/>
                    <a:pt x="91512" y="38844"/>
                    <a:pt x="93704" y="39394"/>
                  </a:cubicBezTo>
                  <a:close/>
                  <a:moveTo>
                    <a:pt x="51662" y="67544"/>
                  </a:moveTo>
                  <a:cubicBezTo>
                    <a:pt x="55361" y="69622"/>
                    <a:pt x="59897" y="69531"/>
                    <a:pt x="63510" y="67306"/>
                  </a:cubicBezTo>
                  <a:lnTo>
                    <a:pt x="86292" y="90089"/>
                  </a:lnTo>
                  <a:cubicBezTo>
                    <a:pt x="85715" y="91078"/>
                    <a:pt x="85291" y="92149"/>
                    <a:pt x="85033" y="93265"/>
                  </a:cubicBezTo>
                  <a:lnTo>
                    <a:pt x="42443" y="93265"/>
                  </a:lnTo>
                  <a:cubicBezTo>
                    <a:pt x="41832" y="90119"/>
                    <a:pt x="40286" y="87231"/>
                    <a:pt x="38007" y="84977"/>
                  </a:cubicBezTo>
                  <a:cubicBezTo>
                    <a:pt x="42207" y="78899"/>
                    <a:pt x="46767" y="73077"/>
                    <a:pt x="51662" y="67544"/>
                  </a:cubicBezTo>
                  <a:close/>
                  <a:moveTo>
                    <a:pt x="26890" y="112141"/>
                  </a:moveTo>
                  <a:cubicBezTo>
                    <a:pt x="34678" y="112131"/>
                    <a:pt x="41307" y="106469"/>
                    <a:pt x="42535" y="98778"/>
                  </a:cubicBezTo>
                  <a:lnTo>
                    <a:pt x="85033" y="98778"/>
                  </a:lnTo>
                  <a:cubicBezTo>
                    <a:pt x="85314" y="99996"/>
                    <a:pt x="85788" y="101161"/>
                    <a:pt x="86438" y="102228"/>
                  </a:cubicBezTo>
                  <a:lnTo>
                    <a:pt x="5623" y="183025"/>
                  </a:lnTo>
                  <a:cubicBezTo>
                    <a:pt x="6427" y="158296"/>
                    <a:pt x="12246" y="133987"/>
                    <a:pt x="22728" y="111575"/>
                  </a:cubicBezTo>
                  <a:cubicBezTo>
                    <a:pt x="24085" y="111941"/>
                    <a:pt x="25484" y="112131"/>
                    <a:pt x="26890" y="112141"/>
                  </a:cubicBezTo>
                  <a:close/>
                  <a:moveTo>
                    <a:pt x="5641" y="195712"/>
                  </a:moveTo>
                  <a:lnTo>
                    <a:pt x="83481" y="273534"/>
                  </a:lnTo>
                  <a:cubicBezTo>
                    <a:pt x="82145" y="275424"/>
                    <a:pt x="81247" y="277588"/>
                    <a:pt x="80852" y="279868"/>
                  </a:cubicBezTo>
                  <a:lnTo>
                    <a:pt x="38300" y="279868"/>
                  </a:lnTo>
                  <a:cubicBezTo>
                    <a:pt x="36866" y="273802"/>
                    <a:pt x="30917" y="269935"/>
                    <a:pt x="24791" y="271088"/>
                  </a:cubicBezTo>
                  <a:cubicBezTo>
                    <a:pt x="13071" y="247628"/>
                    <a:pt x="6540" y="221921"/>
                    <a:pt x="5641" y="195712"/>
                  </a:cubicBezTo>
                  <a:close/>
                  <a:moveTo>
                    <a:pt x="200970" y="372567"/>
                  </a:moveTo>
                  <a:cubicBezTo>
                    <a:pt x="200685" y="371596"/>
                    <a:pt x="200267" y="370669"/>
                    <a:pt x="199729" y="369811"/>
                  </a:cubicBezTo>
                  <a:lnTo>
                    <a:pt x="280307" y="289215"/>
                  </a:lnTo>
                  <a:lnTo>
                    <a:pt x="280307" y="334852"/>
                  </a:lnTo>
                  <a:cubicBezTo>
                    <a:pt x="272730" y="336174"/>
                    <a:pt x="267201" y="342751"/>
                    <a:pt x="267200" y="350442"/>
                  </a:cubicBezTo>
                  <a:cubicBezTo>
                    <a:pt x="267202" y="352073"/>
                    <a:pt x="267461" y="353693"/>
                    <a:pt x="267966" y="355243"/>
                  </a:cubicBezTo>
                  <a:cubicBezTo>
                    <a:pt x="246936" y="365235"/>
                    <a:pt x="224190" y="371115"/>
                    <a:pt x="200952" y="372567"/>
                  </a:cubicBezTo>
                  <a:close/>
                  <a:moveTo>
                    <a:pt x="285783" y="334834"/>
                  </a:moveTo>
                  <a:lnTo>
                    <a:pt x="285783" y="289598"/>
                  </a:lnTo>
                  <a:lnTo>
                    <a:pt x="317182" y="320979"/>
                  </a:lnTo>
                  <a:cubicBezTo>
                    <a:pt x="310171" y="327788"/>
                    <a:pt x="302632" y="334032"/>
                    <a:pt x="294637" y="339654"/>
                  </a:cubicBezTo>
                  <a:cubicBezTo>
                    <a:pt x="292292" y="337113"/>
                    <a:pt x="289173" y="335419"/>
                    <a:pt x="285765" y="334834"/>
                  </a:cubicBezTo>
                  <a:close/>
                </a:path>
              </a:pathLst>
            </a:custGeom>
            <a:grpFill/>
            <a:ln w="1819" cap="flat">
              <a:noFill/>
              <a:prstDash val="solid"/>
              <a:miter/>
            </a:ln>
          </p:spPr>
          <p:txBody>
            <a:bodyPr rtlCol="0" anchor="ctr"/>
            <a:lstStyle/>
            <a:p>
              <a:endParaRPr lang="en-US" sz="1800"/>
            </a:p>
          </p:txBody>
        </p:sp>
      </p:grpSp>
      <p:sp>
        <p:nvSpPr>
          <p:cNvPr id="3" name="Slide Number Placeholder 13">
            <a:extLst>
              <a:ext uri="{FF2B5EF4-FFF2-40B4-BE49-F238E27FC236}">
                <a16:creationId xmlns:a16="http://schemas.microsoft.com/office/drawing/2014/main" id="{BE0B2661-6337-B1BF-F17D-ACAE1D4CE284}"/>
              </a:ext>
            </a:extLst>
          </p:cNvPr>
          <p:cNvSpPr>
            <a:spLocks noGrp="1"/>
          </p:cNvSpPr>
          <p:nvPr>
            <p:ph type="sldNum" sz="quarter" idx="4"/>
          </p:nvPr>
        </p:nvSpPr>
        <p:spPr>
          <a:xfrm>
            <a:off x="8788186" y="4939894"/>
            <a:ext cx="285750" cy="80866"/>
          </a:xfrm>
          <a:prstGeom prst="rect">
            <a:avLst/>
          </a:prstGeom>
        </p:spPr>
        <p:txBody>
          <a:bodyPr vert="horz" lIns="0" tIns="0" rIns="0" bIns="0" rtlCol="0" anchor="ctr"/>
          <a:lstStyle>
            <a:lvl1pPr algn="r">
              <a:defRPr sz="525">
                <a:solidFill>
                  <a:schemeClr val="bg1"/>
                </a:solidFill>
                <a:latin typeface="+mj-lt"/>
              </a:defRPr>
            </a:lvl1pPr>
          </a:lstStyle>
          <a:p>
            <a:fld id="{70F63544-3858-4327-B6B2-E49B7EA9EE60}" type="slidenum">
              <a:rPr lang="en-GB" smtClean="0"/>
              <a:pPr/>
              <a:t>‹#›</a:t>
            </a:fld>
            <a:endParaRPr lang="en-GB"/>
          </a:p>
        </p:txBody>
      </p:sp>
    </p:spTree>
    <p:extLst>
      <p:ext uri="{BB962C8B-B14F-4D97-AF65-F5344CB8AC3E}">
        <p14:creationId xmlns:p14="http://schemas.microsoft.com/office/powerpoint/2010/main" val="19254717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 Comparison x 4 01">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035F1A-60CA-08F8-B525-AE08379BEBC7}"/>
              </a:ext>
            </a:extLst>
          </p:cNvPr>
          <p:cNvSpPr>
            <a:spLocks noGrp="1"/>
          </p:cNvSpPr>
          <p:nvPr>
            <p:ph idx="1"/>
          </p:nvPr>
        </p:nvSpPr>
        <p:spPr>
          <a:xfrm>
            <a:off x="285749" y="4187596"/>
            <a:ext cx="4572000" cy="471700"/>
          </a:xfrm>
        </p:spPr>
        <p:txBody>
          <a:bodyPr/>
          <a:lstStyle>
            <a:lvl1pPr algn="l">
              <a:buClr>
                <a:schemeClr val="accent1"/>
              </a:buClr>
              <a:defRPr sz="1050"/>
            </a:lvl1pPr>
            <a:lvl2pPr marL="0" indent="0">
              <a:buClr>
                <a:schemeClr val="tx2"/>
              </a:buClr>
              <a:buNone/>
              <a:defRPr sz="1050"/>
            </a:lvl2pPr>
            <a:lvl5pPr>
              <a:buClr>
                <a:schemeClr val="tx2"/>
              </a:buClr>
              <a:defRPr/>
            </a:lvl5pPr>
          </a:lstStyle>
          <a:p>
            <a:pPr lvl="0"/>
            <a:r>
              <a:rPr lang="en-US"/>
              <a:t>Click to edit Master text styles</a:t>
            </a:r>
          </a:p>
        </p:txBody>
      </p:sp>
      <p:sp>
        <p:nvSpPr>
          <p:cNvPr id="5" name="Title 4">
            <a:extLst>
              <a:ext uri="{FF2B5EF4-FFF2-40B4-BE49-F238E27FC236}">
                <a16:creationId xmlns:a16="http://schemas.microsoft.com/office/drawing/2014/main" id="{EFD2EC72-7B04-D895-7783-6410DC096BF6}"/>
              </a:ext>
            </a:extLst>
          </p:cNvPr>
          <p:cNvSpPr>
            <a:spLocks noGrp="1"/>
          </p:cNvSpPr>
          <p:nvPr>
            <p:ph type="title"/>
          </p:nvPr>
        </p:nvSpPr>
        <p:spPr>
          <a:xfrm>
            <a:off x="284967" y="580967"/>
            <a:ext cx="4001283" cy="554154"/>
          </a:xfrm>
        </p:spPr>
        <p:txBody>
          <a:bodyPr/>
          <a:lstStyle>
            <a:lvl1pPr>
              <a:defRPr>
                <a:solidFill>
                  <a:schemeClr val="accent1"/>
                </a:solidFill>
              </a:defRPr>
            </a:lvl1pPr>
          </a:lstStyle>
          <a:p>
            <a:r>
              <a:rPr lang="en-US"/>
              <a:t>Click to edit Master title style</a:t>
            </a:r>
            <a:endParaRPr lang="en-GB"/>
          </a:p>
        </p:txBody>
      </p:sp>
      <p:sp>
        <p:nvSpPr>
          <p:cNvPr id="8" name="Content Placeholder 2">
            <a:extLst>
              <a:ext uri="{FF2B5EF4-FFF2-40B4-BE49-F238E27FC236}">
                <a16:creationId xmlns:a16="http://schemas.microsoft.com/office/drawing/2014/main" id="{9BB4997D-57DC-657A-4280-38D88F6DD842}"/>
              </a:ext>
            </a:extLst>
          </p:cNvPr>
          <p:cNvSpPr>
            <a:spLocks noGrp="1"/>
          </p:cNvSpPr>
          <p:nvPr>
            <p:ph idx="16" hasCustomPrompt="1"/>
          </p:nvPr>
        </p:nvSpPr>
        <p:spPr>
          <a:xfrm>
            <a:off x="285751" y="279452"/>
            <a:ext cx="2285999" cy="286015"/>
          </a:xfrm>
          <a:noFill/>
        </p:spPr>
        <p:txBody>
          <a:bodyPr/>
          <a:lstStyle>
            <a:lvl1pPr marL="0" indent="0">
              <a:buNone/>
              <a:defRPr cap="none" spc="0" baseline="0">
                <a:solidFill>
                  <a:schemeClr val="tx1"/>
                </a:solidFill>
                <a:latin typeface="Inter SemiBold" panose="02000503000000020004" pitchFamily="2" charset="0"/>
                <a:ea typeface="Inter SemiBold" panose="02000503000000020004" pitchFamily="2" charset="0"/>
                <a:cs typeface="Inter SemiBold" panose="02000503000000020004" pitchFamily="2" charset="0"/>
              </a:defRPr>
            </a:lvl1pPr>
            <a:lvl2pPr marL="0" indent="0">
              <a:buNone/>
              <a:defRPr/>
            </a:lvl2pPr>
          </a:lstStyle>
          <a:p>
            <a:pPr lvl="0"/>
            <a:r>
              <a:rPr lang="en-US"/>
              <a:t>Click to edit Master text Styles</a:t>
            </a:r>
          </a:p>
        </p:txBody>
      </p:sp>
      <p:sp>
        <p:nvSpPr>
          <p:cNvPr id="14" name="Content Placeholder 13">
            <a:extLst>
              <a:ext uri="{FF2B5EF4-FFF2-40B4-BE49-F238E27FC236}">
                <a16:creationId xmlns:a16="http://schemas.microsoft.com/office/drawing/2014/main" id="{120F1696-D68C-7FAC-13F0-43D5E21BD275}"/>
              </a:ext>
            </a:extLst>
          </p:cNvPr>
          <p:cNvSpPr>
            <a:spLocks noGrp="1"/>
          </p:cNvSpPr>
          <p:nvPr>
            <p:ph sz="quarter" idx="17"/>
          </p:nvPr>
        </p:nvSpPr>
        <p:spPr>
          <a:xfrm>
            <a:off x="284967" y="2002102"/>
            <a:ext cx="2041875" cy="2002102"/>
          </a:xfrm>
          <a:prstGeom prst="rect">
            <a:avLst/>
          </a:prstGeom>
          <a:solidFill>
            <a:schemeClr val="bg2"/>
          </a:solidFill>
        </p:spPr>
        <p:txBody>
          <a:bodyPr lIns="0" tIns="360000" rIns="0" bIns="144000"/>
          <a:lstStyle>
            <a:lvl1pPr>
              <a:buClr>
                <a:schemeClr val="accent1"/>
              </a:buClr>
              <a:defRPr/>
            </a:lvl1pPr>
            <a:lvl2pPr>
              <a:buClr>
                <a:schemeClr val="accent1"/>
              </a:buClr>
              <a:defRPr/>
            </a:lvl2pPr>
            <a:lvl3pPr>
              <a:lnSpc>
                <a:spcPct val="90000"/>
              </a:lnSpc>
              <a:buClr>
                <a:schemeClr val="accent1"/>
              </a:buClr>
              <a:defRPr sz="1800"/>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13">
            <a:extLst>
              <a:ext uri="{FF2B5EF4-FFF2-40B4-BE49-F238E27FC236}">
                <a16:creationId xmlns:a16="http://schemas.microsoft.com/office/drawing/2014/main" id="{5C42955D-E49D-E424-FD8D-DBD067C97875}"/>
              </a:ext>
            </a:extLst>
          </p:cNvPr>
          <p:cNvSpPr>
            <a:spLocks noGrp="1"/>
          </p:cNvSpPr>
          <p:nvPr>
            <p:ph sz="quarter" idx="21"/>
          </p:nvPr>
        </p:nvSpPr>
        <p:spPr>
          <a:xfrm>
            <a:off x="2462625" y="2002102"/>
            <a:ext cx="2041875" cy="2002102"/>
          </a:xfrm>
          <a:prstGeom prst="rect">
            <a:avLst/>
          </a:prstGeom>
          <a:solidFill>
            <a:schemeClr val="bg2"/>
          </a:solidFill>
        </p:spPr>
        <p:txBody>
          <a:bodyPr lIns="0" tIns="360000" rIns="0" bIns="144000"/>
          <a:lstStyle>
            <a:lvl1pPr>
              <a:buClr>
                <a:schemeClr val="accent1"/>
              </a:buClr>
              <a:defRPr/>
            </a:lvl1pPr>
            <a:lvl2pPr>
              <a:buClr>
                <a:schemeClr val="accent1"/>
              </a:buClr>
              <a:defRPr/>
            </a:lvl2pPr>
            <a:lvl3pPr>
              <a:lnSpc>
                <a:spcPct val="90000"/>
              </a:lnSpc>
              <a:buClr>
                <a:schemeClr val="accent1"/>
              </a:buClr>
              <a:defRPr sz="1800"/>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13">
            <a:extLst>
              <a:ext uri="{FF2B5EF4-FFF2-40B4-BE49-F238E27FC236}">
                <a16:creationId xmlns:a16="http://schemas.microsoft.com/office/drawing/2014/main" id="{DDDE0B90-F7AC-7771-56C2-9A143D7CEAB2}"/>
              </a:ext>
            </a:extLst>
          </p:cNvPr>
          <p:cNvSpPr>
            <a:spLocks noGrp="1"/>
          </p:cNvSpPr>
          <p:nvPr>
            <p:ph sz="quarter" idx="22"/>
          </p:nvPr>
        </p:nvSpPr>
        <p:spPr>
          <a:xfrm>
            <a:off x="4639500" y="2002102"/>
            <a:ext cx="2041875" cy="2002102"/>
          </a:xfrm>
          <a:prstGeom prst="rect">
            <a:avLst/>
          </a:prstGeom>
          <a:solidFill>
            <a:schemeClr val="bg2"/>
          </a:solidFill>
        </p:spPr>
        <p:txBody>
          <a:bodyPr lIns="0" tIns="360000" rIns="0" bIns="144000"/>
          <a:lstStyle>
            <a:lvl1pPr>
              <a:buClr>
                <a:schemeClr val="accent1"/>
              </a:buClr>
              <a:defRPr/>
            </a:lvl1pPr>
            <a:lvl2pPr>
              <a:buClr>
                <a:schemeClr val="accent1"/>
              </a:buClr>
              <a:defRPr/>
            </a:lvl2pPr>
            <a:lvl3pPr>
              <a:lnSpc>
                <a:spcPct val="90000"/>
              </a:lnSpc>
              <a:buClr>
                <a:schemeClr val="accent1"/>
              </a:buClr>
              <a:defRPr sz="1800"/>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Content Placeholder 13">
            <a:extLst>
              <a:ext uri="{FF2B5EF4-FFF2-40B4-BE49-F238E27FC236}">
                <a16:creationId xmlns:a16="http://schemas.microsoft.com/office/drawing/2014/main" id="{3235B946-76B1-6679-A943-E8285C8807AB}"/>
              </a:ext>
            </a:extLst>
          </p:cNvPr>
          <p:cNvSpPr>
            <a:spLocks noGrp="1"/>
          </p:cNvSpPr>
          <p:nvPr>
            <p:ph sz="quarter" idx="23"/>
          </p:nvPr>
        </p:nvSpPr>
        <p:spPr>
          <a:xfrm>
            <a:off x="6816375" y="2002102"/>
            <a:ext cx="2041875" cy="2002102"/>
          </a:xfrm>
          <a:prstGeom prst="rect">
            <a:avLst/>
          </a:prstGeom>
          <a:solidFill>
            <a:schemeClr val="bg2"/>
          </a:solidFill>
        </p:spPr>
        <p:txBody>
          <a:bodyPr lIns="0" tIns="360000" rIns="0" bIns="144000"/>
          <a:lstStyle>
            <a:lvl1pPr>
              <a:buClr>
                <a:schemeClr val="accent1"/>
              </a:buClr>
              <a:defRPr/>
            </a:lvl1pPr>
            <a:lvl2pPr>
              <a:buClr>
                <a:schemeClr val="accent1"/>
              </a:buClr>
              <a:defRPr/>
            </a:lvl2pPr>
            <a:lvl3pPr>
              <a:lnSpc>
                <a:spcPct val="90000"/>
              </a:lnSpc>
              <a:buClr>
                <a:schemeClr val="accent1"/>
              </a:buClr>
              <a:defRPr sz="1800"/>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4F8327E-EE2A-9DAC-8C2C-DE06A6EFE093}"/>
              </a:ext>
            </a:extLst>
          </p:cNvPr>
          <p:cNvSpPr>
            <a:spLocks noGrp="1"/>
          </p:cNvSpPr>
          <p:nvPr>
            <p:ph type="body" sz="quarter" idx="24"/>
          </p:nvPr>
        </p:nvSpPr>
        <p:spPr>
          <a:xfrm>
            <a:off x="284967" y="1132014"/>
            <a:ext cx="3032522" cy="584073"/>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5">
            <a:extLst>
              <a:ext uri="{FF2B5EF4-FFF2-40B4-BE49-F238E27FC236}">
                <a16:creationId xmlns:a16="http://schemas.microsoft.com/office/drawing/2014/main" id="{B7044DA3-E9F2-1B87-8E59-2BECC94E0A1B}"/>
              </a:ext>
            </a:extLst>
          </p:cNvPr>
          <p:cNvSpPr>
            <a:spLocks noGrp="1"/>
          </p:cNvSpPr>
          <p:nvPr>
            <p:ph type="body" sz="quarter" idx="19" hasCustomPrompt="1"/>
          </p:nvPr>
        </p:nvSpPr>
        <p:spPr>
          <a:xfrm>
            <a:off x="285751" y="4576234"/>
            <a:ext cx="6572249" cy="286015"/>
          </a:xfrm>
        </p:spPr>
        <p:txBody>
          <a:bodyPr bIns="72000" anchor="b"/>
          <a:lstStyle>
            <a:lvl1pPr marL="0" indent="0">
              <a:lnSpc>
                <a:spcPct val="100000"/>
              </a:lnSpc>
              <a:spcBef>
                <a:spcPts val="0"/>
              </a:spcBef>
              <a:spcAft>
                <a:spcPts val="0"/>
              </a:spcAft>
              <a:buClr>
                <a:schemeClr val="accent1"/>
              </a:buClr>
              <a:buNone/>
              <a:defRPr sz="450" b="1">
                <a:solidFill>
                  <a:schemeClr val="accent1"/>
                </a:solidFill>
                <a:latin typeface="+mj-lt"/>
              </a:defRPr>
            </a:lvl1pPr>
            <a:lvl2pPr>
              <a:lnSpc>
                <a:spcPct val="100000"/>
              </a:lnSpc>
              <a:spcBef>
                <a:spcPts val="150"/>
              </a:spcBef>
              <a:spcAft>
                <a:spcPts val="0"/>
              </a:spcAft>
              <a:buClr>
                <a:schemeClr val="accent1"/>
              </a:buClr>
              <a:defRPr sz="450">
                <a:latin typeface="+mj-lt"/>
              </a:defRPr>
            </a:lvl2pPr>
            <a:lvl3pPr>
              <a:lnSpc>
                <a:spcPct val="100000"/>
              </a:lnSpc>
              <a:spcBef>
                <a:spcPts val="150"/>
              </a:spcBef>
              <a:spcAft>
                <a:spcPts val="0"/>
              </a:spcAft>
              <a:buClr>
                <a:schemeClr val="accent1"/>
              </a:buClr>
              <a:defRPr sz="450"/>
            </a:lvl3pPr>
            <a:lvl4pPr marL="67866" indent="-67866">
              <a:lnSpc>
                <a:spcPct val="100000"/>
              </a:lnSpc>
              <a:spcBef>
                <a:spcPts val="150"/>
              </a:spcBef>
              <a:spcAft>
                <a:spcPts val="0"/>
              </a:spcAft>
              <a:buClr>
                <a:schemeClr val="accent1"/>
              </a:buClr>
              <a:defRPr sz="450"/>
            </a:lvl4pPr>
            <a:lvl5pPr marL="67866" indent="-67866">
              <a:lnSpc>
                <a:spcPct val="100000"/>
              </a:lnSpc>
              <a:spcBef>
                <a:spcPts val="0"/>
              </a:spcBef>
              <a:spcAft>
                <a:spcPts val="0"/>
              </a:spcAft>
              <a:buClr>
                <a:schemeClr val="accent1"/>
              </a:buClr>
              <a:buFont typeface="+mj-lt"/>
              <a:buAutoNum type="arabicPeriod"/>
              <a:defRPr sz="450"/>
            </a:lvl5pPr>
          </a:lstStyle>
          <a:p>
            <a:pPr lvl="0"/>
            <a:r>
              <a:rPr lang="en-US"/>
              <a:t>Source: </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13">
            <a:extLst>
              <a:ext uri="{FF2B5EF4-FFF2-40B4-BE49-F238E27FC236}">
                <a16:creationId xmlns:a16="http://schemas.microsoft.com/office/drawing/2014/main" id="{82C31D09-E8C0-317F-09E0-2CA5622A0520}"/>
              </a:ext>
            </a:extLst>
          </p:cNvPr>
          <p:cNvSpPr>
            <a:spLocks noGrp="1"/>
          </p:cNvSpPr>
          <p:nvPr>
            <p:ph type="sldNum" sz="quarter" idx="4"/>
          </p:nvPr>
        </p:nvSpPr>
        <p:spPr>
          <a:xfrm>
            <a:off x="8788186" y="4939894"/>
            <a:ext cx="285750" cy="80866"/>
          </a:xfrm>
          <a:prstGeom prst="rect">
            <a:avLst/>
          </a:prstGeom>
        </p:spPr>
        <p:txBody>
          <a:bodyPr vert="horz" lIns="0" tIns="0" rIns="0" bIns="0" rtlCol="0" anchor="ctr"/>
          <a:lstStyle>
            <a:lvl1pPr algn="r">
              <a:defRPr sz="525">
                <a:solidFill>
                  <a:schemeClr val="tx1"/>
                </a:solidFill>
                <a:latin typeface="+mj-lt"/>
              </a:defRPr>
            </a:lvl1pPr>
          </a:lstStyle>
          <a:p>
            <a:fld id="{70F63544-3858-4327-B6B2-E49B7EA9EE60}" type="slidenum">
              <a:rPr lang="en-GB" smtClean="0"/>
              <a:pPr/>
              <a:t>‹#›</a:t>
            </a:fld>
            <a:endParaRPr lang="en-GB"/>
          </a:p>
        </p:txBody>
      </p:sp>
    </p:spTree>
    <p:extLst>
      <p:ext uri="{BB962C8B-B14F-4D97-AF65-F5344CB8AC3E}">
        <p14:creationId xmlns:p14="http://schemas.microsoft.com/office/powerpoint/2010/main" val="111072832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Comparison x 4 02">
    <p:bg>
      <p:bgPr>
        <a:solidFill>
          <a:schemeClr val="bg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D2EC72-7B04-D895-7783-6410DC096BF6}"/>
              </a:ext>
            </a:extLst>
          </p:cNvPr>
          <p:cNvSpPr>
            <a:spLocks noGrp="1"/>
          </p:cNvSpPr>
          <p:nvPr>
            <p:ph type="title"/>
          </p:nvPr>
        </p:nvSpPr>
        <p:spPr>
          <a:xfrm>
            <a:off x="284967" y="573122"/>
            <a:ext cx="8286750" cy="554154"/>
          </a:xfrm>
        </p:spPr>
        <p:txBody>
          <a:bodyPr/>
          <a:lstStyle>
            <a:lvl1pPr>
              <a:defRPr>
                <a:solidFill>
                  <a:schemeClr val="accent1"/>
                </a:solidFill>
              </a:defRPr>
            </a:lvl1pPr>
          </a:lstStyle>
          <a:p>
            <a:r>
              <a:rPr lang="en-US"/>
              <a:t>Click to edit Master title style</a:t>
            </a:r>
            <a:endParaRPr lang="en-GB"/>
          </a:p>
        </p:txBody>
      </p:sp>
      <p:sp>
        <p:nvSpPr>
          <p:cNvPr id="8" name="Content Placeholder 2">
            <a:extLst>
              <a:ext uri="{FF2B5EF4-FFF2-40B4-BE49-F238E27FC236}">
                <a16:creationId xmlns:a16="http://schemas.microsoft.com/office/drawing/2014/main" id="{9BB4997D-57DC-657A-4280-38D88F6DD842}"/>
              </a:ext>
            </a:extLst>
          </p:cNvPr>
          <p:cNvSpPr>
            <a:spLocks noGrp="1"/>
          </p:cNvSpPr>
          <p:nvPr>
            <p:ph idx="16" hasCustomPrompt="1"/>
          </p:nvPr>
        </p:nvSpPr>
        <p:spPr>
          <a:xfrm>
            <a:off x="285751" y="279452"/>
            <a:ext cx="2285999" cy="286015"/>
          </a:xfrm>
          <a:noFill/>
        </p:spPr>
        <p:txBody>
          <a:bodyPr/>
          <a:lstStyle>
            <a:lvl1pPr marL="0" indent="0">
              <a:buFontTx/>
              <a:buNone/>
              <a:defRPr cap="none" spc="0" baseline="0">
                <a:solidFill>
                  <a:schemeClr val="tx1"/>
                </a:solidFill>
                <a:latin typeface="Inter SemiBold" panose="02000503000000020004" pitchFamily="2" charset="0"/>
                <a:ea typeface="Inter SemiBold" panose="02000503000000020004" pitchFamily="2" charset="0"/>
                <a:cs typeface="Inter SemiBold" panose="02000503000000020004" pitchFamily="2" charset="0"/>
              </a:defRPr>
            </a:lvl1pPr>
            <a:lvl2pPr marL="0" indent="0">
              <a:buNone/>
              <a:defRPr/>
            </a:lvl2pPr>
          </a:lstStyle>
          <a:p>
            <a:pPr lvl="0"/>
            <a:r>
              <a:rPr lang="en-US"/>
              <a:t>Click to edit Master text Styles</a:t>
            </a:r>
          </a:p>
        </p:txBody>
      </p:sp>
      <p:sp>
        <p:nvSpPr>
          <p:cNvPr id="14" name="Content Placeholder 13">
            <a:extLst>
              <a:ext uri="{FF2B5EF4-FFF2-40B4-BE49-F238E27FC236}">
                <a16:creationId xmlns:a16="http://schemas.microsoft.com/office/drawing/2014/main" id="{120F1696-D68C-7FAC-13F0-43D5E21BD275}"/>
              </a:ext>
            </a:extLst>
          </p:cNvPr>
          <p:cNvSpPr>
            <a:spLocks noGrp="1"/>
          </p:cNvSpPr>
          <p:nvPr>
            <p:ph sz="quarter" idx="17"/>
          </p:nvPr>
        </p:nvSpPr>
        <p:spPr>
          <a:xfrm>
            <a:off x="284967" y="1716088"/>
            <a:ext cx="1998000" cy="2288117"/>
          </a:xfrm>
          <a:prstGeom prst="roundRect">
            <a:avLst>
              <a:gd name="adj" fmla="val 3967"/>
            </a:avLst>
          </a:prstGeom>
          <a:solidFill>
            <a:schemeClr val="bg1"/>
          </a:solidFill>
        </p:spPr>
        <p:txBody>
          <a:bodyPr lIns="288000" tIns="360000" rIns="288000" bIns="144000"/>
          <a:lstStyle>
            <a:lvl1pPr>
              <a:buClr>
                <a:schemeClr val="accent1"/>
              </a:buClr>
              <a:defRPr/>
            </a:lvl1pPr>
            <a:lvl2pPr>
              <a:buClr>
                <a:schemeClr val="accent1"/>
              </a:buClr>
              <a:defRPr/>
            </a:lvl2pPr>
            <a:lvl3pPr>
              <a:lnSpc>
                <a:spcPct val="90000"/>
              </a:lnSpc>
              <a:buClr>
                <a:schemeClr val="accent1"/>
              </a:buClr>
              <a:defRPr sz="2700"/>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13">
            <a:extLst>
              <a:ext uri="{FF2B5EF4-FFF2-40B4-BE49-F238E27FC236}">
                <a16:creationId xmlns:a16="http://schemas.microsoft.com/office/drawing/2014/main" id="{5C42955D-E49D-E424-FD8D-DBD067C97875}"/>
              </a:ext>
            </a:extLst>
          </p:cNvPr>
          <p:cNvSpPr>
            <a:spLocks noGrp="1"/>
          </p:cNvSpPr>
          <p:nvPr>
            <p:ph sz="quarter" idx="21"/>
          </p:nvPr>
        </p:nvSpPr>
        <p:spPr>
          <a:xfrm>
            <a:off x="2479143" y="1716088"/>
            <a:ext cx="1998000" cy="2288117"/>
          </a:xfrm>
          <a:prstGeom prst="roundRect">
            <a:avLst>
              <a:gd name="adj" fmla="val 3967"/>
            </a:avLst>
          </a:prstGeom>
          <a:solidFill>
            <a:schemeClr val="bg1"/>
          </a:solidFill>
        </p:spPr>
        <p:txBody>
          <a:bodyPr lIns="288000" tIns="360000" rIns="288000" bIns="144000"/>
          <a:lstStyle>
            <a:lvl1pPr>
              <a:buClr>
                <a:schemeClr val="accent1"/>
              </a:buClr>
              <a:defRPr/>
            </a:lvl1pPr>
            <a:lvl2pPr>
              <a:buClr>
                <a:schemeClr val="accent1"/>
              </a:buClr>
              <a:defRPr/>
            </a:lvl2pPr>
            <a:lvl3pPr>
              <a:lnSpc>
                <a:spcPct val="90000"/>
              </a:lnSpc>
              <a:buClr>
                <a:schemeClr val="accent1"/>
              </a:buClr>
              <a:defRPr sz="2700"/>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13">
            <a:extLst>
              <a:ext uri="{FF2B5EF4-FFF2-40B4-BE49-F238E27FC236}">
                <a16:creationId xmlns:a16="http://schemas.microsoft.com/office/drawing/2014/main" id="{DDDE0B90-F7AC-7771-56C2-9A143D7CEAB2}"/>
              </a:ext>
            </a:extLst>
          </p:cNvPr>
          <p:cNvSpPr>
            <a:spLocks noGrp="1"/>
          </p:cNvSpPr>
          <p:nvPr>
            <p:ph sz="quarter" idx="22"/>
          </p:nvPr>
        </p:nvSpPr>
        <p:spPr>
          <a:xfrm>
            <a:off x="4673319" y="1716088"/>
            <a:ext cx="1998000" cy="2288117"/>
          </a:xfrm>
          <a:prstGeom prst="roundRect">
            <a:avLst>
              <a:gd name="adj" fmla="val 3967"/>
            </a:avLst>
          </a:prstGeom>
          <a:solidFill>
            <a:schemeClr val="bg1"/>
          </a:solidFill>
        </p:spPr>
        <p:txBody>
          <a:bodyPr lIns="288000" tIns="360000" rIns="288000" bIns="144000"/>
          <a:lstStyle>
            <a:lvl1pPr>
              <a:buClr>
                <a:schemeClr val="accent1"/>
              </a:buClr>
              <a:defRPr/>
            </a:lvl1pPr>
            <a:lvl2pPr>
              <a:buClr>
                <a:schemeClr val="accent1"/>
              </a:buClr>
              <a:defRPr/>
            </a:lvl2pPr>
            <a:lvl3pPr>
              <a:lnSpc>
                <a:spcPct val="90000"/>
              </a:lnSpc>
              <a:buClr>
                <a:schemeClr val="accent1"/>
              </a:buClr>
              <a:defRPr sz="2700"/>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Content Placeholder 13">
            <a:extLst>
              <a:ext uri="{FF2B5EF4-FFF2-40B4-BE49-F238E27FC236}">
                <a16:creationId xmlns:a16="http://schemas.microsoft.com/office/drawing/2014/main" id="{3235B946-76B1-6679-A943-E8285C8807AB}"/>
              </a:ext>
            </a:extLst>
          </p:cNvPr>
          <p:cNvSpPr>
            <a:spLocks noGrp="1"/>
          </p:cNvSpPr>
          <p:nvPr>
            <p:ph sz="quarter" idx="23"/>
          </p:nvPr>
        </p:nvSpPr>
        <p:spPr>
          <a:xfrm>
            <a:off x="6867495" y="1716088"/>
            <a:ext cx="1998000" cy="2288117"/>
          </a:xfrm>
          <a:prstGeom prst="roundRect">
            <a:avLst>
              <a:gd name="adj" fmla="val 3967"/>
            </a:avLst>
          </a:prstGeom>
          <a:solidFill>
            <a:schemeClr val="bg1"/>
          </a:solidFill>
        </p:spPr>
        <p:txBody>
          <a:bodyPr lIns="288000" tIns="360000" rIns="288000" bIns="144000"/>
          <a:lstStyle>
            <a:lvl1pPr>
              <a:buClr>
                <a:schemeClr val="accent1"/>
              </a:buClr>
              <a:defRPr/>
            </a:lvl1pPr>
            <a:lvl2pPr>
              <a:buClr>
                <a:schemeClr val="accent1"/>
              </a:buClr>
              <a:defRPr/>
            </a:lvl2pPr>
            <a:lvl3pPr>
              <a:lnSpc>
                <a:spcPct val="90000"/>
              </a:lnSpc>
              <a:buClr>
                <a:schemeClr val="accent1"/>
              </a:buClr>
              <a:defRPr sz="2700"/>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5">
            <a:extLst>
              <a:ext uri="{FF2B5EF4-FFF2-40B4-BE49-F238E27FC236}">
                <a16:creationId xmlns:a16="http://schemas.microsoft.com/office/drawing/2014/main" id="{70FB1192-66F0-2421-AAA0-8500631A0B40}"/>
              </a:ext>
            </a:extLst>
          </p:cNvPr>
          <p:cNvSpPr>
            <a:spLocks noGrp="1"/>
          </p:cNvSpPr>
          <p:nvPr>
            <p:ph type="body" sz="quarter" idx="19" hasCustomPrompt="1"/>
          </p:nvPr>
        </p:nvSpPr>
        <p:spPr>
          <a:xfrm>
            <a:off x="285751" y="4576234"/>
            <a:ext cx="6572249" cy="286015"/>
          </a:xfrm>
        </p:spPr>
        <p:txBody>
          <a:bodyPr bIns="72000" anchor="b"/>
          <a:lstStyle>
            <a:lvl1pPr marL="0" indent="0">
              <a:lnSpc>
                <a:spcPct val="100000"/>
              </a:lnSpc>
              <a:spcBef>
                <a:spcPts val="0"/>
              </a:spcBef>
              <a:spcAft>
                <a:spcPts val="0"/>
              </a:spcAft>
              <a:buClr>
                <a:schemeClr val="accent1"/>
              </a:buClr>
              <a:buNone/>
              <a:defRPr sz="450" b="1">
                <a:solidFill>
                  <a:schemeClr val="accent1"/>
                </a:solidFill>
                <a:latin typeface="+mj-lt"/>
              </a:defRPr>
            </a:lvl1pPr>
            <a:lvl2pPr>
              <a:lnSpc>
                <a:spcPct val="100000"/>
              </a:lnSpc>
              <a:spcBef>
                <a:spcPts val="150"/>
              </a:spcBef>
              <a:spcAft>
                <a:spcPts val="0"/>
              </a:spcAft>
              <a:buClr>
                <a:schemeClr val="accent1"/>
              </a:buClr>
              <a:defRPr sz="450">
                <a:latin typeface="+mj-lt"/>
              </a:defRPr>
            </a:lvl2pPr>
            <a:lvl3pPr>
              <a:lnSpc>
                <a:spcPct val="100000"/>
              </a:lnSpc>
              <a:spcBef>
                <a:spcPts val="150"/>
              </a:spcBef>
              <a:spcAft>
                <a:spcPts val="0"/>
              </a:spcAft>
              <a:buClr>
                <a:schemeClr val="accent1"/>
              </a:buClr>
              <a:defRPr sz="450"/>
            </a:lvl3pPr>
            <a:lvl4pPr marL="67866" indent="-67866">
              <a:lnSpc>
                <a:spcPct val="100000"/>
              </a:lnSpc>
              <a:spcBef>
                <a:spcPts val="150"/>
              </a:spcBef>
              <a:spcAft>
                <a:spcPts val="0"/>
              </a:spcAft>
              <a:buClr>
                <a:schemeClr val="accent1"/>
              </a:buClr>
              <a:defRPr sz="450"/>
            </a:lvl4pPr>
            <a:lvl5pPr marL="67866" indent="-67866">
              <a:lnSpc>
                <a:spcPct val="100000"/>
              </a:lnSpc>
              <a:spcBef>
                <a:spcPts val="0"/>
              </a:spcBef>
              <a:spcAft>
                <a:spcPts val="0"/>
              </a:spcAft>
              <a:buClr>
                <a:schemeClr val="accent1"/>
              </a:buClr>
              <a:buFont typeface="+mj-lt"/>
              <a:buAutoNum type="arabicPeriod"/>
              <a:defRPr sz="450"/>
            </a:lvl5pPr>
          </a:lstStyle>
          <a:p>
            <a:pPr lvl="0"/>
            <a:r>
              <a:rPr lang="en-US"/>
              <a:t>Source: </a:t>
            </a:r>
          </a:p>
          <a:p>
            <a:pPr lvl="1"/>
            <a:r>
              <a:rPr lang="en-US"/>
              <a:t>Second level</a:t>
            </a:r>
          </a:p>
          <a:p>
            <a:pPr lvl="2"/>
            <a:r>
              <a:rPr lang="en-US"/>
              <a:t>Third level</a:t>
            </a:r>
          </a:p>
          <a:p>
            <a:pPr lvl="3"/>
            <a:r>
              <a:rPr lang="en-US"/>
              <a:t>Fourth level</a:t>
            </a:r>
          </a:p>
          <a:p>
            <a:pPr lvl="4"/>
            <a:r>
              <a:rPr lang="en-US"/>
              <a:t>Fifth level</a:t>
            </a:r>
            <a:endParaRPr lang="en-GB"/>
          </a:p>
        </p:txBody>
      </p:sp>
      <p:sp>
        <p:nvSpPr>
          <p:cNvPr id="3" name="Slide Number Placeholder 13">
            <a:extLst>
              <a:ext uri="{FF2B5EF4-FFF2-40B4-BE49-F238E27FC236}">
                <a16:creationId xmlns:a16="http://schemas.microsoft.com/office/drawing/2014/main" id="{ACA9AB1A-623B-CF86-C844-916260308F9E}"/>
              </a:ext>
            </a:extLst>
          </p:cNvPr>
          <p:cNvSpPr>
            <a:spLocks noGrp="1"/>
          </p:cNvSpPr>
          <p:nvPr>
            <p:ph type="sldNum" sz="quarter" idx="4"/>
          </p:nvPr>
        </p:nvSpPr>
        <p:spPr>
          <a:xfrm>
            <a:off x="8788186" y="4939894"/>
            <a:ext cx="285750" cy="80866"/>
          </a:xfrm>
          <a:prstGeom prst="rect">
            <a:avLst/>
          </a:prstGeom>
        </p:spPr>
        <p:txBody>
          <a:bodyPr vert="horz" lIns="0" tIns="0" rIns="0" bIns="0" rtlCol="0" anchor="ctr"/>
          <a:lstStyle>
            <a:lvl1pPr algn="r">
              <a:defRPr sz="525">
                <a:solidFill>
                  <a:schemeClr val="tx1"/>
                </a:solidFill>
                <a:latin typeface="+mj-lt"/>
              </a:defRPr>
            </a:lvl1pPr>
          </a:lstStyle>
          <a:p>
            <a:fld id="{70F63544-3858-4327-B6B2-E49B7EA9EE60}" type="slidenum">
              <a:rPr lang="en-GB" smtClean="0"/>
              <a:pPr/>
              <a:t>‹#›</a:t>
            </a:fld>
            <a:endParaRPr lang="en-GB"/>
          </a:p>
        </p:txBody>
      </p:sp>
    </p:spTree>
    <p:extLst>
      <p:ext uri="{BB962C8B-B14F-4D97-AF65-F5344CB8AC3E}">
        <p14:creationId xmlns:p14="http://schemas.microsoft.com/office/powerpoint/2010/main" val="160455594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mparison x 4 03">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035F1A-60CA-08F8-B525-AE08379BEBC7}"/>
              </a:ext>
            </a:extLst>
          </p:cNvPr>
          <p:cNvSpPr>
            <a:spLocks noGrp="1"/>
          </p:cNvSpPr>
          <p:nvPr>
            <p:ph idx="1"/>
          </p:nvPr>
        </p:nvSpPr>
        <p:spPr>
          <a:xfrm>
            <a:off x="285749" y="4187596"/>
            <a:ext cx="4572000" cy="471700"/>
          </a:xfrm>
        </p:spPr>
        <p:txBody>
          <a:bodyPr/>
          <a:lstStyle>
            <a:lvl1pPr algn="l">
              <a:buClr>
                <a:schemeClr val="accent1"/>
              </a:buClr>
              <a:defRPr sz="1050"/>
            </a:lvl1pPr>
            <a:lvl2pPr marL="0" indent="0">
              <a:buClr>
                <a:schemeClr val="tx2"/>
              </a:buClr>
              <a:buNone/>
              <a:defRPr sz="1050"/>
            </a:lvl2pPr>
            <a:lvl5pPr>
              <a:buClr>
                <a:schemeClr val="tx2"/>
              </a:buClr>
              <a:defRPr/>
            </a:lvl5pPr>
          </a:lstStyle>
          <a:p>
            <a:pPr lvl="0"/>
            <a:r>
              <a:rPr lang="en-US"/>
              <a:t>Click to edit Master text styles</a:t>
            </a:r>
          </a:p>
        </p:txBody>
      </p:sp>
      <p:sp>
        <p:nvSpPr>
          <p:cNvPr id="5" name="Title 4">
            <a:extLst>
              <a:ext uri="{FF2B5EF4-FFF2-40B4-BE49-F238E27FC236}">
                <a16:creationId xmlns:a16="http://schemas.microsoft.com/office/drawing/2014/main" id="{EFD2EC72-7B04-D895-7783-6410DC096BF6}"/>
              </a:ext>
            </a:extLst>
          </p:cNvPr>
          <p:cNvSpPr>
            <a:spLocks noGrp="1"/>
          </p:cNvSpPr>
          <p:nvPr>
            <p:ph type="title"/>
          </p:nvPr>
        </p:nvSpPr>
        <p:spPr>
          <a:xfrm>
            <a:off x="284967" y="580967"/>
            <a:ext cx="4001283" cy="554154"/>
          </a:xfrm>
        </p:spPr>
        <p:txBody>
          <a:bodyPr/>
          <a:lstStyle>
            <a:lvl1pPr>
              <a:defRPr>
                <a:solidFill>
                  <a:schemeClr val="accent1"/>
                </a:solidFill>
              </a:defRPr>
            </a:lvl1pPr>
          </a:lstStyle>
          <a:p>
            <a:r>
              <a:rPr lang="en-US"/>
              <a:t>Click to edit Master title style</a:t>
            </a:r>
            <a:endParaRPr lang="en-GB"/>
          </a:p>
        </p:txBody>
      </p:sp>
      <p:sp>
        <p:nvSpPr>
          <p:cNvPr id="8" name="Content Placeholder 2">
            <a:extLst>
              <a:ext uri="{FF2B5EF4-FFF2-40B4-BE49-F238E27FC236}">
                <a16:creationId xmlns:a16="http://schemas.microsoft.com/office/drawing/2014/main" id="{9BB4997D-57DC-657A-4280-38D88F6DD842}"/>
              </a:ext>
            </a:extLst>
          </p:cNvPr>
          <p:cNvSpPr>
            <a:spLocks noGrp="1"/>
          </p:cNvSpPr>
          <p:nvPr>
            <p:ph idx="16" hasCustomPrompt="1"/>
          </p:nvPr>
        </p:nvSpPr>
        <p:spPr>
          <a:xfrm>
            <a:off x="285751" y="279452"/>
            <a:ext cx="2285999" cy="286015"/>
          </a:xfrm>
          <a:noFill/>
        </p:spPr>
        <p:txBody>
          <a:bodyPr/>
          <a:lstStyle>
            <a:lvl1pPr marL="0" indent="0">
              <a:buNone/>
              <a:defRPr cap="none" spc="0" baseline="0">
                <a:solidFill>
                  <a:schemeClr val="tx1"/>
                </a:solidFill>
                <a:latin typeface="Inter SemiBold" panose="02000503000000020004" pitchFamily="2" charset="0"/>
                <a:ea typeface="Inter SemiBold" panose="02000503000000020004" pitchFamily="2" charset="0"/>
                <a:cs typeface="Inter SemiBold" panose="02000503000000020004" pitchFamily="2" charset="0"/>
              </a:defRPr>
            </a:lvl1pPr>
            <a:lvl2pPr marL="0" indent="0">
              <a:buNone/>
              <a:defRPr/>
            </a:lvl2pPr>
          </a:lstStyle>
          <a:p>
            <a:pPr lvl="0"/>
            <a:r>
              <a:rPr lang="en-US"/>
              <a:t>Click to edit Master text Styles</a:t>
            </a:r>
          </a:p>
        </p:txBody>
      </p:sp>
      <p:sp>
        <p:nvSpPr>
          <p:cNvPr id="14" name="Content Placeholder 13">
            <a:extLst>
              <a:ext uri="{FF2B5EF4-FFF2-40B4-BE49-F238E27FC236}">
                <a16:creationId xmlns:a16="http://schemas.microsoft.com/office/drawing/2014/main" id="{120F1696-D68C-7FAC-13F0-43D5E21BD275}"/>
              </a:ext>
            </a:extLst>
          </p:cNvPr>
          <p:cNvSpPr>
            <a:spLocks noGrp="1"/>
          </p:cNvSpPr>
          <p:nvPr>
            <p:ph sz="quarter" idx="17"/>
          </p:nvPr>
        </p:nvSpPr>
        <p:spPr>
          <a:xfrm>
            <a:off x="284967" y="1716088"/>
            <a:ext cx="2041875" cy="2288117"/>
          </a:xfrm>
          <a:prstGeom prst="roundRect">
            <a:avLst>
              <a:gd name="adj" fmla="val 3967"/>
            </a:avLst>
          </a:prstGeom>
          <a:solidFill>
            <a:schemeClr val="bg2"/>
          </a:solidFill>
        </p:spPr>
        <p:txBody>
          <a:bodyPr lIns="288000" tIns="360000" rIns="288000" bIns="144000"/>
          <a:lstStyle>
            <a:lvl1pPr>
              <a:buClr>
                <a:schemeClr val="accent1"/>
              </a:buClr>
              <a:defRPr/>
            </a:lvl1pPr>
            <a:lvl2pPr>
              <a:buClr>
                <a:schemeClr val="accent1"/>
              </a:buClr>
              <a:defRPr/>
            </a:lvl2pPr>
            <a:lvl3pPr>
              <a:lnSpc>
                <a:spcPct val="90000"/>
              </a:lnSpc>
              <a:buClr>
                <a:schemeClr val="accent1"/>
              </a:buClr>
              <a:defRPr sz="2700"/>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13">
            <a:extLst>
              <a:ext uri="{FF2B5EF4-FFF2-40B4-BE49-F238E27FC236}">
                <a16:creationId xmlns:a16="http://schemas.microsoft.com/office/drawing/2014/main" id="{5C42955D-E49D-E424-FD8D-DBD067C97875}"/>
              </a:ext>
            </a:extLst>
          </p:cNvPr>
          <p:cNvSpPr>
            <a:spLocks noGrp="1"/>
          </p:cNvSpPr>
          <p:nvPr>
            <p:ph sz="quarter" idx="21"/>
          </p:nvPr>
        </p:nvSpPr>
        <p:spPr>
          <a:xfrm>
            <a:off x="2462625" y="1716088"/>
            <a:ext cx="2041875" cy="2288117"/>
          </a:xfrm>
          <a:prstGeom prst="roundRect">
            <a:avLst>
              <a:gd name="adj" fmla="val 3967"/>
            </a:avLst>
          </a:prstGeom>
          <a:solidFill>
            <a:schemeClr val="bg2"/>
          </a:solidFill>
        </p:spPr>
        <p:txBody>
          <a:bodyPr lIns="288000" tIns="360000" rIns="288000" bIns="144000"/>
          <a:lstStyle>
            <a:lvl1pPr>
              <a:buClr>
                <a:schemeClr val="accent1"/>
              </a:buClr>
              <a:defRPr/>
            </a:lvl1pPr>
            <a:lvl2pPr>
              <a:buClr>
                <a:schemeClr val="accent1"/>
              </a:buClr>
              <a:defRPr/>
            </a:lvl2pPr>
            <a:lvl3pPr>
              <a:lnSpc>
                <a:spcPct val="90000"/>
              </a:lnSpc>
              <a:buClr>
                <a:schemeClr val="accent1"/>
              </a:buClr>
              <a:defRPr sz="2700"/>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13">
            <a:extLst>
              <a:ext uri="{FF2B5EF4-FFF2-40B4-BE49-F238E27FC236}">
                <a16:creationId xmlns:a16="http://schemas.microsoft.com/office/drawing/2014/main" id="{DDDE0B90-F7AC-7771-56C2-9A143D7CEAB2}"/>
              </a:ext>
            </a:extLst>
          </p:cNvPr>
          <p:cNvSpPr>
            <a:spLocks noGrp="1"/>
          </p:cNvSpPr>
          <p:nvPr>
            <p:ph sz="quarter" idx="22"/>
          </p:nvPr>
        </p:nvSpPr>
        <p:spPr>
          <a:xfrm>
            <a:off x="4639500" y="1716088"/>
            <a:ext cx="2041875" cy="2288117"/>
          </a:xfrm>
          <a:prstGeom prst="roundRect">
            <a:avLst>
              <a:gd name="adj" fmla="val 3967"/>
            </a:avLst>
          </a:prstGeom>
          <a:solidFill>
            <a:schemeClr val="bg2"/>
          </a:solidFill>
        </p:spPr>
        <p:txBody>
          <a:bodyPr lIns="288000" tIns="360000" rIns="288000" bIns="144000"/>
          <a:lstStyle>
            <a:lvl1pPr>
              <a:buClr>
                <a:schemeClr val="accent1"/>
              </a:buClr>
              <a:defRPr/>
            </a:lvl1pPr>
            <a:lvl2pPr>
              <a:buClr>
                <a:schemeClr val="accent1"/>
              </a:buClr>
              <a:defRPr/>
            </a:lvl2pPr>
            <a:lvl3pPr>
              <a:lnSpc>
                <a:spcPct val="90000"/>
              </a:lnSpc>
              <a:buClr>
                <a:schemeClr val="accent1"/>
              </a:buClr>
              <a:defRPr sz="2700"/>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Content Placeholder 13">
            <a:extLst>
              <a:ext uri="{FF2B5EF4-FFF2-40B4-BE49-F238E27FC236}">
                <a16:creationId xmlns:a16="http://schemas.microsoft.com/office/drawing/2014/main" id="{3235B946-76B1-6679-A943-E8285C8807AB}"/>
              </a:ext>
            </a:extLst>
          </p:cNvPr>
          <p:cNvSpPr>
            <a:spLocks noGrp="1"/>
          </p:cNvSpPr>
          <p:nvPr>
            <p:ph sz="quarter" idx="23"/>
          </p:nvPr>
        </p:nvSpPr>
        <p:spPr>
          <a:xfrm>
            <a:off x="6816375" y="1716088"/>
            <a:ext cx="2041875" cy="2288117"/>
          </a:xfrm>
          <a:prstGeom prst="roundRect">
            <a:avLst>
              <a:gd name="adj" fmla="val 3967"/>
            </a:avLst>
          </a:prstGeom>
          <a:solidFill>
            <a:schemeClr val="bg2"/>
          </a:solidFill>
        </p:spPr>
        <p:txBody>
          <a:bodyPr lIns="288000" tIns="360000" rIns="288000" bIns="144000"/>
          <a:lstStyle>
            <a:lvl1pPr>
              <a:buClr>
                <a:schemeClr val="accent1"/>
              </a:buClr>
              <a:defRPr/>
            </a:lvl1pPr>
            <a:lvl2pPr>
              <a:buClr>
                <a:schemeClr val="accent1"/>
              </a:buClr>
              <a:defRPr/>
            </a:lvl2pPr>
            <a:lvl3pPr>
              <a:lnSpc>
                <a:spcPct val="90000"/>
              </a:lnSpc>
              <a:buClr>
                <a:schemeClr val="accent1"/>
              </a:buClr>
              <a:defRPr sz="2700"/>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4F8327E-EE2A-9DAC-8C2C-DE06A6EFE093}"/>
              </a:ext>
            </a:extLst>
          </p:cNvPr>
          <p:cNvSpPr>
            <a:spLocks noGrp="1"/>
          </p:cNvSpPr>
          <p:nvPr>
            <p:ph type="body" sz="quarter" idx="24"/>
          </p:nvPr>
        </p:nvSpPr>
        <p:spPr>
          <a:xfrm>
            <a:off x="4682728" y="286015"/>
            <a:ext cx="3032522" cy="114405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5">
            <a:extLst>
              <a:ext uri="{FF2B5EF4-FFF2-40B4-BE49-F238E27FC236}">
                <a16:creationId xmlns:a16="http://schemas.microsoft.com/office/drawing/2014/main" id="{07E1B8BA-726D-4693-61FB-F132398C98F7}"/>
              </a:ext>
            </a:extLst>
          </p:cNvPr>
          <p:cNvSpPr>
            <a:spLocks noGrp="1"/>
          </p:cNvSpPr>
          <p:nvPr>
            <p:ph type="body" sz="quarter" idx="19" hasCustomPrompt="1"/>
          </p:nvPr>
        </p:nvSpPr>
        <p:spPr>
          <a:xfrm>
            <a:off x="285751" y="4576234"/>
            <a:ext cx="6572249" cy="286015"/>
          </a:xfrm>
        </p:spPr>
        <p:txBody>
          <a:bodyPr bIns="72000" anchor="b"/>
          <a:lstStyle>
            <a:lvl1pPr marL="0" indent="0">
              <a:lnSpc>
                <a:spcPct val="100000"/>
              </a:lnSpc>
              <a:spcBef>
                <a:spcPts val="0"/>
              </a:spcBef>
              <a:spcAft>
                <a:spcPts val="0"/>
              </a:spcAft>
              <a:buClr>
                <a:schemeClr val="accent1"/>
              </a:buClr>
              <a:buNone/>
              <a:defRPr sz="450" b="1">
                <a:solidFill>
                  <a:schemeClr val="accent1"/>
                </a:solidFill>
                <a:latin typeface="+mj-lt"/>
              </a:defRPr>
            </a:lvl1pPr>
            <a:lvl2pPr>
              <a:lnSpc>
                <a:spcPct val="100000"/>
              </a:lnSpc>
              <a:spcBef>
                <a:spcPts val="150"/>
              </a:spcBef>
              <a:spcAft>
                <a:spcPts val="0"/>
              </a:spcAft>
              <a:buClr>
                <a:schemeClr val="accent1"/>
              </a:buClr>
              <a:defRPr sz="450">
                <a:latin typeface="+mj-lt"/>
              </a:defRPr>
            </a:lvl2pPr>
            <a:lvl3pPr>
              <a:lnSpc>
                <a:spcPct val="100000"/>
              </a:lnSpc>
              <a:spcBef>
                <a:spcPts val="150"/>
              </a:spcBef>
              <a:spcAft>
                <a:spcPts val="0"/>
              </a:spcAft>
              <a:buClr>
                <a:schemeClr val="accent1"/>
              </a:buClr>
              <a:defRPr sz="450"/>
            </a:lvl3pPr>
            <a:lvl4pPr marL="67866" indent="-67866">
              <a:lnSpc>
                <a:spcPct val="100000"/>
              </a:lnSpc>
              <a:spcBef>
                <a:spcPts val="150"/>
              </a:spcBef>
              <a:spcAft>
                <a:spcPts val="0"/>
              </a:spcAft>
              <a:buClr>
                <a:schemeClr val="accent1"/>
              </a:buClr>
              <a:defRPr sz="450"/>
            </a:lvl4pPr>
            <a:lvl5pPr marL="67866" indent="-67866">
              <a:lnSpc>
                <a:spcPct val="100000"/>
              </a:lnSpc>
              <a:spcBef>
                <a:spcPts val="0"/>
              </a:spcBef>
              <a:spcAft>
                <a:spcPts val="0"/>
              </a:spcAft>
              <a:buClr>
                <a:schemeClr val="accent1"/>
              </a:buClr>
              <a:buFont typeface="+mj-lt"/>
              <a:buAutoNum type="arabicPeriod"/>
              <a:defRPr sz="450"/>
            </a:lvl5pPr>
          </a:lstStyle>
          <a:p>
            <a:pPr lvl="0"/>
            <a:r>
              <a:rPr lang="en-US"/>
              <a:t>Source: </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13">
            <a:extLst>
              <a:ext uri="{FF2B5EF4-FFF2-40B4-BE49-F238E27FC236}">
                <a16:creationId xmlns:a16="http://schemas.microsoft.com/office/drawing/2014/main" id="{77E5705B-488F-965F-33DE-2877A13191DD}"/>
              </a:ext>
            </a:extLst>
          </p:cNvPr>
          <p:cNvSpPr>
            <a:spLocks noGrp="1"/>
          </p:cNvSpPr>
          <p:nvPr>
            <p:ph type="sldNum" sz="quarter" idx="4"/>
          </p:nvPr>
        </p:nvSpPr>
        <p:spPr>
          <a:xfrm>
            <a:off x="8788186" y="4939894"/>
            <a:ext cx="285750" cy="80866"/>
          </a:xfrm>
          <a:prstGeom prst="rect">
            <a:avLst/>
          </a:prstGeom>
        </p:spPr>
        <p:txBody>
          <a:bodyPr vert="horz" lIns="0" tIns="0" rIns="0" bIns="0" rtlCol="0" anchor="ctr"/>
          <a:lstStyle>
            <a:lvl1pPr algn="r">
              <a:defRPr sz="525">
                <a:solidFill>
                  <a:schemeClr val="tx1"/>
                </a:solidFill>
                <a:latin typeface="+mj-lt"/>
              </a:defRPr>
            </a:lvl1pPr>
          </a:lstStyle>
          <a:p>
            <a:fld id="{70F63544-3858-4327-B6B2-E49B7EA9EE60}" type="slidenum">
              <a:rPr lang="en-GB" smtClean="0"/>
              <a:pPr/>
              <a:t>‹#›</a:t>
            </a:fld>
            <a:endParaRPr lang="en-GB"/>
          </a:p>
        </p:txBody>
      </p:sp>
    </p:spTree>
    <p:extLst>
      <p:ext uri="{BB962C8B-B14F-4D97-AF65-F5344CB8AC3E}">
        <p14:creationId xmlns:p14="http://schemas.microsoft.com/office/powerpoint/2010/main" val="156699778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mparison x 4 04">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D2EC72-7B04-D895-7783-6410DC096BF6}"/>
              </a:ext>
            </a:extLst>
          </p:cNvPr>
          <p:cNvSpPr>
            <a:spLocks noGrp="1"/>
          </p:cNvSpPr>
          <p:nvPr>
            <p:ph type="title"/>
          </p:nvPr>
        </p:nvSpPr>
        <p:spPr>
          <a:xfrm>
            <a:off x="284967" y="580967"/>
            <a:ext cx="4001283" cy="554154"/>
          </a:xfrm>
        </p:spPr>
        <p:txBody>
          <a:bodyPr/>
          <a:lstStyle>
            <a:lvl1pPr>
              <a:defRPr>
                <a:solidFill>
                  <a:schemeClr val="accent1"/>
                </a:solidFill>
              </a:defRPr>
            </a:lvl1pPr>
          </a:lstStyle>
          <a:p>
            <a:r>
              <a:rPr lang="en-US"/>
              <a:t>Click to edit Master title style</a:t>
            </a:r>
            <a:endParaRPr lang="en-GB"/>
          </a:p>
        </p:txBody>
      </p:sp>
      <p:sp>
        <p:nvSpPr>
          <p:cNvPr id="8" name="Content Placeholder 2">
            <a:extLst>
              <a:ext uri="{FF2B5EF4-FFF2-40B4-BE49-F238E27FC236}">
                <a16:creationId xmlns:a16="http://schemas.microsoft.com/office/drawing/2014/main" id="{9BB4997D-57DC-657A-4280-38D88F6DD842}"/>
              </a:ext>
            </a:extLst>
          </p:cNvPr>
          <p:cNvSpPr>
            <a:spLocks noGrp="1"/>
          </p:cNvSpPr>
          <p:nvPr>
            <p:ph idx="16" hasCustomPrompt="1"/>
          </p:nvPr>
        </p:nvSpPr>
        <p:spPr>
          <a:xfrm>
            <a:off x="285751" y="279452"/>
            <a:ext cx="2285999" cy="286015"/>
          </a:xfrm>
          <a:noFill/>
        </p:spPr>
        <p:txBody>
          <a:bodyPr/>
          <a:lstStyle>
            <a:lvl1pPr marL="0" indent="0">
              <a:buNone/>
              <a:defRPr cap="none" spc="0" baseline="0">
                <a:solidFill>
                  <a:schemeClr val="tx1"/>
                </a:solidFill>
                <a:latin typeface="Inter SemiBold" panose="02000503000000020004" pitchFamily="2" charset="0"/>
                <a:ea typeface="Inter SemiBold" panose="02000503000000020004" pitchFamily="2" charset="0"/>
                <a:cs typeface="Inter SemiBold" panose="02000503000000020004" pitchFamily="2" charset="0"/>
              </a:defRPr>
            </a:lvl1pPr>
            <a:lvl2pPr marL="0" indent="0">
              <a:buNone/>
              <a:defRPr/>
            </a:lvl2pPr>
          </a:lstStyle>
          <a:p>
            <a:pPr lvl="0"/>
            <a:r>
              <a:rPr lang="en-US"/>
              <a:t>Click to edit Master text Styles</a:t>
            </a:r>
          </a:p>
        </p:txBody>
      </p:sp>
      <p:sp>
        <p:nvSpPr>
          <p:cNvPr id="14" name="Content Placeholder 13">
            <a:extLst>
              <a:ext uri="{FF2B5EF4-FFF2-40B4-BE49-F238E27FC236}">
                <a16:creationId xmlns:a16="http://schemas.microsoft.com/office/drawing/2014/main" id="{120F1696-D68C-7FAC-13F0-43D5E21BD275}"/>
              </a:ext>
            </a:extLst>
          </p:cNvPr>
          <p:cNvSpPr>
            <a:spLocks noGrp="1"/>
          </p:cNvSpPr>
          <p:nvPr>
            <p:ph sz="quarter" idx="17"/>
          </p:nvPr>
        </p:nvSpPr>
        <p:spPr>
          <a:xfrm>
            <a:off x="4572000" y="2577874"/>
            <a:ext cx="2000250" cy="1716088"/>
          </a:xfrm>
          <a:prstGeom prst="rect">
            <a:avLst/>
          </a:prstGeom>
          <a:noFill/>
        </p:spPr>
        <p:txBody>
          <a:bodyPr lIns="0" tIns="360000" rIns="0" bIns="144000"/>
          <a:lstStyle>
            <a:lvl1pPr>
              <a:buClr>
                <a:schemeClr val="accent1"/>
              </a:buClr>
              <a:defRPr/>
            </a:lvl1pPr>
            <a:lvl2pPr>
              <a:buClr>
                <a:schemeClr val="accent1"/>
              </a:buClr>
              <a:defRPr/>
            </a:lvl2pPr>
            <a:lvl3pPr>
              <a:lnSpc>
                <a:spcPct val="90000"/>
              </a:lnSpc>
              <a:buClr>
                <a:schemeClr val="accent1"/>
              </a:buClr>
              <a:defRPr sz="1800"/>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13">
            <a:extLst>
              <a:ext uri="{FF2B5EF4-FFF2-40B4-BE49-F238E27FC236}">
                <a16:creationId xmlns:a16="http://schemas.microsoft.com/office/drawing/2014/main" id="{5C42955D-E49D-E424-FD8D-DBD067C97875}"/>
              </a:ext>
            </a:extLst>
          </p:cNvPr>
          <p:cNvSpPr>
            <a:spLocks noGrp="1"/>
          </p:cNvSpPr>
          <p:nvPr>
            <p:ph sz="quarter" idx="21"/>
          </p:nvPr>
        </p:nvSpPr>
        <p:spPr>
          <a:xfrm>
            <a:off x="4572000" y="572029"/>
            <a:ext cx="2000250" cy="1716088"/>
          </a:xfrm>
          <a:prstGeom prst="rect">
            <a:avLst/>
          </a:prstGeom>
          <a:noFill/>
        </p:spPr>
        <p:txBody>
          <a:bodyPr lIns="0" tIns="360000" rIns="0" bIns="144000"/>
          <a:lstStyle>
            <a:lvl1pPr>
              <a:buClr>
                <a:schemeClr val="accent1"/>
              </a:buClr>
              <a:defRPr/>
            </a:lvl1pPr>
            <a:lvl2pPr>
              <a:buClr>
                <a:schemeClr val="accent1"/>
              </a:buClr>
              <a:defRPr/>
            </a:lvl2pPr>
            <a:lvl3pPr>
              <a:lnSpc>
                <a:spcPct val="90000"/>
              </a:lnSpc>
              <a:buClr>
                <a:schemeClr val="accent1"/>
              </a:buClr>
              <a:defRPr sz="1800"/>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13">
            <a:extLst>
              <a:ext uri="{FF2B5EF4-FFF2-40B4-BE49-F238E27FC236}">
                <a16:creationId xmlns:a16="http://schemas.microsoft.com/office/drawing/2014/main" id="{DDDE0B90-F7AC-7771-56C2-9A143D7CEAB2}"/>
              </a:ext>
            </a:extLst>
          </p:cNvPr>
          <p:cNvSpPr>
            <a:spLocks noGrp="1"/>
          </p:cNvSpPr>
          <p:nvPr>
            <p:ph sz="quarter" idx="22"/>
          </p:nvPr>
        </p:nvSpPr>
        <p:spPr>
          <a:xfrm>
            <a:off x="6858000" y="2579477"/>
            <a:ext cx="2000250" cy="1716088"/>
          </a:xfrm>
          <a:prstGeom prst="rect">
            <a:avLst/>
          </a:prstGeom>
          <a:noFill/>
        </p:spPr>
        <p:txBody>
          <a:bodyPr lIns="0" tIns="360000" rIns="0" bIns="144000"/>
          <a:lstStyle>
            <a:lvl1pPr>
              <a:buClr>
                <a:schemeClr val="accent1"/>
              </a:buClr>
              <a:defRPr/>
            </a:lvl1pPr>
            <a:lvl2pPr>
              <a:buClr>
                <a:schemeClr val="accent1"/>
              </a:buClr>
              <a:defRPr/>
            </a:lvl2pPr>
            <a:lvl3pPr>
              <a:lnSpc>
                <a:spcPct val="90000"/>
              </a:lnSpc>
              <a:buClr>
                <a:schemeClr val="accent1"/>
              </a:buClr>
              <a:defRPr sz="1800"/>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Content Placeholder 13">
            <a:extLst>
              <a:ext uri="{FF2B5EF4-FFF2-40B4-BE49-F238E27FC236}">
                <a16:creationId xmlns:a16="http://schemas.microsoft.com/office/drawing/2014/main" id="{3235B946-76B1-6679-A943-E8285C8807AB}"/>
              </a:ext>
            </a:extLst>
          </p:cNvPr>
          <p:cNvSpPr>
            <a:spLocks noGrp="1"/>
          </p:cNvSpPr>
          <p:nvPr>
            <p:ph sz="quarter" idx="23"/>
          </p:nvPr>
        </p:nvSpPr>
        <p:spPr>
          <a:xfrm>
            <a:off x="6858000" y="572029"/>
            <a:ext cx="2000250" cy="1716088"/>
          </a:xfrm>
          <a:prstGeom prst="rect">
            <a:avLst/>
          </a:prstGeom>
          <a:noFill/>
        </p:spPr>
        <p:txBody>
          <a:bodyPr lIns="0" tIns="360000" rIns="0" bIns="144000"/>
          <a:lstStyle>
            <a:lvl1pPr>
              <a:buClr>
                <a:schemeClr val="accent1"/>
              </a:buClr>
              <a:defRPr/>
            </a:lvl1pPr>
            <a:lvl2pPr>
              <a:buClr>
                <a:schemeClr val="accent1"/>
              </a:buClr>
              <a:defRPr/>
            </a:lvl2pPr>
            <a:lvl3pPr>
              <a:lnSpc>
                <a:spcPct val="90000"/>
              </a:lnSpc>
              <a:buClr>
                <a:schemeClr val="accent1"/>
              </a:buClr>
              <a:defRPr sz="1800"/>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4F8327E-EE2A-9DAC-8C2C-DE06A6EFE093}"/>
              </a:ext>
            </a:extLst>
          </p:cNvPr>
          <p:cNvSpPr>
            <a:spLocks noGrp="1"/>
          </p:cNvSpPr>
          <p:nvPr>
            <p:ph type="body" sz="quarter" idx="24"/>
          </p:nvPr>
        </p:nvSpPr>
        <p:spPr>
          <a:xfrm>
            <a:off x="284967" y="1725711"/>
            <a:ext cx="3032522" cy="584073"/>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5">
            <a:extLst>
              <a:ext uri="{FF2B5EF4-FFF2-40B4-BE49-F238E27FC236}">
                <a16:creationId xmlns:a16="http://schemas.microsoft.com/office/drawing/2014/main" id="{B7044DA3-E9F2-1B87-8E59-2BECC94E0A1B}"/>
              </a:ext>
            </a:extLst>
          </p:cNvPr>
          <p:cNvSpPr>
            <a:spLocks noGrp="1"/>
          </p:cNvSpPr>
          <p:nvPr>
            <p:ph type="body" sz="quarter" idx="19" hasCustomPrompt="1"/>
          </p:nvPr>
        </p:nvSpPr>
        <p:spPr>
          <a:xfrm>
            <a:off x="285751" y="4576234"/>
            <a:ext cx="6572249" cy="286015"/>
          </a:xfrm>
        </p:spPr>
        <p:txBody>
          <a:bodyPr bIns="72000" anchor="b"/>
          <a:lstStyle>
            <a:lvl1pPr marL="0" indent="0">
              <a:lnSpc>
                <a:spcPct val="100000"/>
              </a:lnSpc>
              <a:spcBef>
                <a:spcPts val="0"/>
              </a:spcBef>
              <a:spcAft>
                <a:spcPts val="0"/>
              </a:spcAft>
              <a:buNone/>
              <a:defRPr sz="450" b="1">
                <a:solidFill>
                  <a:schemeClr val="accent1"/>
                </a:solidFill>
                <a:latin typeface="+mj-lt"/>
              </a:defRPr>
            </a:lvl1pPr>
            <a:lvl2pPr>
              <a:lnSpc>
                <a:spcPct val="100000"/>
              </a:lnSpc>
              <a:spcBef>
                <a:spcPts val="150"/>
              </a:spcBef>
              <a:spcAft>
                <a:spcPts val="0"/>
              </a:spcAft>
              <a:defRPr sz="450">
                <a:latin typeface="+mj-lt"/>
              </a:defRPr>
            </a:lvl2pPr>
            <a:lvl3pPr>
              <a:lnSpc>
                <a:spcPct val="100000"/>
              </a:lnSpc>
              <a:spcBef>
                <a:spcPts val="150"/>
              </a:spcBef>
              <a:spcAft>
                <a:spcPts val="0"/>
              </a:spcAft>
              <a:defRPr sz="450"/>
            </a:lvl3pPr>
            <a:lvl4pPr marL="67866" indent="-67866">
              <a:lnSpc>
                <a:spcPct val="100000"/>
              </a:lnSpc>
              <a:spcBef>
                <a:spcPts val="150"/>
              </a:spcBef>
              <a:spcAft>
                <a:spcPts val="0"/>
              </a:spcAft>
              <a:defRPr sz="450"/>
            </a:lvl4pPr>
            <a:lvl5pPr marL="67866" indent="-67866">
              <a:lnSpc>
                <a:spcPct val="100000"/>
              </a:lnSpc>
              <a:spcBef>
                <a:spcPts val="0"/>
              </a:spcBef>
              <a:spcAft>
                <a:spcPts val="0"/>
              </a:spcAft>
              <a:buFont typeface="+mj-lt"/>
              <a:buAutoNum type="arabicPeriod"/>
              <a:defRPr sz="450"/>
            </a:lvl5pPr>
          </a:lstStyle>
          <a:p>
            <a:pPr lvl="0"/>
            <a:r>
              <a:rPr lang="en-US"/>
              <a:t>Source: </a:t>
            </a:r>
          </a:p>
          <a:p>
            <a:pPr lvl="1"/>
            <a:r>
              <a:rPr lang="en-US"/>
              <a:t>Second level</a:t>
            </a:r>
          </a:p>
          <a:p>
            <a:pPr lvl="2"/>
            <a:r>
              <a:rPr lang="en-US"/>
              <a:t>Third level</a:t>
            </a:r>
          </a:p>
          <a:p>
            <a:pPr lvl="3"/>
            <a:r>
              <a:rPr lang="en-US"/>
              <a:t>Fourth level</a:t>
            </a:r>
          </a:p>
          <a:p>
            <a:pPr lvl="4"/>
            <a:r>
              <a:rPr lang="en-US"/>
              <a:t>Fifth level</a:t>
            </a:r>
            <a:endParaRPr lang="en-GB"/>
          </a:p>
        </p:txBody>
      </p:sp>
      <p:sp>
        <p:nvSpPr>
          <p:cNvPr id="3" name="Slide Number Placeholder 13">
            <a:extLst>
              <a:ext uri="{FF2B5EF4-FFF2-40B4-BE49-F238E27FC236}">
                <a16:creationId xmlns:a16="http://schemas.microsoft.com/office/drawing/2014/main" id="{32D94CB5-8415-6311-5105-FDBEB5F293AE}"/>
              </a:ext>
            </a:extLst>
          </p:cNvPr>
          <p:cNvSpPr>
            <a:spLocks noGrp="1"/>
          </p:cNvSpPr>
          <p:nvPr>
            <p:ph type="sldNum" sz="quarter" idx="4"/>
          </p:nvPr>
        </p:nvSpPr>
        <p:spPr>
          <a:xfrm>
            <a:off x="8788186" y="4939894"/>
            <a:ext cx="285750" cy="80866"/>
          </a:xfrm>
          <a:prstGeom prst="rect">
            <a:avLst/>
          </a:prstGeom>
        </p:spPr>
        <p:txBody>
          <a:bodyPr vert="horz" lIns="0" tIns="0" rIns="0" bIns="0" rtlCol="0" anchor="ctr"/>
          <a:lstStyle>
            <a:lvl1pPr algn="r">
              <a:defRPr sz="525">
                <a:solidFill>
                  <a:schemeClr val="tx1"/>
                </a:solidFill>
                <a:latin typeface="+mj-lt"/>
              </a:defRPr>
            </a:lvl1pPr>
          </a:lstStyle>
          <a:p>
            <a:fld id="{70F63544-3858-4327-B6B2-E49B7EA9EE60}" type="slidenum">
              <a:rPr lang="en-GB" smtClean="0"/>
              <a:pPr/>
              <a:t>‹#›</a:t>
            </a:fld>
            <a:endParaRPr lang="en-GB"/>
          </a:p>
        </p:txBody>
      </p:sp>
    </p:spTree>
    <p:extLst>
      <p:ext uri="{BB962C8B-B14F-4D97-AF65-F5344CB8AC3E}">
        <p14:creationId xmlns:p14="http://schemas.microsoft.com/office/powerpoint/2010/main" val="3988765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1" name="Tijdelijke aanduiding voor afbeelding 16">
            <a:extLst>
              <a:ext uri="{FF2B5EF4-FFF2-40B4-BE49-F238E27FC236}">
                <a16:creationId xmlns:a16="http://schemas.microsoft.com/office/drawing/2014/main" id="{9277F49C-3EF0-4FE1-9AEE-1B569D8AC0AA}"/>
              </a:ext>
            </a:extLst>
          </p:cNvPr>
          <p:cNvSpPr>
            <a:spLocks noGrp="1"/>
          </p:cNvSpPr>
          <p:nvPr>
            <p:ph type="pic" sz="quarter" idx="16" hasCustomPrompt="1"/>
          </p:nvPr>
        </p:nvSpPr>
        <p:spPr>
          <a:xfrm>
            <a:off x="0" y="0"/>
            <a:ext cx="9143999" cy="4703678"/>
          </a:xfrm>
          <a:solidFill>
            <a:schemeClr val="bg1">
              <a:lumMod val="95000"/>
            </a:schemeClr>
          </a:solidFill>
        </p:spPr>
        <p:txBody>
          <a:bodyPr lIns="6480000" tIns="0" anchor="ctr"/>
          <a:lstStyle>
            <a:lvl1pPr marL="0" indent="0" algn="l">
              <a:buNone/>
              <a:defRPr sz="900" i="1">
                <a:solidFill>
                  <a:schemeClr val="bg1">
                    <a:lumMod val="50000"/>
                  </a:schemeClr>
                </a:solidFill>
              </a:defRPr>
            </a:lvl1pPr>
          </a:lstStyle>
          <a:p>
            <a:r>
              <a:rPr lang="nl-NL" noProof="0" dirty="0"/>
              <a:t>Klik op het pictogram hiernaast om een afbeelding in te voegen</a:t>
            </a:r>
          </a:p>
        </p:txBody>
      </p:sp>
      <p:sp>
        <p:nvSpPr>
          <p:cNvPr id="4" name="Tijdelijke aanduiding voor datum 3">
            <a:extLst>
              <a:ext uri="{FF2B5EF4-FFF2-40B4-BE49-F238E27FC236}">
                <a16:creationId xmlns:a16="http://schemas.microsoft.com/office/drawing/2014/main" id="{DABA8B2F-5EFD-4A05-8481-248C853EA1DE}"/>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7D35606D-4D2E-4F0A-88AD-FA9467155265}"/>
              </a:ext>
            </a:extLst>
          </p:cNvPr>
          <p:cNvSpPr>
            <a:spLocks noGrp="1"/>
          </p:cNvSpPr>
          <p:nvPr>
            <p:ph type="ftr" sz="quarter" idx="11"/>
          </p:nvPr>
        </p:nvSpPr>
        <p:spPr/>
        <p:txBody>
          <a:bodyPr/>
          <a:lstStyle/>
          <a:p>
            <a:r>
              <a:rPr lang="nl-NL"/>
              <a:t>Achmea Real Estate</a:t>
            </a:r>
            <a:endParaRPr lang="nl-NL" dirty="0"/>
          </a:p>
        </p:txBody>
      </p:sp>
      <p:sp>
        <p:nvSpPr>
          <p:cNvPr id="6" name="Tijdelijke aanduiding voor dianummer 5">
            <a:extLst>
              <a:ext uri="{FF2B5EF4-FFF2-40B4-BE49-F238E27FC236}">
                <a16:creationId xmlns:a16="http://schemas.microsoft.com/office/drawing/2014/main" id="{A7656491-ADD5-4A7E-BAFA-5FCFF07D6EB0}"/>
              </a:ext>
            </a:extLst>
          </p:cNvPr>
          <p:cNvSpPr>
            <a:spLocks noGrp="1"/>
          </p:cNvSpPr>
          <p:nvPr>
            <p:ph type="sldNum" sz="quarter" idx="12"/>
          </p:nvPr>
        </p:nvSpPr>
        <p:spPr/>
        <p:txBody>
          <a:bodyPr/>
          <a:lstStyle/>
          <a:p>
            <a:fld id="{8D374ABD-355D-4B52-8A38-020B3DD5CC75}" type="slidenum">
              <a:rPr lang="nl-NL" smtClean="0"/>
              <a:t>‹#›</a:t>
            </a:fld>
            <a:endParaRPr lang="nl-NL"/>
          </a:p>
        </p:txBody>
      </p:sp>
      <p:sp>
        <p:nvSpPr>
          <p:cNvPr id="18" name="Rechthoek: afgeronde hoeken 17">
            <a:extLst>
              <a:ext uri="{FF2B5EF4-FFF2-40B4-BE49-F238E27FC236}">
                <a16:creationId xmlns:a16="http://schemas.microsoft.com/office/drawing/2014/main" id="{765A9402-96DA-4D08-A873-873C05E81C86}"/>
              </a:ext>
            </a:extLst>
          </p:cNvPr>
          <p:cNvSpPr/>
          <p:nvPr userDrawn="1"/>
        </p:nvSpPr>
        <p:spPr>
          <a:xfrm>
            <a:off x="2286000" y="-368830"/>
            <a:ext cx="4572000" cy="22539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lvl="0" algn="ctr"/>
            <a:r>
              <a:rPr lang="nl-NL" sz="2100" b="0" cap="all" baseline="0" noProof="0" dirty="0">
                <a:solidFill>
                  <a:schemeClr val="accent1"/>
                </a:solidFill>
                <a:latin typeface="+mn-lt"/>
              </a:rPr>
              <a:t>QUOTE</a:t>
            </a:r>
          </a:p>
        </p:txBody>
      </p:sp>
      <p:sp>
        <p:nvSpPr>
          <p:cNvPr id="24" name="Tijdelijke aanduiding voor tekst 43">
            <a:extLst>
              <a:ext uri="{FF2B5EF4-FFF2-40B4-BE49-F238E27FC236}">
                <a16:creationId xmlns:a16="http://schemas.microsoft.com/office/drawing/2014/main" id="{F0C29EF0-5106-4385-97E3-F0A64F5B85EB}"/>
              </a:ext>
            </a:extLst>
          </p:cNvPr>
          <p:cNvSpPr>
            <a:spLocks noGrp="1"/>
          </p:cNvSpPr>
          <p:nvPr>
            <p:ph type="body" sz="quarter" idx="15" hasCustomPrompt="1"/>
          </p:nvPr>
        </p:nvSpPr>
        <p:spPr>
          <a:xfrm>
            <a:off x="405000" y="0"/>
            <a:ext cx="810000" cy="54050"/>
          </a:xfrm>
          <a:solidFill>
            <a:schemeClr val="accent1"/>
          </a:solidFill>
        </p:spPr>
        <p:txBody>
          <a:bodyPr/>
          <a:lstStyle>
            <a:lvl1pPr marL="0" indent="0">
              <a:buNone/>
              <a:defRPr sz="100">
                <a:solidFill>
                  <a:schemeClr val="bg2"/>
                </a:solidFill>
              </a:defRPr>
            </a:lvl1pPr>
            <a:lvl5pPr>
              <a:defRPr/>
            </a:lvl5pPr>
          </a:lstStyle>
          <a:p>
            <a:pPr lvl="0"/>
            <a:r>
              <a:rPr lang="en-GB" dirty="0"/>
              <a:t> </a:t>
            </a:r>
          </a:p>
        </p:txBody>
      </p:sp>
      <p:sp>
        <p:nvSpPr>
          <p:cNvPr id="11" name="Tijdelijke aanduiding voor verticale tekst 2">
            <a:extLst>
              <a:ext uri="{FF2B5EF4-FFF2-40B4-BE49-F238E27FC236}">
                <a16:creationId xmlns:a16="http://schemas.microsoft.com/office/drawing/2014/main" id="{C9789E4E-F2BA-4AE5-B556-28F06570489F}"/>
              </a:ext>
            </a:extLst>
          </p:cNvPr>
          <p:cNvSpPr>
            <a:spLocks noGrp="1"/>
          </p:cNvSpPr>
          <p:nvPr>
            <p:ph type="body" orient="vert" idx="1" hasCustomPrompt="1"/>
          </p:nvPr>
        </p:nvSpPr>
        <p:spPr>
          <a:xfrm>
            <a:off x="404999" y="410615"/>
            <a:ext cx="3945225" cy="3328920"/>
          </a:xfrm>
          <a:prstGeom prst="roundRect">
            <a:avLst>
              <a:gd name="adj" fmla="val 3753"/>
            </a:avLst>
          </a:prstGeom>
          <a:solidFill>
            <a:schemeClr val="accent1"/>
          </a:solidFill>
        </p:spPr>
        <p:txBody>
          <a:bodyPr vert="horz" wrap="square" lIns="360000" tIns="252000" rIns="360000" bIns="252000" anchor="t">
            <a:noAutofit/>
          </a:bodyPr>
          <a:lstStyle>
            <a:lvl1pPr marL="0" indent="0">
              <a:spcAft>
                <a:spcPts val="750"/>
              </a:spcAft>
              <a:buClr>
                <a:schemeClr val="bg2">
                  <a:lumMod val="50000"/>
                </a:schemeClr>
              </a:buClr>
              <a:buNone/>
              <a:defRPr sz="1800" b="1" i="0">
                <a:solidFill>
                  <a:schemeClr val="bg1"/>
                </a:solidFill>
              </a:defRPr>
            </a:lvl1pPr>
            <a:lvl2pPr marL="0" indent="0" algn="l">
              <a:spcBef>
                <a:spcPts val="750"/>
              </a:spcBef>
              <a:buClr>
                <a:schemeClr val="bg1"/>
              </a:buClr>
              <a:buFont typeface="Calibri Light" panose="020F0302020204030204" pitchFamily="34" charset="0"/>
              <a:buNone/>
              <a:defRPr sz="1500" i="1">
                <a:solidFill>
                  <a:schemeClr val="bg1"/>
                </a:solidFill>
              </a:defRPr>
            </a:lvl2pPr>
            <a:lvl3pPr marL="266700" indent="0" algn="r">
              <a:spcBef>
                <a:spcPts val="750"/>
              </a:spcBef>
              <a:buClr>
                <a:schemeClr val="bg1"/>
              </a:buClr>
              <a:buNone/>
              <a:defRPr i="1">
                <a:solidFill>
                  <a:schemeClr val="bg1"/>
                </a:solidFill>
              </a:defRPr>
            </a:lvl3pPr>
            <a:lvl4pPr>
              <a:defRPr>
                <a:solidFill>
                  <a:schemeClr val="bg1"/>
                </a:solidFill>
              </a:defRPr>
            </a:lvl4pPr>
            <a:lvl5pP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defRPr>
                <a:solidFill>
                  <a:schemeClr val="bg1"/>
                </a:solidFill>
              </a:defRPr>
            </a:lvl8pPr>
            <a:lvl9pPr>
              <a:defRPr>
                <a:solidFill>
                  <a:schemeClr val="bg1"/>
                </a:solidFill>
              </a:defRPr>
            </a:lvl9pPr>
          </a:lstStyle>
          <a:p>
            <a:pPr lvl="0"/>
            <a:r>
              <a:rPr lang="nl-NL" noProof="0" dirty="0"/>
              <a:t>Titel quote</a:t>
            </a:r>
          </a:p>
          <a:p>
            <a:pPr lvl="1"/>
            <a:r>
              <a:rPr lang="nl-NL" noProof="0" dirty="0"/>
              <a:t>Quote tekst</a:t>
            </a:r>
          </a:p>
          <a:p>
            <a:pPr lvl="2"/>
            <a:r>
              <a:rPr lang="nl-NL" noProof="0" dirty="0"/>
              <a:t>Voor- en achternaam</a:t>
            </a:r>
          </a:p>
        </p:txBody>
      </p:sp>
      <p:grpSp>
        <p:nvGrpSpPr>
          <p:cNvPr id="12" name="Instructie">
            <a:extLst>
              <a:ext uri="{FF2B5EF4-FFF2-40B4-BE49-F238E27FC236}">
                <a16:creationId xmlns:a16="http://schemas.microsoft.com/office/drawing/2014/main" id="{C9F35CA6-7BFA-474E-8BDC-C043146657C7}"/>
              </a:ext>
            </a:extLst>
          </p:cNvPr>
          <p:cNvGrpSpPr/>
          <p:nvPr userDrawn="1"/>
        </p:nvGrpSpPr>
        <p:grpSpPr>
          <a:xfrm>
            <a:off x="-2578160" y="1076"/>
            <a:ext cx="2400995" cy="2128009"/>
            <a:chOff x="-3437547" y="1434"/>
            <a:chExt cx="3201327" cy="2834720"/>
          </a:xfrm>
        </p:grpSpPr>
        <p:cxnSp>
          <p:nvCxnSpPr>
            <p:cNvPr id="13" name="Rechte verbindingslijn 12">
              <a:extLst>
                <a:ext uri="{FF2B5EF4-FFF2-40B4-BE49-F238E27FC236}">
                  <a16:creationId xmlns:a16="http://schemas.microsoft.com/office/drawing/2014/main" id="{7470AD52-AC44-4F35-98D6-B477F9F4FF33}"/>
                </a:ext>
              </a:extLst>
            </p:cNvPr>
            <p:cNvCxnSpPr>
              <a:cxnSpLocks/>
            </p:cNvCxnSpPr>
            <p:nvPr userDrawn="1"/>
          </p:nvCxnSpPr>
          <p:spPr>
            <a:xfrm>
              <a:off x="-3419346" y="2836154"/>
              <a:ext cx="3176013" cy="0"/>
            </a:xfrm>
            <a:prstGeom prst="line">
              <a:avLst/>
            </a:prstGeom>
            <a:noFill/>
            <a:ln w="3175" cap="flat" cmpd="sng" algn="ctr">
              <a:solidFill>
                <a:schemeClr val="bg1">
                  <a:lumMod val="50000"/>
                </a:schemeClr>
              </a:solidFill>
              <a:prstDash val="solid"/>
            </a:ln>
            <a:effectLst/>
          </p:spPr>
        </p:cxnSp>
        <p:sp>
          <p:nvSpPr>
            <p:cNvPr id="27" name="Rechthoek 26">
              <a:extLst>
                <a:ext uri="{FF2B5EF4-FFF2-40B4-BE49-F238E27FC236}">
                  <a16:creationId xmlns:a16="http://schemas.microsoft.com/office/drawing/2014/main" id="{52978C1F-24D3-4622-9B8D-123FEF33E756}"/>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80000"/>
                </a:lnSpc>
                <a:spcBef>
                  <a:spcPts val="0"/>
                </a:spcBef>
                <a:spcAft>
                  <a:spcPts val="0"/>
                </a:spcAft>
                <a:buClrTx/>
                <a:buSzTx/>
                <a:buFontTx/>
                <a:buNone/>
                <a:tabLst/>
                <a:defRPr/>
              </a:pPr>
              <a:r>
                <a:rPr kumimoji="0" lang="nl-NL" sz="1050" b="1" i="0" u="none" strike="noStrike" kern="0" cap="all" spc="0" normalizeH="0" baseline="0" noProof="0" dirty="0">
                  <a:ln>
                    <a:noFill/>
                  </a:ln>
                  <a:solidFill>
                    <a:schemeClr val="bg1">
                      <a:lumMod val="50000"/>
                    </a:schemeClr>
                  </a:solidFill>
                  <a:effectLst/>
                  <a:uLnTx/>
                  <a:uFillTx/>
                  <a:latin typeface="+mj-lt"/>
                  <a:cs typeface="Segoe UI Light" panose="020B0502040204020203" pitchFamily="34" charset="0"/>
                </a:rPr>
                <a:t>TEKST</a:t>
              </a:r>
              <a:r>
                <a:rPr kumimoji="0" lang="nl-NL" sz="1050" b="1" i="0" u="none" strike="noStrike" kern="0" cap="all" spc="0" normalizeH="0" noProof="0" dirty="0">
                  <a:ln>
                    <a:noFill/>
                  </a:ln>
                  <a:solidFill>
                    <a:schemeClr val="bg1">
                      <a:lumMod val="50000"/>
                    </a:schemeClr>
                  </a:solidFill>
                  <a:effectLst/>
                  <a:uLnTx/>
                  <a:uFillTx/>
                  <a:latin typeface="+mj-lt"/>
                  <a:cs typeface="Segoe UI Light" panose="020B0502040204020203" pitchFamily="34" charset="0"/>
                </a:rPr>
                <a:t> NIVEAUS kiezen</a:t>
              </a:r>
              <a:endParaRPr kumimoji="0" lang="nl-NL" sz="1050" b="1" i="0" u="none" strike="noStrike" kern="0" cap="all" spc="0" normalizeH="0" baseline="0" noProof="0" dirty="0">
                <a:ln>
                  <a:noFill/>
                </a:ln>
                <a:solidFill>
                  <a:schemeClr val="bg1">
                    <a:lumMod val="50000"/>
                  </a:schemeClr>
                </a:solidFill>
                <a:effectLst/>
                <a:uLnTx/>
                <a:uFillTx/>
                <a:latin typeface="+mj-lt"/>
                <a:cs typeface="Segoe UI Light" panose="020B0502040204020203" pitchFamily="34" charset="0"/>
              </a:endParaRPr>
            </a:p>
          </p:txBody>
        </p:sp>
        <p:sp>
          <p:nvSpPr>
            <p:cNvPr id="28" name="Ovaal 27">
              <a:extLst>
                <a:ext uri="{FF2B5EF4-FFF2-40B4-BE49-F238E27FC236}">
                  <a16:creationId xmlns:a16="http://schemas.microsoft.com/office/drawing/2014/main" id="{25B28BE2-CAEC-48F4-A1CE-8881E74BFB96}"/>
                </a:ext>
              </a:extLst>
            </p:cNvPr>
            <p:cNvSpPr/>
            <p:nvPr userDrawn="1"/>
          </p:nvSpPr>
          <p:spPr>
            <a:xfrm>
              <a:off x="-3425006" y="1719144"/>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29" name="Rechte verbindingslijn 28">
              <a:extLst>
                <a:ext uri="{FF2B5EF4-FFF2-40B4-BE49-F238E27FC236}">
                  <a16:creationId xmlns:a16="http://schemas.microsoft.com/office/drawing/2014/main" id="{3B708434-69FA-4D4B-BC0B-17AA0CC2A276}"/>
                </a:ext>
              </a:extLst>
            </p:cNvPr>
            <p:cNvCxnSpPr>
              <a:cxnSpLocks/>
            </p:cNvCxnSpPr>
            <p:nvPr userDrawn="1"/>
          </p:nvCxnSpPr>
          <p:spPr>
            <a:xfrm>
              <a:off x="-3419346" y="243069"/>
              <a:ext cx="3176013" cy="0"/>
            </a:xfrm>
            <a:prstGeom prst="line">
              <a:avLst/>
            </a:prstGeom>
            <a:noFill/>
            <a:ln w="3175" cap="flat" cmpd="sng" algn="ctr">
              <a:solidFill>
                <a:schemeClr val="bg1">
                  <a:lumMod val="50000"/>
                </a:schemeClr>
              </a:solidFill>
              <a:prstDash val="solid"/>
            </a:ln>
            <a:effectLst/>
          </p:spPr>
        </p:cxnSp>
        <p:grpSp>
          <p:nvGrpSpPr>
            <p:cNvPr id="30" name="Groep 29">
              <a:extLst>
                <a:ext uri="{FF2B5EF4-FFF2-40B4-BE49-F238E27FC236}">
                  <a16:creationId xmlns:a16="http://schemas.microsoft.com/office/drawing/2014/main" id="{B10A304D-A5C7-4821-B822-29F75AF73688}"/>
                </a:ext>
              </a:extLst>
            </p:cNvPr>
            <p:cNvGrpSpPr/>
            <p:nvPr userDrawn="1"/>
          </p:nvGrpSpPr>
          <p:grpSpPr>
            <a:xfrm>
              <a:off x="-3437547" y="349413"/>
              <a:ext cx="2933825" cy="558875"/>
              <a:chOff x="-3419346" y="368233"/>
              <a:chExt cx="3904920" cy="743862"/>
            </a:xfrm>
          </p:grpSpPr>
          <p:sp>
            <p:nvSpPr>
              <p:cNvPr id="42" name="Rechthoek 41">
                <a:extLst>
                  <a:ext uri="{FF2B5EF4-FFF2-40B4-BE49-F238E27FC236}">
                    <a16:creationId xmlns:a16="http://schemas.microsoft.com/office/drawing/2014/main" id="{EA15583D-FEED-4915-8351-6134405434C4}"/>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600" b="0" noProof="0" dirty="0">
                    <a:solidFill>
                      <a:srgbClr val="C00000"/>
                    </a:solidFill>
                    <a:latin typeface="Arial" panose="020B0604020202020204" pitchFamily="34" charset="0"/>
                    <a:cs typeface="Arial" panose="020B0604020202020204" pitchFamily="34" charset="0"/>
                  </a:rPr>
                  <a:t>Start</a:t>
                </a:r>
              </a:p>
            </p:txBody>
          </p:sp>
          <p:cxnSp>
            <p:nvCxnSpPr>
              <p:cNvPr id="43" name="Rechte verbindingslijn 42">
                <a:extLst>
                  <a:ext uri="{FF2B5EF4-FFF2-40B4-BE49-F238E27FC236}">
                    <a16:creationId xmlns:a16="http://schemas.microsoft.com/office/drawing/2014/main" id="{1800BBB6-5EDD-45C2-8E3A-7356183B501F}"/>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Rechte verbindingslijn 43">
                <a:extLst>
                  <a:ext uri="{FF2B5EF4-FFF2-40B4-BE49-F238E27FC236}">
                    <a16:creationId xmlns:a16="http://schemas.microsoft.com/office/drawing/2014/main" id="{76426B96-B581-4B1B-9362-F30E61939D5D}"/>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Rechthoek 44">
                <a:extLst>
                  <a:ext uri="{FF2B5EF4-FFF2-40B4-BE49-F238E27FC236}">
                    <a16:creationId xmlns:a16="http://schemas.microsoft.com/office/drawing/2014/main" id="{5074095B-E00B-4AEC-A226-2AD4DB093929}"/>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nvGrpSpPr>
              <p:cNvPr id="46" name="Groep 45">
                <a:extLst>
                  <a:ext uri="{FF2B5EF4-FFF2-40B4-BE49-F238E27FC236}">
                    <a16:creationId xmlns:a16="http://schemas.microsoft.com/office/drawing/2014/main" id="{FD45D8A9-BD5D-47C3-92EF-3B5B4D8EDA3F}"/>
                  </a:ext>
                </a:extLst>
              </p:cNvPr>
              <p:cNvGrpSpPr/>
              <p:nvPr userDrawn="1"/>
            </p:nvGrpSpPr>
            <p:grpSpPr>
              <a:xfrm>
                <a:off x="-3002834" y="720303"/>
                <a:ext cx="182598" cy="143759"/>
                <a:chOff x="-3310843" y="700986"/>
                <a:chExt cx="182598" cy="143759"/>
              </a:xfrm>
            </p:grpSpPr>
            <p:grpSp>
              <p:nvGrpSpPr>
                <p:cNvPr id="85" name="Groep 84">
                  <a:extLst>
                    <a:ext uri="{FF2B5EF4-FFF2-40B4-BE49-F238E27FC236}">
                      <a16:creationId xmlns:a16="http://schemas.microsoft.com/office/drawing/2014/main" id="{842FFAD4-3D40-4352-9FAC-C137FF2E1DFA}"/>
                    </a:ext>
                  </a:extLst>
                </p:cNvPr>
                <p:cNvGrpSpPr/>
                <p:nvPr userDrawn="1"/>
              </p:nvGrpSpPr>
              <p:grpSpPr>
                <a:xfrm>
                  <a:off x="-3310843" y="700986"/>
                  <a:ext cx="182598" cy="143759"/>
                  <a:chOff x="-3310843" y="700986"/>
                  <a:chExt cx="182598" cy="143759"/>
                </a:xfrm>
              </p:grpSpPr>
              <p:cxnSp>
                <p:nvCxnSpPr>
                  <p:cNvPr id="89" name="Rechte verbindingslijn 88">
                    <a:extLst>
                      <a:ext uri="{FF2B5EF4-FFF2-40B4-BE49-F238E27FC236}">
                        <a16:creationId xmlns:a16="http://schemas.microsoft.com/office/drawing/2014/main" id="{F8DE4A24-1DDE-4A29-9E09-C937FB8DF19D}"/>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90" name="Rechte verbindingslijn 89">
                    <a:extLst>
                      <a:ext uri="{FF2B5EF4-FFF2-40B4-BE49-F238E27FC236}">
                        <a16:creationId xmlns:a16="http://schemas.microsoft.com/office/drawing/2014/main" id="{56B5AFDC-0235-40CC-BB9A-3A180CD80BC4}"/>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91" name="Rechte verbindingslijn 90">
                    <a:extLst>
                      <a:ext uri="{FF2B5EF4-FFF2-40B4-BE49-F238E27FC236}">
                        <a16:creationId xmlns:a16="http://schemas.microsoft.com/office/drawing/2014/main" id="{2CFB5A99-8B73-4E94-BCAB-279572DE0A9E}"/>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92" name="Rechte verbindingslijn 91">
                    <a:extLst>
                      <a:ext uri="{FF2B5EF4-FFF2-40B4-BE49-F238E27FC236}">
                        <a16:creationId xmlns:a16="http://schemas.microsoft.com/office/drawing/2014/main" id="{728F0BB0-9C6C-4A99-B297-1AC6D2776FB0}"/>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93" name="Rechte verbindingslijn 92">
                    <a:extLst>
                      <a:ext uri="{FF2B5EF4-FFF2-40B4-BE49-F238E27FC236}">
                        <a16:creationId xmlns:a16="http://schemas.microsoft.com/office/drawing/2014/main" id="{3697836E-FF6E-405D-A56A-A88AEE3C448F}"/>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86" name="Groep 85">
                  <a:extLst>
                    <a:ext uri="{FF2B5EF4-FFF2-40B4-BE49-F238E27FC236}">
                      <a16:creationId xmlns:a16="http://schemas.microsoft.com/office/drawing/2014/main" id="{6782AAEF-C7EA-45B3-BE37-34A3D465E27D}"/>
                    </a:ext>
                  </a:extLst>
                </p:cNvPr>
                <p:cNvGrpSpPr/>
                <p:nvPr userDrawn="1"/>
              </p:nvGrpSpPr>
              <p:grpSpPr>
                <a:xfrm flipH="1">
                  <a:off x="-3310774" y="735854"/>
                  <a:ext cx="88801" cy="72568"/>
                  <a:chOff x="-2091059" y="1395403"/>
                  <a:chExt cx="157316" cy="128558"/>
                </a:xfrm>
              </p:grpSpPr>
              <p:sp>
                <p:nvSpPr>
                  <p:cNvPr id="87" name="Rechthoek 86">
                    <a:extLst>
                      <a:ext uri="{FF2B5EF4-FFF2-40B4-BE49-F238E27FC236}">
                        <a16:creationId xmlns:a16="http://schemas.microsoft.com/office/drawing/2014/main" id="{F3EA78F1-F8BE-4025-A753-0EF2E7BD20AB}"/>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88" name="Pijl: punthaak 87">
                    <a:extLst>
                      <a:ext uri="{FF2B5EF4-FFF2-40B4-BE49-F238E27FC236}">
                        <a16:creationId xmlns:a16="http://schemas.microsoft.com/office/drawing/2014/main" id="{FA15E25B-D8F6-408A-BAC5-A29C52FE13E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grpSp>
            <p:nvGrpSpPr>
              <p:cNvPr id="47" name="Groep 46">
                <a:extLst>
                  <a:ext uri="{FF2B5EF4-FFF2-40B4-BE49-F238E27FC236}">
                    <a16:creationId xmlns:a16="http://schemas.microsoft.com/office/drawing/2014/main" id="{D5BCE92F-DBF6-4ED4-9B3A-C66E7680F453}"/>
                  </a:ext>
                </a:extLst>
              </p:cNvPr>
              <p:cNvGrpSpPr/>
              <p:nvPr userDrawn="1"/>
            </p:nvGrpSpPr>
            <p:grpSpPr>
              <a:xfrm>
                <a:off x="-3326107" y="720303"/>
                <a:ext cx="182598" cy="143759"/>
                <a:chOff x="-3634116" y="700986"/>
                <a:chExt cx="182598" cy="143759"/>
              </a:xfrm>
            </p:grpSpPr>
            <p:grpSp>
              <p:nvGrpSpPr>
                <p:cNvPr id="76" name="Groep 75">
                  <a:extLst>
                    <a:ext uri="{FF2B5EF4-FFF2-40B4-BE49-F238E27FC236}">
                      <a16:creationId xmlns:a16="http://schemas.microsoft.com/office/drawing/2014/main" id="{3631BAC6-9985-4B81-8945-9406AA7F15BB}"/>
                    </a:ext>
                  </a:extLst>
                </p:cNvPr>
                <p:cNvGrpSpPr/>
                <p:nvPr userDrawn="1"/>
              </p:nvGrpSpPr>
              <p:grpSpPr>
                <a:xfrm>
                  <a:off x="-3634116" y="700986"/>
                  <a:ext cx="182598" cy="143759"/>
                  <a:chOff x="-3634116" y="700986"/>
                  <a:chExt cx="182598" cy="143759"/>
                </a:xfrm>
              </p:grpSpPr>
              <p:cxnSp>
                <p:nvCxnSpPr>
                  <p:cNvPr id="80" name="Rechte verbindingslijn 79">
                    <a:extLst>
                      <a:ext uri="{FF2B5EF4-FFF2-40B4-BE49-F238E27FC236}">
                        <a16:creationId xmlns:a16="http://schemas.microsoft.com/office/drawing/2014/main" id="{42F3EC91-6A0F-4AFA-BD02-D4A141E59020}"/>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63875392-2802-44D8-A9B2-07742CD26604}"/>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F8439B4C-D8DA-4614-B0C0-30E5016C24F1}"/>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83" name="Rechte verbindingslijn 82">
                    <a:extLst>
                      <a:ext uri="{FF2B5EF4-FFF2-40B4-BE49-F238E27FC236}">
                        <a16:creationId xmlns:a16="http://schemas.microsoft.com/office/drawing/2014/main" id="{874B82FC-3E33-4435-B0E8-8F553DD521DD}"/>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84" name="Rechte verbindingslijn 83">
                    <a:extLst>
                      <a:ext uri="{FF2B5EF4-FFF2-40B4-BE49-F238E27FC236}">
                        <a16:creationId xmlns:a16="http://schemas.microsoft.com/office/drawing/2014/main" id="{D19202BD-FBEB-4203-9277-FF27EAF44207}"/>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77" name="Groep 76">
                  <a:extLst>
                    <a:ext uri="{FF2B5EF4-FFF2-40B4-BE49-F238E27FC236}">
                      <a16:creationId xmlns:a16="http://schemas.microsoft.com/office/drawing/2014/main" id="{455246FC-1488-41AB-A6BB-C08DEC74FA65}"/>
                    </a:ext>
                  </a:extLst>
                </p:cNvPr>
                <p:cNvGrpSpPr/>
                <p:nvPr userDrawn="1"/>
              </p:nvGrpSpPr>
              <p:grpSpPr>
                <a:xfrm>
                  <a:off x="-3634047" y="735854"/>
                  <a:ext cx="88801" cy="72568"/>
                  <a:chOff x="-2091059" y="1395403"/>
                  <a:chExt cx="157316" cy="128558"/>
                </a:xfrm>
              </p:grpSpPr>
              <p:sp>
                <p:nvSpPr>
                  <p:cNvPr id="78" name="Rechthoek 77">
                    <a:extLst>
                      <a:ext uri="{FF2B5EF4-FFF2-40B4-BE49-F238E27FC236}">
                        <a16:creationId xmlns:a16="http://schemas.microsoft.com/office/drawing/2014/main" id="{81A40158-DD83-45F4-BF75-41C7592A280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79" name="Pijl: punthaak 78">
                    <a:extLst>
                      <a:ext uri="{FF2B5EF4-FFF2-40B4-BE49-F238E27FC236}">
                        <a16:creationId xmlns:a16="http://schemas.microsoft.com/office/drawing/2014/main" id="{1A1F3830-54EE-472F-8004-E5CAF7AFE3E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cxnSp>
            <p:nvCxnSpPr>
              <p:cNvPr id="48" name="Rechte verbindingslijn 47">
                <a:extLst>
                  <a:ext uri="{FF2B5EF4-FFF2-40B4-BE49-F238E27FC236}">
                    <a16:creationId xmlns:a16="http://schemas.microsoft.com/office/drawing/2014/main" id="{15BC7D26-CAEE-402F-8099-3B48F048B6AD}"/>
                  </a:ext>
                </a:extLst>
              </p:cNvPr>
              <p:cNvCxnSpPr>
                <a:cxnSpLocks/>
              </p:cNvCxnSpPr>
              <p:nvPr userDrawn="1"/>
            </p:nvCxnSpPr>
            <p:spPr>
              <a:xfrm flipV="1">
                <a:off x="-3136454" y="523622"/>
                <a:ext cx="720437" cy="188422"/>
              </a:xfrm>
              <a:prstGeom prst="line">
                <a:avLst/>
              </a:prstGeom>
              <a:noFill/>
              <a:ln w="19050" cap="rnd" cmpd="sng" algn="ctr">
                <a:solidFill>
                  <a:schemeClr val="tx1"/>
                </a:solidFill>
                <a:prstDash val="solid"/>
                <a:headEnd type="oval"/>
              </a:ln>
              <a:effectLst/>
            </p:spPr>
          </p:cxnSp>
          <p:cxnSp>
            <p:nvCxnSpPr>
              <p:cNvPr id="49" name="Rechte verbindingslijn 48">
                <a:extLst>
                  <a:ext uri="{FF2B5EF4-FFF2-40B4-BE49-F238E27FC236}">
                    <a16:creationId xmlns:a16="http://schemas.microsoft.com/office/drawing/2014/main" id="{7C805D0F-4D9A-43EB-A8BD-AADF8581D0C9}"/>
                  </a:ext>
                </a:extLst>
              </p:cNvPr>
              <p:cNvCxnSpPr>
                <a:cxnSpLocks/>
              </p:cNvCxnSpPr>
              <p:nvPr userDrawn="1"/>
            </p:nvCxnSpPr>
            <p:spPr>
              <a:xfrm>
                <a:off x="-2820570" y="712044"/>
                <a:ext cx="399011" cy="238298"/>
              </a:xfrm>
              <a:prstGeom prst="line">
                <a:avLst/>
              </a:prstGeom>
              <a:noFill/>
              <a:ln w="19050" cap="rnd" cmpd="sng" algn="ctr">
                <a:solidFill>
                  <a:schemeClr val="tx1"/>
                </a:solidFill>
                <a:prstDash val="solid"/>
                <a:headEnd type="oval"/>
              </a:ln>
              <a:effectLst/>
            </p:spPr>
          </p:cxnSp>
          <p:grpSp>
            <p:nvGrpSpPr>
              <p:cNvPr id="50" name="Groep 49">
                <a:extLst>
                  <a:ext uri="{FF2B5EF4-FFF2-40B4-BE49-F238E27FC236}">
                    <a16:creationId xmlns:a16="http://schemas.microsoft.com/office/drawing/2014/main" id="{8F46A0C8-CAD4-4FE2-A9C8-2877A5122A96}"/>
                  </a:ext>
                </a:extLst>
              </p:cNvPr>
              <p:cNvGrpSpPr/>
              <p:nvPr userDrawn="1"/>
            </p:nvGrpSpPr>
            <p:grpSpPr>
              <a:xfrm>
                <a:off x="-2425037" y="370226"/>
                <a:ext cx="357690" cy="330595"/>
                <a:chOff x="-2721817" y="347336"/>
                <a:chExt cx="432805" cy="400021"/>
              </a:xfrm>
            </p:grpSpPr>
            <p:sp>
              <p:nvSpPr>
                <p:cNvPr id="65" name="Rechthoek 64">
                  <a:extLst>
                    <a:ext uri="{FF2B5EF4-FFF2-40B4-BE49-F238E27FC236}">
                      <a16:creationId xmlns:a16="http://schemas.microsoft.com/office/drawing/2014/main" id="{C97BA9B9-8FD9-44E0-8D83-FCBB63F783E8}"/>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a:solidFill>
                      <a:srgbClr val="FF0000"/>
                    </a:solidFill>
                    <a:latin typeface="Arial" panose="020B0604020202020204" pitchFamily="34" charset="0"/>
                    <a:cs typeface="Arial" panose="020B0604020202020204" pitchFamily="34" charset="0"/>
                  </a:endParaRPr>
                </a:p>
              </p:txBody>
            </p:sp>
            <p:grpSp>
              <p:nvGrpSpPr>
                <p:cNvPr id="66" name="Groep 65">
                  <a:extLst>
                    <a:ext uri="{FF2B5EF4-FFF2-40B4-BE49-F238E27FC236}">
                      <a16:creationId xmlns:a16="http://schemas.microsoft.com/office/drawing/2014/main" id="{711C09C2-B7B9-463B-954A-34719CC16585}"/>
                    </a:ext>
                  </a:extLst>
                </p:cNvPr>
                <p:cNvGrpSpPr/>
                <p:nvPr userDrawn="1"/>
              </p:nvGrpSpPr>
              <p:grpSpPr>
                <a:xfrm>
                  <a:off x="-2652453" y="431583"/>
                  <a:ext cx="294076" cy="231526"/>
                  <a:chOff x="-3634116" y="700986"/>
                  <a:chExt cx="182598" cy="143759"/>
                </a:xfrm>
              </p:grpSpPr>
              <p:grpSp>
                <p:nvGrpSpPr>
                  <p:cNvPr id="67" name="Groep 66">
                    <a:extLst>
                      <a:ext uri="{FF2B5EF4-FFF2-40B4-BE49-F238E27FC236}">
                        <a16:creationId xmlns:a16="http://schemas.microsoft.com/office/drawing/2014/main" id="{863DE0BA-F3AC-4426-9E8B-2D5EEA2F3E44}"/>
                      </a:ext>
                    </a:extLst>
                  </p:cNvPr>
                  <p:cNvGrpSpPr/>
                  <p:nvPr userDrawn="1"/>
                </p:nvGrpSpPr>
                <p:grpSpPr>
                  <a:xfrm>
                    <a:off x="-3634116" y="700986"/>
                    <a:ext cx="182598" cy="143759"/>
                    <a:chOff x="-3634116" y="700986"/>
                    <a:chExt cx="182598" cy="143759"/>
                  </a:xfrm>
                </p:grpSpPr>
                <p:cxnSp>
                  <p:nvCxnSpPr>
                    <p:cNvPr id="71" name="Rechte verbindingslijn 70">
                      <a:extLst>
                        <a:ext uri="{FF2B5EF4-FFF2-40B4-BE49-F238E27FC236}">
                          <a16:creationId xmlns:a16="http://schemas.microsoft.com/office/drawing/2014/main" id="{71384791-FBF2-45F1-9861-FE5252790359}"/>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55ABB93B-45A3-40E3-BAFC-A5D9D3CE325C}"/>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3BC464E2-37C2-441D-8CDD-BE7208006C0B}"/>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74" name="Rechte verbindingslijn 73">
                      <a:extLst>
                        <a:ext uri="{FF2B5EF4-FFF2-40B4-BE49-F238E27FC236}">
                          <a16:creationId xmlns:a16="http://schemas.microsoft.com/office/drawing/2014/main" id="{A649914B-17FD-48BD-A008-6CA520F20E0E}"/>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75" name="Rechte verbindingslijn 74">
                      <a:extLst>
                        <a:ext uri="{FF2B5EF4-FFF2-40B4-BE49-F238E27FC236}">
                          <a16:creationId xmlns:a16="http://schemas.microsoft.com/office/drawing/2014/main" id="{BAF0C7B7-549E-4349-B8A4-99E75861345C}"/>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68" name="Groep 67">
                    <a:extLst>
                      <a:ext uri="{FF2B5EF4-FFF2-40B4-BE49-F238E27FC236}">
                        <a16:creationId xmlns:a16="http://schemas.microsoft.com/office/drawing/2014/main" id="{1642AFD3-B67F-4B05-A669-318A150525D3}"/>
                      </a:ext>
                    </a:extLst>
                  </p:cNvPr>
                  <p:cNvGrpSpPr/>
                  <p:nvPr userDrawn="1"/>
                </p:nvGrpSpPr>
                <p:grpSpPr>
                  <a:xfrm>
                    <a:off x="-3634047" y="735854"/>
                    <a:ext cx="88801" cy="72568"/>
                    <a:chOff x="-2091059" y="1395403"/>
                    <a:chExt cx="157316" cy="128558"/>
                  </a:xfrm>
                </p:grpSpPr>
                <p:sp>
                  <p:nvSpPr>
                    <p:cNvPr id="69" name="Rechthoek 68">
                      <a:extLst>
                        <a:ext uri="{FF2B5EF4-FFF2-40B4-BE49-F238E27FC236}">
                          <a16:creationId xmlns:a16="http://schemas.microsoft.com/office/drawing/2014/main" id="{2B76EB2D-92B1-4482-B2EF-49469EA64FF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70" name="Pijl: punthaak 69">
                      <a:extLst>
                        <a:ext uri="{FF2B5EF4-FFF2-40B4-BE49-F238E27FC236}">
                          <a16:creationId xmlns:a16="http://schemas.microsoft.com/office/drawing/2014/main" id="{165E083E-7C4B-4D63-BB09-D0A066F6E29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grpSp>
          <p:grpSp>
            <p:nvGrpSpPr>
              <p:cNvPr id="51" name="Groep 50">
                <a:extLst>
                  <a:ext uri="{FF2B5EF4-FFF2-40B4-BE49-F238E27FC236}">
                    <a16:creationId xmlns:a16="http://schemas.microsoft.com/office/drawing/2014/main" id="{7D839A57-51AD-49C4-B030-264525AD7C4B}"/>
                  </a:ext>
                </a:extLst>
              </p:cNvPr>
              <p:cNvGrpSpPr/>
              <p:nvPr userDrawn="1"/>
            </p:nvGrpSpPr>
            <p:grpSpPr>
              <a:xfrm>
                <a:off x="-2425037" y="781500"/>
                <a:ext cx="357690" cy="330595"/>
                <a:chOff x="-2721817" y="782525"/>
                <a:chExt cx="432805" cy="400021"/>
              </a:xfrm>
            </p:grpSpPr>
            <p:sp>
              <p:nvSpPr>
                <p:cNvPr id="54" name="Rechthoek 53">
                  <a:extLst>
                    <a:ext uri="{FF2B5EF4-FFF2-40B4-BE49-F238E27FC236}">
                      <a16:creationId xmlns:a16="http://schemas.microsoft.com/office/drawing/2014/main" id="{F2D01EF0-3E51-453F-97B6-78F62D57293B}"/>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C0BFA5D1-2728-48EF-B856-2C63CDD6B6B4}"/>
                    </a:ext>
                  </a:extLst>
                </p:cNvPr>
                <p:cNvGrpSpPr/>
                <p:nvPr userDrawn="1"/>
              </p:nvGrpSpPr>
              <p:grpSpPr>
                <a:xfrm>
                  <a:off x="-2652453" y="866772"/>
                  <a:ext cx="294076" cy="231526"/>
                  <a:chOff x="-3310843" y="700986"/>
                  <a:chExt cx="182598" cy="143759"/>
                </a:xfrm>
              </p:grpSpPr>
              <p:grpSp>
                <p:nvGrpSpPr>
                  <p:cNvPr id="56" name="Groep 55">
                    <a:extLst>
                      <a:ext uri="{FF2B5EF4-FFF2-40B4-BE49-F238E27FC236}">
                        <a16:creationId xmlns:a16="http://schemas.microsoft.com/office/drawing/2014/main" id="{D2F0E33D-ACA4-410F-A881-4281E34CE7D5}"/>
                      </a:ext>
                    </a:extLst>
                  </p:cNvPr>
                  <p:cNvGrpSpPr/>
                  <p:nvPr userDrawn="1"/>
                </p:nvGrpSpPr>
                <p:grpSpPr>
                  <a:xfrm>
                    <a:off x="-3310843" y="700986"/>
                    <a:ext cx="182598" cy="143759"/>
                    <a:chOff x="-3310843" y="700986"/>
                    <a:chExt cx="182598" cy="143759"/>
                  </a:xfrm>
                </p:grpSpPr>
                <p:cxnSp>
                  <p:nvCxnSpPr>
                    <p:cNvPr id="60" name="Rechte verbindingslijn 59">
                      <a:extLst>
                        <a:ext uri="{FF2B5EF4-FFF2-40B4-BE49-F238E27FC236}">
                          <a16:creationId xmlns:a16="http://schemas.microsoft.com/office/drawing/2014/main" id="{548D75AD-F67F-4384-A9B8-625B5433B889}"/>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41C06DD-3B81-40ED-B21E-05532263F578}"/>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61F8E622-007D-4BB1-ADDC-B6C2A9113109}"/>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6D8BFAC9-3A85-4247-9431-8321CA18E89F}"/>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A30AAAAB-B596-40E1-A3AB-BE2A30AF625A}"/>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58AF3395-9991-4EAC-ABE3-518F39455D3B}"/>
                      </a:ext>
                    </a:extLst>
                  </p:cNvPr>
                  <p:cNvGrpSpPr/>
                  <p:nvPr userDrawn="1"/>
                </p:nvGrpSpPr>
                <p:grpSpPr>
                  <a:xfrm flipH="1">
                    <a:off x="-3310774" y="735854"/>
                    <a:ext cx="88801" cy="72568"/>
                    <a:chOff x="-2091059" y="1395403"/>
                    <a:chExt cx="157316" cy="128558"/>
                  </a:xfrm>
                </p:grpSpPr>
                <p:sp>
                  <p:nvSpPr>
                    <p:cNvPr id="58" name="Rechthoek 57">
                      <a:extLst>
                        <a:ext uri="{FF2B5EF4-FFF2-40B4-BE49-F238E27FC236}">
                          <a16:creationId xmlns:a16="http://schemas.microsoft.com/office/drawing/2014/main" id="{C6F124DA-0B40-41C9-B04E-AFDA12B611C2}"/>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59" name="Pijl: punthaak 58">
                      <a:extLst>
                        <a:ext uri="{FF2B5EF4-FFF2-40B4-BE49-F238E27FC236}">
                          <a16:creationId xmlns:a16="http://schemas.microsoft.com/office/drawing/2014/main" id="{8F789C1A-F6E1-4D97-8B96-D1A73171C4D5}"/>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grpSp>
          <p:sp>
            <p:nvSpPr>
              <p:cNvPr id="52" name="Rechthoek 51">
                <a:extLst>
                  <a:ext uri="{FF2B5EF4-FFF2-40B4-BE49-F238E27FC236}">
                    <a16:creationId xmlns:a16="http://schemas.microsoft.com/office/drawing/2014/main" id="{0DD7F615-D4F7-43C9-AD6F-E2FB55856FCF}"/>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53" name="Rechthoek 52">
                <a:extLst>
                  <a:ext uri="{FF2B5EF4-FFF2-40B4-BE49-F238E27FC236}">
                    <a16:creationId xmlns:a16="http://schemas.microsoft.com/office/drawing/2014/main" id="{25BC32A9-6AC4-41E3-9104-D5705B883BFE}"/>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31" name="Rechte verbindingslijn 30">
              <a:extLst>
                <a:ext uri="{FF2B5EF4-FFF2-40B4-BE49-F238E27FC236}">
                  <a16:creationId xmlns:a16="http://schemas.microsoft.com/office/drawing/2014/main" id="{D4D61B48-E007-4271-B80B-E7E5FBD88CD9}"/>
                </a:ext>
              </a:extLst>
            </p:cNvPr>
            <p:cNvCxnSpPr>
              <a:cxnSpLocks/>
            </p:cNvCxnSpPr>
            <p:nvPr userDrawn="1"/>
          </p:nvCxnSpPr>
          <p:spPr>
            <a:xfrm>
              <a:off x="-3419346" y="1020931"/>
              <a:ext cx="3176013" cy="0"/>
            </a:xfrm>
            <a:prstGeom prst="line">
              <a:avLst/>
            </a:prstGeom>
            <a:noFill/>
            <a:ln w="3175" cap="flat" cmpd="sng" algn="ctr">
              <a:solidFill>
                <a:schemeClr val="bg1">
                  <a:lumMod val="50000"/>
                </a:schemeClr>
              </a:solidFill>
              <a:prstDash val="solid"/>
            </a:ln>
            <a:effectLst/>
          </p:spPr>
        </p:cxnSp>
        <p:sp>
          <p:nvSpPr>
            <p:cNvPr id="32" name="Rechthoek 31">
              <a:extLst>
                <a:ext uri="{FF2B5EF4-FFF2-40B4-BE49-F238E27FC236}">
                  <a16:creationId xmlns:a16="http://schemas.microsoft.com/office/drawing/2014/main" id="{EF348504-D17F-46D9-83BD-4ABA9147A725}"/>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0" marR="0" lvl="8" indent="0" algn="l" defTabSz="685800" rtl="0" eaLnBrk="1" fontAlgn="auto" latinLnBrk="0" hangingPunct="1">
                <a:lnSpc>
                  <a:spcPct val="100000"/>
                </a:lnSpc>
                <a:spcBef>
                  <a:spcPts val="450"/>
                </a:spcBef>
                <a:spcAft>
                  <a:spcPts val="225"/>
                </a:spcAft>
                <a:buClrTx/>
                <a:buSzTx/>
                <a:buFont typeface="Arial" panose="020B0604020202020204" pitchFamily="34" charset="0"/>
                <a:buNone/>
                <a:tabLst/>
                <a:defRPr/>
              </a:pPr>
              <a:r>
                <a:rPr lang="nl-NL" sz="1800" b="1" i="0" kern="1200" noProof="0" dirty="0">
                  <a:solidFill>
                    <a:schemeClr val="tx1"/>
                  </a:solidFill>
                  <a:latin typeface="+mn-lt"/>
                  <a:ea typeface="+mn-ea"/>
                  <a:cs typeface="+mn-cs"/>
                </a:rPr>
                <a:t>Titel quote (24pt)</a:t>
              </a:r>
            </a:p>
          </p:txBody>
        </p:sp>
        <p:sp>
          <p:nvSpPr>
            <p:cNvPr id="33" name="Ovaal 32">
              <a:extLst>
                <a:ext uri="{FF2B5EF4-FFF2-40B4-BE49-F238E27FC236}">
                  <a16:creationId xmlns:a16="http://schemas.microsoft.com/office/drawing/2014/main" id="{8BF5F295-E7D3-4A03-9E13-427F35AC3DBE}"/>
                </a:ext>
              </a:extLst>
            </p:cNvPr>
            <p:cNvSpPr/>
            <p:nvPr userDrawn="1"/>
          </p:nvSpPr>
          <p:spPr>
            <a:xfrm>
              <a:off x="-3425006" y="2091065"/>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34" name="Rechthoek 33">
              <a:extLst>
                <a:ext uri="{FF2B5EF4-FFF2-40B4-BE49-F238E27FC236}">
                  <a16:creationId xmlns:a16="http://schemas.microsoft.com/office/drawing/2014/main" id="{1564C920-E615-4D87-83D0-5EC2125A4F74}"/>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0" marR="0" lvl="8" indent="0" algn="l" defTabSz="685800" rtl="0" eaLnBrk="1" fontAlgn="auto" latinLnBrk="0" hangingPunct="1">
                <a:lnSpc>
                  <a:spcPct val="100000"/>
                </a:lnSpc>
                <a:spcBef>
                  <a:spcPts val="450"/>
                </a:spcBef>
                <a:spcAft>
                  <a:spcPts val="225"/>
                </a:spcAft>
                <a:buClrTx/>
                <a:buSzTx/>
                <a:buFont typeface="Arial" panose="020B0604020202020204" pitchFamily="34" charset="0"/>
                <a:buNone/>
                <a:tabLst/>
                <a:defRPr/>
              </a:pPr>
              <a:r>
                <a:rPr lang="nl-NL" sz="1500" i="1" kern="1200" noProof="0" dirty="0">
                  <a:solidFill>
                    <a:schemeClr val="tx1"/>
                  </a:solidFill>
                  <a:latin typeface="+mn-lt"/>
                  <a:ea typeface="+mn-ea"/>
                  <a:cs typeface="+mn-cs"/>
                </a:rPr>
                <a:t>Quote tekst (20pt)</a:t>
              </a:r>
            </a:p>
          </p:txBody>
        </p:sp>
        <p:sp>
          <p:nvSpPr>
            <p:cNvPr id="41" name="Rechthoek 40">
              <a:extLst>
                <a:ext uri="{FF2B5EF4-FFF2-40B4-BE49-F238E27FC236}">
                  <a16:creationId xmlns:a16="http://schemas.microsoft.com/office/drawing/2014/main" id="{F153F3D6-4CA4-416F-ACA2-562A18BA86F1}"/>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39" name="Ovaal 138">
              <a:extLst>
                <a:ext uri="{FF2B5EF4-FFF2-40B4-BE49-F238E27FC236}">
                  <a16:creationId xmlns:a16="http://schemas.microsoft.com/office/drawing/2014/main" id="{CFCB3DB3-18C6-4F7C-BFDD-B60CB1F99542}"/>
                </a:ext>
              </a:extLst>
            </p:cNvPr>
            <p:cNvSpPr/>
            <p:nvPr userDrawn="1"/>
          </p:nvSpPr>
          <p:spPr>
            <a:xfrm>
              <a:off x="-3425006" y="2459555"/>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40" name="Rechthoek 139">
              <a:extLst>
                <a:ext uri="{FF2B5EF4-FFF2-40B4-BE49-F238E27FC236}">
                  <a16:creationId xmlns:a16="http://schemas.microsoft.com/office/drawing/2014/main" id="{E7E19244-A189-4FDB-AF43-1667CAA7616B}"/>
                </a:ext>
              </a:extLst>
            </p:cNvPr>
            <p:cNvSpPr/>
            <p:nvPr userDrawn="1"/>
          </p:nvSpPr>
          <p:spPr>
            <a:xfrm>
              <a:off x="-3059324" y="2459554"/>
              <a:ext cx="2823104" cy="255963"/>
            </a:xfrm>
            <a:prstGeom prst="rect">
              <a:avLst/>
            </a:prstGeom>
            <a:noFill/>
            <a:ln w="25400" cap="flat" cmpd="sng" algn="ctr">
              <a:noFill/>
              <a:prstDash val="solid"/>
            </a:ln>
            <a:effectLst/>
          </p:spPr>
          <p:txBody>
            <a:bodyPr lIns="0" tIns="0" rIns="0" bIns="0" rtlCol="0" anchor="ctr"/>
            <a:lstStyle/>
            <a:p>
              <a:pPr marL="0" marR="0" lvl="1" indent="0" algn="l" defTabSz="685800" rtl="0" eaLnBrk="1" fontAlgn="auto" latinLnBrk="0" hangingPunct="1">
                <a:lnSpc>
                  <a:spcPct val="100000"/>
                </a:lnSpc>
                <a:spcBef>
                  <a:spcPts val="225"/>
                </a:spcBef>
                <a:spcAft>
                  <a:spcPts val="225"/>
                </a:spcAft>
                <a:buClr>
                  <a:schemeClr val="tx1"/>
                </a:buClr>
                <a:buSzTx/>
                <a:buFont typeface="Calibri Light" panose="020F0302020204030204" pitchFamily="34" charset="0"/>
                <a:buNone/>
                <a:tabLst/>
                <a:defRPr/>
              </a:pPr>
              <a:r>
                <a:rPr lang="nl-NL" sz="1050" kern="1200" noProof="0" dirty="0">
                  <a:solidFill>
                    <a:schemeClr val="tx1"/>
                  </a:solidFill>
                  <a:latin typeface="+mn-lt"/>
                  <a:ea typeface="+mn-ea"/>
                  <a:cs typeface="+mn-cs"/>
                </a:rPr>
                <a:t>Voor- en achternaam (14pt)</a:t>
              </a:r>
            </a:p>
          </p:txBody>
        </p:sp>
      </p:grpSp>
      <p:grpSp>
        <p:nvGrpSpPr>
          <p:cNvPr id="237" name="Instructie">
            <a:extLst>
              <a:ext uri="{FF2B5EF4-FFF2-40B4-BE49-F238E27FC236}">
                <a16:creationId xmlns:a16="http://schemas.microsoft.com/office/drawing/2014/main" id="{5491918F-D540-4E76-916D-5D5C9250EACF}"/>
              </a:ext>
            </a:extLst>
          </p:cNvPr>
          <p:cNvGrpSpPr/>
          <p:nvPr userDrawn="1"/>
        </p:nvGrpSpPr>
        <p:grpSpPr>
          <a:xfrm>
            <a:off x="9293701" y="0"/>
            <a:ext cx="2387759" cy="2914955"/>
            <a:chOff x="12391601" y="0"/>
            <a:chExt cx="3183678" cy="3883011"/>
          </a:xfrm>
        </p:grpSpPr>
        <p:grpSp>
          <p:nvGrpSpPr>
            <p:cNvPr id="241" name="Groep 240">
              <a:extLst>
                <a:ext uri="{FF2B5EF4-FFF2-40B4-BE49-F238E27FC236}">
                  <a16:creationId xmlns:a16="http://schemas.microsoft.com/office/drawing/2014/main" id="{94DACCBF-5E7C-44F3-94C0-3F7A4D6E3803}"/>
                </a:ext>
              </a:extLst>
            </p:cNvPr>
            <p:cNvGrpSpPr/>
            <p:nvPr userDrawn="1"/>
          </p:nvGrpSpPr>
          <p:grpSpPr>
            <a:xfrm>
              <a:off x="12757282" y="3100116"/>
              <a:ext cx="1499406" cy="678267"/>
              <a:chOff x="12757283" y="3120781"/>
              <a:chExt cx="1499406" cy="678267"/>
            </a:xfrm>
          </p:grpSpPr>
          <p:sp>
            <p:nvSpPr>
              <p:cNvPr id="264" name="Rechthoek 263">
                <a:extLst>
                  <a:ext uri="{FF2B5EF4-FFF2-40B4-BE49-F238E27FC236}">
                    <a16:creationId xmlns:a16="http://schemas.microsoft.com/office/drawing/2014/main" id="{B02759E1-C05D-431B-AE2A-27DC36EC65E2}"/>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265" name="Rechthoek 264">
                <a:extLst>
                  <a:ext uri="{FF2B5EF4-FFF2-40B4-BE49-F238E27FC236}">
                    <a16:creationId xmlns:a16="http://schemas.microsoft.com/office/drawing/2014/main" id="{158B4D79-3C30-465D-B97C-08B48449B45E}"/>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266" name="Tekstvak 265">
                <a:extLst>
                  <a:ext uri="{FF2B5EF4-FFF2-40B4-BE49-F238E27FC236}">
                    <a16:creationId xmlns:a16="http://schemas.microsoft.com/office/drawing/2014/main" id="{B1DC80E3-5222-4D34-A47A-EE5BB06A16A7}"/>
                  </a:ext>
                </a:extLst>
              </p:cNvPr>
              <p:cNvSpPr txBox="1"/>
              <p:nvPr userDrawn="1"/>
            </p:nvSpPr>
            <p:spPr>
              <a:xfrm>
                <a:off x="12997648" y="3159891"/>
                <a:ext cx="957818" cy="233694"/>
              </a:xfrm>
              <a:prstGeom prst="rect">
                <a:avLst/>
              </a:prstGeom>
              <a:noFill/>
            </p:spPr>
            <p:txBody>
              <a:bodyPr wrap="square" rtlCol="0">
                <a:spAutoFit/>
              </a:bodyPr>
              <a:lstStyle/>
              <a:p>
                <a:pPr marL="0" algn="l" defTabSz="913134" rtl="0" eaLnBrk="1" latinLnBrk="0" hangingPunct="1">
                  <a:lnSpc>
                    <a:spcPct val="90000"/>
                  </a:lnSpc>
                  <a:spcBef>
                    <a:spcPts val="450"/>
                  </a:spcBef>
                  <a:spcAft>
                    <a:spcPts val="450"/>
                  </a:spcAft>
                </a:pPr>
                <a:r>
                  <a:rPr lang="nl-NL" sz="600" b="0" kern="1200" noProof="0" dirty="0">
                    <a:solidFill>
                      <a:schemeClr val="tx1"/>
                    </a:solidFill>
                    <a:latin typeface="Arial" panose="020B0604020202020204" pitchFamily="34" charset="0"/>
                    <a:ea typeface="+mn-ea"/>
                    <a:cs typeface="Arial" panose="020B0604020202020204" pitchFamily="34" charset="0"/>
                  </a:rPr>
                  <a:t>Naar voorgrond</a:t>
                </a:r>
              </a:p>
            </p:txBody>
          </p:sp>
          <p:sp>
            <p:nvSpPr>
              <p:cNvPr id="267" name="Tekstvak 266">
                <a:extLst>
                  <a:ext uri="{FF2B5EF4-FFF2-40B4-BE49-F238E27FC236}">
                    <a16:creationId xmlns:a16="http://schemas.microsoft.com/office/drawing/2014/main" id="{03EC5212-FD13-4992-9F4E-53B81E0A3138}"/>
                  </a:ext>
                </a:extLst>
              </p:cNvPr>
              <p:cNvSpPr txBox="1"/>
              <p:nvPr userDrawn="1"/>
            </p:nvSpPr>
            <p:spPr>
              <a:xfrm>
                <a:off x="12984219" y="3481017"/>
                <a:ext cx="1165563" cy="233694"/>
              </a:xfrm>
              <a:prstGeom prst="rect">
                <a:avLst/>
              </a:prstGeom>
              <a:noFill/>
            </p:spPr>
            <p:txBody>
              <a:bodyPr wrap="square" rtlCol="0">
                <a:spAutoFit/>
              </a:bodyPr>
              <a:lstStyle/>
              <a:p>
                <a:pPr marL="0" algn="l" defTabSz="913134" rtl="0" eaLnBrk="1" latinLnBrk="0" hangingPunct="1">
                  <a:lnSpc>
                    <a:spcPct val="90000"/>
                  </a:lnSpc>
                  <a:spcBef>
                    <a:spcPts val="450"/>
                  </a:spcBef>
                  <a:spcAft>
                    <a:spcPts val="450"/>
                  </a:spcAft>
                </a:pPr>
                <a:r>
                  <a:rPr lang="nl-NL" sz="600" b="0" kern="1200" noProof="0">
                    <a:solidFill>
                      <a:schemeClr val="tx1"/>
                    </a:solidFill>
                    <a:latin typeface="Arial" panose="020B0604020202020204" pitchFamily="34" charset="0"/>
                    <a:ea typeface="+mn-ea"/>
                    <a:cs typeface="Arial" panose="020B0604020202020204" pitchFamily="34" charset="0"/>
                  </a:rPr>
                  <a:t>Naar achtergrond</a:t>
                </a:r>
              </a:p>
            </p:txBody>
          </p:sp>
          <p:pic>
            <p:nvPicPr>
              <p:cNvPr id="268" name="Picture 3">
                <a:extLst>
                  <a:ext uri="{FF2B5EF4-FFF2-40B4-BE49-F238E27FC236}">
                    <a16:creationId xmlns:a16="http://schemas.microsoft.com/office/drawing/2014/main" id="{99081990-F68A-4CE7-B403-9C6AF7671487}"/>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9" name="Gelijkbenige driehoek 268">
                <a:extLst>
                  <a:ext uri="{FF2B5EF4-FFF2-40B4-BE49-F238E27FC236}">
                    <a16:creationId xmlns:a16="http://schemas.microsoft.com/office/drawing/2014/main" id="{7EA62E21-B95F-46A0-9609-6FA9F65415A8}"/>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nvGrpSpPr>
              <p:cNvPr id="270" name="Groep 269">
                <a:extLst>
                  <a:ext uri="{FF2B5EF4-FFF2-40B4-BE49-F238E27FC236}">
                    <a16:creationId xmlns:a16="http://schemas.microsoft.com/office/drawing/2014/main" id="{90808785-59DA-4748-A1F4-9EFD8712A5C3}"/>
                  </a:ext>
                </a:extLst>
              </p:cNvPr>
              <p:cNvGrpSpPr/>
              <p:nvPr userDrawn="1"/>
            </p:nvGrpSpPr>
            <p:grpSpPr>
              <a:xfrm>
                <a:off x="12822311" y="3178534"/>
                <a:ext cx="182309" cy="163794"/>
                <a:chOff x="12832541" y="3162395"/>
                <a:chExt cx="219532" cy="197236"/>
              </a:xfrm>
            </p:grpSpPr>
            <p:sp>
              <p:nvSpPr>
                <p:cNvPr id="275" name="Rechthoek 274">
                  <a:extLst>
                    <a:ext uri="{FF2B5EF4-FFF2-40B4-BE49-F238E27FC236}">
                      <a16:creationId xmlns:a16="http://schemas.microsoft.com/office/drawing/2014/main" id="{ABDC1EAB-84B3-49ED-8D0B-E799299D2CAB}"/>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276" name="Rechthoek 275">
                  <a:extLst>
                    <a:ext uri="{FF2B5EF4-FFF2-40B4-BE49-F238E27FC236}">
                      <a16:creationId xmlns:a16="http://schemas.microsoft.com/office/drawing/2014/main" id="{8C660497-F5E5-41E7-9208-7673AC6F4D9D}"/>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277" name="Rechthoek 276">
                  <a:extLst>
                    <a:ext uri="{FF2B5EF4-FFF2-40B4-BE49-F238E27FC236}">
                      <a16:creationId xmlns:a16="http://schemas.microsoft.com/office/drawing/2014/main" id="{0672E17E-BC3A-488B-AF2D-510FEF850ADB}"/>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nvGrpSpPr>
              <p:cNvPr id="271" name="Groep 270">
                <a:extLst>
                  <a:ext uri="{FF2B5EF4-FFF2-40B4-BE49-F238E27FC236}">
                    <a16:creationId xmlns:a16="http://schemas.microsoft.com/office/drawing/2014/main" id="{AD5B832E-290A-4C57-87C6-747ACE00158E}"/>
                  </a:ext>
                </a:extLst>
              </p:cNvPr>
              <p:cNvGrpSpPr/>
              <p:nvPr userDrawn="1"/>
            </p:nvGrpSpPr>
            <p:grpSpPr>
              <a:xfrm>
                <a:off x="12822311" y="3480352"/>
                <a:ext cx="182309" cy="163794"/>
                <a:chOff x="12832541" y="3162395"/>
                <a:chExt cx="219532" cy="197236"/>
              </a:xfrm>
            </p:grpSpPr>
            <p:sp>
              <p:nvSpPr>
                <p:cNvPr id="272" name="Rechthoek 271">
                  <a:extLst>
                    <a:ext uri="{FF2B5EF4-FFF2-40B4-BE49-F238E27FC236}">
                      <a16:creationId xmlns:a16="http://schemas.microsoft.com/office/drawing/2014/main" id="{B7456BCF-EBDB-43EE-8DB4-DEDB47762955}"/>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273" name="Rechthoek 272">
                  <a:extLst>
                    <a:ext uri="{FF2B5EF4-FFF2-40B4-BE49-F238E27FC236}">
                      <a16:creationId xmlns:a16="http://schemas.microsoft.com/office/drawing/2014/main" id="{A59F3A86-1244-448C-88C4-20F1E95B7885}"/>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274" name="Rechthoek 273">
                  <a:extLst>
                    <a:ext uri="{FF2B5EF4-FFF2-40B4-BE49-F238E27FC236}">
                      <a16:creationId xmlns:a16="http://schemas.microsoft.com/office/drawing/2014/main" id="{366471D4-3556-4A1B-A7F0-4BDA26CE44A2}"/>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sp>
          <p:nvSpPr>
            <p:cNvPr id="242" name="Rechthoek 241">
              <a:extLst>
                <a:ext uri="{FF2B5EF4-FFF2-40B4-BE49-F238E27FC236}">
                  <a16:creationId xmlns:a16="http://schemas.microsoft.com/office/drawing/2014/main" id="{7F4F5C60-1F67-4C31-897B-D7C807FF3A9C}"/>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80000"/>
                </a:lnSpc>
                <a:spcBef>
                  <a:spcPts val="0"/>
                </a:spcBef>
                <a:spcAft>
                  <a:spcPts val="0"/>
                </a:spcAft>
                <a:buClrTx/>
                <a:buSzTx/>
                <a:buFontTx/>
                <a:buNone/>
                <a:tabLst/>
                <a:defRPr/>
              </a:pPr>
              <a:r>
                <a:rPr kumimoji="0" lang="nl-NL" sz="1050" b="1" i="0" u="none" strike="noStrike" kern="0" cap="all" spc="0" normalizeH="0" baseline="0" noProof="0" dirty="0">
                  <a:ln>
                    <a:noFill/>
                  </a:ln>
                  <a:solidFill>
                    <a:schemeClr val="bg1">
                      <a:lumMod val="50000"/>
                    </a:schemeClr>
                  </a:solidFill>
                  <a:effectLst/>
                  <a:uLnTx/>
                  <a:uFillTx/>
                  <a:latin typeface="+mj-lt"/>
                  <a:cs typeface="Segoe UI Light" panose="020B0502040204020203" pitchFamily="34" charset="0"/>
                </a:rPr>
                <a:t>Afbeelding invoegen/veranderen</a:t>
              </a:r>
            </a:p>
          </p:txBody>
        </p:sp>
        <p:sp>
          <p:nvSpPr>
            <p:cNvPr id="243" name="Ovaal 242">
              <a:extLst>
                <a:ext uri="{FF2B5EF4-FFF2-40B4-BE49-F238E27FC236}">
                  <a16:creationId xmlns:a16="http://schemas.microsoft.com/office/drawing/2014/main" id="{3B8192CF-FF08-4E42-AFAE-AFF242627769}"/>
                </a:ext>
              </a:extLst>
            </p:cNvPr>
            <p:cNvSpPr/>
            <p:nvPr userDrawn="1"/>
          </p:nvSpPr>
          <p:spPr>
            <a:xfrm>
              <a:off x="12391601" y="366490"/>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44" name="Rechte verbindingslijn 243">
              <a:extLst>
                <a:ext uri="{FF2B5EF4-FFF2-40B4-BE49-F238E27FC236}">
                  <a16:creationId xmlns:a16="http://schemas.microsoft.com/office/drawing/2014/main" id="{92A9A90B-F5D1-4489-817C-6AAB86EBDF76}"/>
                </a:ext>
              </a:extLst>
            </p:cNvPr>
            <p:cNvCxnSpPr>
              <a:cxnSpLocks/>
            </p:cNvCxnSpPr>
            <p:nvPr userDrawn="1"/>
          </p:nvCxnSpPr>
          <p:spPr>
            <a:xfrm>
              <a:off x="12397261" y="241635"/>
              <a:ext cx="3178017" cy="0"/>
            </a:xfrm>
            <a:prstGeom prst="line">
              <a:avLst/>
            </a:prstGeom>
            <a:noFill/>
            <a:ln w="3175" cap="flat" cmpd="sng" algn="ctr">
              <a:solidFill>
                <a:schemeClr val="bg1">
                  <a:lumMod val="50000"/>
                </a:schemeClr>
              </a:solidFill>
              <a:prstDash val="solid"/>
            </a:ln>
            <a:effectLst/>
          </p:spPr>
        </p:cxnSp>
        <p:cxnSp>
          <p:nvCxnSpPr>
            <p:cNvPr id="245" name="Rechte verbindingslijn 244">
              <a:extLst>
                <a:ext uri="{FF2B5EF4-FFF2-40B4-BE49-F238E27FC236}">
                  <a16:creationId xmlns:a16="http://schemas.microsoft.com/office/drawing/2014/main" id="{06008E7B-F5A4-4CED-B734-9C1D3D9A287A}"/>
                </a:ext>
              </a:extLst>
            </p:cNvPr>
            <p:cNvCxnSpPr>
              <a:cxnSpLocks/>
            </p:cNvCxnSpPr>
            <p:nvPr userDrawn="1"/>
          </p:nvCxnSpPr>
          <p:spPr>
            <a:xfrm>
              <a:off x="12397261" y="1577933"/>
              <a:ext cx="3178017" cy="0"/>
            </a:xfrm>
            <a:prstGeom prst="line">
              <a:avLst/>
            </a:prstGeom>
            <a:noFill/>
            <a:ln w="3175" cap="flat" cmpd="sng" algn="ctr">
              <a:solidFill>
                <a:schemeClr val="bg1">
                  <a:lumMod val="50000"/>
                </a:schemeClr>
              </a:solidFill>
              <a:prstDash val="solid"/>
            </a:ln>
            <a:effectLst/>
          </p:spPr>
        </p:cxnSp>
        <p:sp>
          <p:nvSpPr>
            <p:cNvPr id="246" name="Rechthoek 245">
              <a:extLst>
                <a:ext uri="{FF2B5EF4-FFF2-40B4-BE49-F238E27FC236}">
                  <a16:creationId xmlns:a16="http://schemas.microsoft.com/office/drawing/2014/main" id="{203F024B-60C4-4D71-9EA0-3621B42A3EDF}"/>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
                  <a:schemeClr val="accent1"/>
                </a:buClr>
                <a:buSzTx/>
                <a:buFont typeface="Arial" panose="020B0604020202020204" pitchFamily="34" charset="0"/>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825"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247" name="Rechte verbindingslijn 246">
              <a:extLst>
                <a:ext uri="{FF2B5EF4-FFF2-40B4-BE49-F238E27FC236}">
                  <a16:creationId xmlns:a16="http://schemas.microsoft.com/office/drawing/2014/main" id="{7EABF443-8CD1-458D-A549-C93744F20F48}"/>
                </a:ext>
              </a:extLst>
            </p:cNvPr>
            <p:cNvCxnSpPr>
              <a:cxnSpLocks/>
            </p:cNvCxnSpPr>
            <p:nvPr userDrawn="1"/>
          </p:nvCxnSpPr>
          <p:spPr>
            <a:xfrm>
              <a:off x="12397261" y="3883011"/>
              <a:ext cx="3178017" cy="0"/>
            </a:xfrm>
            <a:prstGeom prst="line">
              <a:avLst/>
            </a:prstGeom>
            <a:noFill/>
            <a:ln w="3175" cap="flat" cmpd="sng" algn="ctr">
              <a:solidFill>
                <a:schemeClr val="bg1">
                  <a:lumMod val="50000"/>
                </a:schemeClr>
              </a:solidFill>
              <a:prstDash val="solid"/>
            </a:ln>
            <a:effectLst/>
          </p:spPr>
        </p:cxnSp>
        <p:sp>
          <p:nvSpPr>
            <p:cNvPr id="248" name="Ovaal 247">
              <a:extLst>
                <a:ext uri="{FF2B5EF4-FFF2-40B4-BE49-F238E27FC236}">
                  <a16:creationId xmlns:a16="http://schemas.microsoft.com/office/drawing/2014/main" id="{96243A47-BA60-458B-8515-9699DB2BC06D}"/>
                </a:ext>
              </a:extLst>
            </p:cNvPr>
            <p:cNvSpPr/>
            <p:nvPr userDrawn="1"/>
          </p:nvSpPr>
          <p:spPr>
            <a:xfrm>
              <a:off x="12391601" y="1706398"/>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49" name="Rechthoek 248">
              <a:extLst>
                <a:ext uri="{FF2B5EF4-FFF2-40B4-BE49-F238E27FC236}">
                  <a16:creationId xmlns:a16="http://schemas.microsoft.com/office/drawing/2014/main" id="{9F28C744-5C9A-406A-A233-25F71A82B3DF}"/>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
                  <a:schemeClr val="accent1"/>
                </a:buClr>
                <a:buSzTx/>
                <a:buFont typeface="Arial" panose="020B0604020202020204" pitchFamily="34" charset="0"/>
                <a:buNone/>
                <a:tabLst/>
                <a:defRPr/>
              </a:pPr>
              <a:r>
                <a:rPr kumimoji="0" lang="nl-NL" sz="825"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825"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825"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50" name="Groep 249">
              <a:extLst>
                <a:ext uri="{FF2B5EF4-FFF2-40B4-BE49-F238E27FC236}">
                  <a16:creationId xmlns:a16="http://schemas.microsoft.com/office/drawing/2014/main" id="{2ADC90C0-E8A7-45BE-8C19-32CF2684F04B}"/>
                </a:ext>
              </a:extLst>
            </p:cNvPr>
            <p:cNvGrpSpPr/>
            <p:nvPr userDrawn="1"/>
          </p:nvGrpSpPr>
          <p:grpSpPr>
            <a:xfrm>
              <a:off x="12757282" y="2184550"/>
              <a:ext cx="825500" cy="209550"/>
              <a:chOff x="13504624" y="2482850"/>
              <a:chExt cx="825500" cy="209550"/>
            </a:xfrm>
          </p:grpSpPr>
          <p:sp>
            <p:nvSpPr>
              <p:cNvPr id="261" name="Rechthoek 260">
                <a:extLst>
                  <a:ext uri="{FF2B5EF4-FFF2-40B4-BE49-F238E27FC236}">
                    <a16:creationId xmlns:a16="http://schemas.microsoft.com/office/drawing/2014/main" id="{F8552CA6-F6C7-4327-AE13-0489A94AF44E}"/>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00" b="0" noProof="0">
                    <a:solidFill>
                      <a:schemeClr val="tx1"/>
                    </a:solidFill>
                    <a:latin typeface="Arial" panose="020B0604020202020204" pitchFamily="34" charset="0"/>
                    <a:cs typeface="Arial" panose="020B0604020202020204" pitchFamily="34" charset="0"/>
                  </a:rPr>
                  <a:t>Invoegen</a:t>
                </a:r>
              </a:p>
            </p:txBody>
          </p:sp>
          <p:cxnSp>
            <p:nvCxnSpPr>
              <p:cNvPr id="262" name="Rechte verbindingslijn 261">
                <a:extLst>
                  <a:ext uri="{FF2B5EF4-FFF2-40B4-BE49-F238E27FC236}">
                    <a16:creationId xmlns:a16="http://schemas.microsoft.com/office/drawing/2014/main" id="{54F435DC-C63E-4FF0-9405-D66348673BDF}"/>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63" name="Gelijkbenige driehoek 262">
                <a:extLst>
                  <a:ext uri="{FF2B5EF4-FFF2-40B4-BE49-F238E27FC236}">
                    <a16:creationId xmlns:a16="http://schemas.microsoft.com/office/drawing/2014/main" id="{D65CEBD3-80AC-42E7-A9B8-FD4A9D698282}"/>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nvGrpSpPr>
            <p:cNvPr id="251" name="Groep 250">
              <a:extLst>
                <a:ext uri="{FF2B5EF4-FFF2-40B4-BE49-F238E27FC236}">
                  <a16:creationId xmlns:a16="http://schemas.microsoft.com/office/drawing/2014/main" id="{62C5F95C-44A3-440C-988C-043424C611D1}"/>
                </a:ext>
              </a:extLst>
            </p:cNvPr>
            <p:cNvGrpSpPr/>
            <p:nvPr userDrawn="1"/>
          </p:nvGrpSpPr>
          <p:grpSpPr>
            <a:xfrm>
              <a:off x="12757282" y="1141626"/>
              <a:ext cx="294789" cy="318834"/>
              <a:chOff x="14466489" y="1001522"/>
              <a:chExt cx="290627" cy="314333"/>
            </a:xfrm>
          </p:grpSpPr>
          <p:sp>
            <p:nvSpPr>
              <p:cNvPr id="255" name="Rechthoek 254">
                <a:extLst>
                  <a:ext uri="{FF2B5EF4-FFF2-40B4-BE49-F238E27FC236}">
                    <a16:creationId xmlns:a16="http://schemas.microsoft.com/office/drawing/2014/main" id="{F0EDDF1E-3C33-4F98-8C07-280DBEBDA389}"/>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256" name="Ovaal 255">
                <a:extLst>
                  <a:ext uri="{FF2B5EF4-FFF2-40B4-BE49-F238E27FC236}">
                    <a16:creationId xmlns:a16="http://schemas.microsoft.com/office/drawing/2014/main" id="{593EEAF9-A0D9-4C4A-B674-E1D8658EF565}"/>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257" name="Vrije vorm: vorm 256">
                <a:extLst>
                  <a:ext uri="{FF2B5EF4-FFF2-40B4-BE49-F238E27FC236}">
                    <a16:creationId xmlns:a16="http://schemas.microsoft.com/office/drawing/2014/main" id="{3BE204A8-843C-469A-97BE-06F2C06C507F}"/>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258" name="Rechthoek: afgeronde hoeken 257">
                <a:extLst>
                  <a:ext uri="{FF2B5EF4-FFF2-40B4-BE49-F238E27FC236}">
                    <a16:creationId xmlns:a16="http://schemas.microsoft.com/office/drawing/2014/main" id="{70D35218-ACCA-48B8-B440-E9D19C5714C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a:solidFill>
                    <a:schemeClr val="tx1"/>
                  </a:solidFill>
                  <a:latin typeface="Arial" panose="020B0604020202020204" pitchFamily="34" charset="0"/>
                  <a:cs typeface="Arial" panose="020B0604020202020204" pitchFamily="34" charset="0"/>
                </a:endParaRPr>
              </a:p>
            </p:txBody>
          </p:sp>
          <p:cxnSp>
            <p:nvCxnSpPr>
              <p:cNvPr id="259" name="Rechte verbindingslijn 258">
                <a:extLst>
                  <a:ext uri="{FF2B5EF4-FFF2-40B4-BE49-F238E27FC236}">
                    <a16:creationId xmlns:a16="http://schemas.microsoft.com/office/drawing/2014/main" id="{5A9D4445-125E-49D6-B34D-0D641D7808E8}"/>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60" name="Rechte verbindingslijn 259">
                <a:extLst>
                  <a:ext uri="{FF2B5EF4-FFF2-40B4-BE49-F238E27FC236}">
                    <a16:creationId xmlns:a16="http://schemas.microsoft.com/office/drawing/2014/main" id="{11B68801-55B3-4408-82AC-29D8E6881934}"/>
                  </a:ext>
                </a:extLst>
              </p:cNvPr>
              <p:cNvCxnSpPr>
                <a:cxnSpLocks/>
                <a:stCxn id="25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52" name="Ovaal 251">
              <a:extLst>
                <a:ext uri="{FF2B5EF4-FFF2-40B4-BE49-F238E27FC236}">
                  <a16:creationId xmlns:a16="http://schemas.microsoft.com/office/drawing/2014/main" id="{44303F5E-67D9-4A8F-98D8-56F2581C51BB}"/>
                </a:ext>
              </a:extLst>
            </p:cNvPr>
            <p:cNvSpPr/>
            <p:nvPr userDrawn="1"/>
          </p:nvSpPr>
          <p:spPr>
            <a:xfrm>
              <a:off x="12391601" y="2617951"/>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53" name="Rechthoek 252">
              <a:extLst>
                <a:ext uri="{FF2B5EF4-FFF2-40B4-BE49-F238E27FC236}">
                  <a16:creationId xmlns:a16="http://schemas.microsoft.com/office/drawing/2014/main" id="{F19011DA-D85D-4B6B-9046-D65D8C1BF809}"/>
                </a:ext>
              </a:extLst>
            </p:cNvPr>
            <p:cNvSpPr/>
            <p:nvPr userDrawn="1"/>
          </p:nvSpPr>
          <p:spPr>
            <a:xfrm>
              <a:off x="12757283" y="2684015"/>
              <a:ext cx="2817996" cy="316612"/>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
                  <a:schemeClr val="accent1"/>
                </a:buClr>
                <a:buSzTx/>
                <a:buFont typeface="Arial" panose="020B0604020202020204" pitchFamily="34" charset="0"/>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afbeelding en kies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´Naar achtergrond´</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254" name="Rechte verbindingslijn 253">
              <a:extLst>
                <a:ext uri="{FF2B5EF4-FFF2-40B4-BE49-F238E27FC236}">
                  <a16:creationId xmlns:a16="http://schemas.microsoft.com/office/drawing/2014/main" id="{2F225B54-B8FA-4201-A60B-FEC37354923F}"/>
                </a:ext>
              </a:extLst>
            </p:cNvPr>
            <p:cNvCxnSpPr>
              <a:cxnSpLocks/>
            </p:cNvCxnSpPr>
            <p:nvPr userDrawn="1"/>
          </p:nvCxnSpPr>
          <p:spPr>
            <a:xfrm>
              <a:off x="12397261" y="2499789"/>
              <a:ext cx="3178017" cy="0"/>
            </a:xfrm>
            <a:prstGeom prst="line">
              <a:avLst/>
            </a:prstGeom>
            <a:noFill/>
            <a:ln w="3175" cap="flat" cmpd="sng" algn="ctr">
              <a:solidFill>
                <a:schemeClr val="bg1">
                  <a:lumMod val="50000"/>
                </a:schemeClr>
              </a:solidFill>
              <a:prstDash val="solid"/>
            </a:ln>
            <a:effectLst/>
          </p:spPr>
        </p:cxnSp>
      </p:grpSp>
    </p:spTree>
    <p:extLst>
      <p:ext uri="{BB962C8B-B14F-4D97-AF65-F5344CB8AC3E}">
        <p14:creationId xmlns:p14="http://schemas.microsoft.com/office/powerpoint/2010/main" val="935200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mparison x 5 01">
    <p:bg>
      <p:bgPr>
        <a:solidFill>
          <a:schemeClr val="tx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D2EC72-7B04-D895-7783-6410DC096BF6}"/>
              </a:ext>
            </a:extLst>
          </p:cNvPr>
          <p:cNvSpPr>
            <a:spLocks noGrp="1"/>
          </p:cNvSpPr>
          <p:nvPr>
            <p:ph type="title"/>
          </p:nvPr>
        </p:nvSpPr>
        <p:spPr>
          <a:xfrm>
            <a:off x="284967" y="574413"/>
            <a:ext cx="8286750" cy="560708"/>
          </a:xfrm>
        </p:spPr>
        <p:txBody>
          <a:bodyPr/>
          <a:lstStyle>
            <a:lvl1pPr>
              <a:defRPr>
                <a:solidFill>
                  <a:schemeClr val="bg1"/>
                </a:solidFill>
              </a:defRPr>
            </a:lvl1pPr>
          </a:lstStyle>
          <a:p>
            <a:r>
              <a:rPr lang="en-US"/>
              <a:t>Click to edit Master title style</a:t>
            </a:r>
            <a:endParaRPr lang="en-GB"/>
          </a:p>
        </p:txBody>
      </p:sp>
      <p:sp>
        <p:nvSpPr>
          <p:cNvPr id="8" name="Content Placeholder 2">
            <a:extLst>
              <a:ext uri="{FF2B5EF4-FFF2-40B4-BE49-F238E27FC236}">
                <a16:creationId xmlns:a16="http://schemas.microsoft.com/office/drawing/2014/main" id="{9BB4997D-57DC-657A-4280-38D88F6DD842}"/>
              </a:ext>
            </a:extLst>
          </p:cNvPr>
          <p:cNvSpPr>
            <a:spLocks noGrp="1"/>
          </p:cNvSpPr>
          <p:nvPr>
            <p:ph idx="16" hasCustomPrompt="1"/>
          </p:nvPr>
        </p:nvSpPr>
        <p:spPr>
          <a:xfrm>
            <a:off x="285751" y="279452"/>
            <a:ext cx="2285999" cy="286015"/>
          </a:xfrm>
          <a:noFill/>
        </p:spPr>
        <p:txBody>
          <a:bodyPr/>
          <a:lstStyle>
            <a:lvl1pPr marL="0" indent="0">
              <a:buFontTx/>
              <a:buNone/>
              <a:defRPr cap="none" spc="0" baseline="0">
                <a:solidFill>
                  <a:schemeClr val="bg1"/>
                </a:solidFill>
                <a:latin typeface="Inter SemiBold" panose="02000503000000020004" pitchFamily="2" charset="0"/>
                <a:ea typeface="Inter SemiBold" panose="02000503000000020004" pitchFamily="2" charset="0"/>
                <a:cs typeface="Inter SemiBold" panose="02000503000000020004" pitchFamily="2" charset="0"/>
              </a:defRPr>
            </a:lvl1pPr>
            <a:lvl2pPr marL="0" indent="0">
              <a:buNone/>
              <a:defRPr/>
            </a:lvl2pPr>
          </a:lstStyle>
          <a:p>
            <a:pPr lvl="0"/>
            <a:r>
              <a:rPr lang="en-US"/>
              <a:t>Click to edit Master text Styles</a:t>
            </a:r>
          </a:p>
        </p:txBody>
      </p:sp>
      <p:sp>
        <p:nvSpPr>
          <p:cNvPr id="14" name="Content Placeholder 13">
            <a:extLst>
              <a:ext uri="{FF2B5EF4-FFF2-40B4-BE49-F238E27FC236}">
                <a16:creationId xmlns:a16="http://schemas.microsoft.com/office/drawing/2014/main" id="{120F1696-D68C-7FAC-13F0-43D5E21BD275}"/>
              </a:ext>
            </a:extLst>
          </p:cNvPr>
          <p:cNvSpPr>
            <a:spLocks noGrp="1"/>
          </p:cNvSpPr>
          <p:nvPr>
            <p:ph sz="quarter" idx="17"/>
          </p:nvPr>
        </p:nvSpPr>
        <p:spPr>
          <a:xfrm>
            <a:off x="284967" y="1716088"/>
            <a:ext cx="1606657" cy="2288117"/>
          </a:xfrm>
          <a:prstGeom prst="roundRect">
            <a:avLst>
              <a:gd name="adj" fmla="val 3967"/>
            </a:avLst>
          </a:prstGeom>
          <a:solidFill>
            <a:schemeClr val="bg1"/>
          </a:solidFill>
        </p:spPr>
        <p:txBody>
          <a:bodyPr lIns="288000" tIns="360000" rIns="288000" bIns="144000"/>
          <a:lstStyle>
            <a:lvl1pPr>
              <a:buClr>
                <a:schemeClr val="accent1"/>
              </a:buClr>
              <a:defRPr/>
            </a:lvl1pPr>
            <a:lvl2pPr>
              <a:buClr>
                <a:schemeClr val="accent1"/>
              </a:buClr>
              <a:defRPr/>
            </a:lvl2pPr>
            <a:lvl3pPr>
              <a:lnSpc>
                <a:spcPct val="90000"/>
              </a:lnSpc>
              <a:buClr>
                <a:schemeClr val="accent1"/>
              </a:buClr>
              <a:defRPr sz="2700"/>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3">
            <a:extLst>
              <a:ext uri="{FF2B5EF4-FFF2-40B4-BE49-F238E27FC236}">
                <a16:creationId xmlns:a16="http://schemas.microsoft.com/office/drawing/2014/main" id="{F3CCC2DC-51C2-AAC3-565F-44AD17DCC229}"/>
              </a:ext>
            </a:extLst>
          </p:cNvPr>
          <p:cNvSpPr>
            <a:spLocks noGrp="1"/>
          </p:cNvSpPr>
          <p:nvPr>
            <p:ph sz="quarter" idx="18"/>
          </p:nvPr>
        </p:nvSpPr>
        <p:spPr>
          <a:xfrm>
            <a:off x="2026623" y="1716088"/>
            <a:ext cx="1606657" cy="2288117"/>
          </a:xfrm>
          <a:prstGeom prst="roundRect">
            <a:avLst>
              <a:gd name="adj" fmla="val 3967"/>
            </a:avLst>
          </a:prstGeom>
          <a:solidFill>
            <a:schemeClr val="bg1"/>
          </a:solidFill>
        </p:spPr>
        <p:txBody>
          <a:bodyPr lIns="288000" tIns="360000" rIns="288000" bIns="144000"/>
          <a:lstStyle>
            <a:lvl1pPr>
              <a:buClr>
                <a:schemeClr val="accent1"/>
              </a:buClr>
              <a:defRPr/>
            </a:lvl1pPr>
            <a:lvl2pPr>
              <a:buClr>
                <a:schemeClr val="accent1"/>
              </a:buClr>
              <a:defRPr/>
            </a:lvl2pPr>
            <a:lvl3pPr>
              <a:lnSpc>
                <a:spcPct val="90000"/>
              </a:lnSpc>
              <a:buClr>
                <a:schemeClr val="accent1"/>
              </a:buClr>
              <a:defRPr sz="2700"/>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3">
            <a:extLst>
              <a:ext uri="{FF2B5EF4-FFF2-40B4-BE49-F238E27FC236}">
                <a16:creationId xmlns:a16="http://schemas.microsoft.com/office/drawing/2014/main" id="{07D3E394-4F05-0A57-04FE-976EF43A73A2}"/>
              </a:ext>
            </a:extLst>
          </p:cNvPr>
          <p:cNvSpPr>
            <a:spLocks noGrp="1"/>
          </p:cNvSpPr>
          <p:nvPr>
            <p:ph sz="quarter" idx="19"/>
          </p:nvPr>
        </p:nvSpPr>
        <p:spPr>
          <a:xfrm>
            <a:off x="3768280" y="1716088"/>
            <a:ext cx="1606657" cy="2288117"/>
          </a:xfrm>
          <a:prstGeom prst="roundRect">
            <a:avLst>
              <a:gd name="adj" fmla="val 3967"/>
            </a:avLst>
          </a:prstGeom>
          <a:solidFill>
            <a:schemeClr val="bg1"/>
          </a:solidFill>
        </p:spPr>
        <p:txBody>
          <a:bodyPr lIns="288000" tIns="360000" rIns="288000" bIns="144000"/>
          <a:lstStyle>
            <a:lvl1pPr>
              <a:buClr>
                <a:schemeClr val="accent1"/>
              </a:buClr>
              <a:defRPr/>
            </a:lvl1pPr>
            <a:lvl2pPr>
              <a:buClr>
                <a:schemeClr val="accent1"/>
              </a:buClr>
              <a:defRPr/>
            </a:lvl2pPr>
            <a:lvl3pPr>
              <a:lnSpc>
                <a:spcPct val="90000"/>
              </a:lnSpc>
              <a:buClr>
                <a:schemeClr val="accent1"/>
              </a:buClr>
              <a:defRPr sz="2700"/>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3">
            <a:extLst>
              <a:ext uri="{FF2B5EF4-FFF2-40B4-BE49-F238E27FC236}">
                <a16:creationId xmlns:a16="http://schemas.microsoft.com/office/drawing/2014/main" id="{71E8026D-17E3-F034-0950-F9AF62372709}"/>
              </a:ext>
            </a:extLst>
          </p:cNvPr>
          <p:cNvSpPr>
            <a:spLocks noGrp="1"/>
          </p:cNvSpPr>
          <p:nvPr>
            <p:ph sz="quarter" idx="20"/>
          </p:nvPr>
        </p:nvSpPr>
        <p:spPr>
          <a:xfrm>
            <a:off x="5509938" y="1716088"/>
            <a:ext cx="1606657" cy="2288117"/>
          </a:xfrm>
          <a:prstGeom prst="roundRect">
            <a:avLst>
              <a:gd name="adj" fmla="val 3967"/>
            </a:avLst>
          </a:prstGeom>
          <a:solidFill>
            <a:schemeClr val="bg1"/>
          </a:solidFill>
        </p:spPr>
        <p:txBody>
          <a:bodyPr lIns="288000" tIns="360000" rIns="288000" bIns="144000"/>
          <a:lstStyle>
            <a:lvl1pPr>
              <a:buClr>
                <a:schemeClr val="accent1"/>
              </a:buClr>
              <a:defRPr/>
            </a:lvl1pPr>
            <a:lvl2pPr>
              <a:buClr>
                <a:schemeClr val="accent1"/>
              </a:buClr>
              <a:defRPr/>
            </a:lvl2pPr>
            <a:lvl3pPr>
              <a:lnSpc>
                <a:spcPct val="90000"/>
              </a:lnSpc>
              <a:buClr>
                <a:schemeClr val="accent1"/>
              </a:buClr>
              <a:defRPr sz="2700"/>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13">
            <a:extLst>
              <a:ext uri="{FF2B5EF4-FFF2-40B4-BE49-F238E27FC236}">
                <a16:creationId xmlns:a16="http://schemas.microsoft.com/office/drawing/2014/main" id="{5BE1729C-393C-DB02-BC90-4D2590481907}"/>
              </a:ext>
            </a:extLst>
          </p:cNvPr>
          <p:cNvSpPr>
            <a:spLocks noGrp="1"/>
          </p:cNvSpPr>
          <p:nvPr>
            <p:ph sz="quarter" idx="21"/>
          </p:nvPr>
        </p:nvSpPr>
        <p:spPr>
          <a:xfrm>
            <a:off x="7251594" y="1716088"/>
            <a:ext cx="1606657" cy="2288117"/>
          </a:xfrm>
          <a:prstGeom prst="roundRect">
            <a:avLst>
              <a:gd name="adj" fmla="val 3967"/>
            </a:avLst>
          </a:prstGeom>
          <a:solidFill>
            <a:schemeClr val="bg1"/>
          </a:solidFill>
        </p:spPr>
        <p:txBody>
          <a:bodyPr lIns="288000" tIns="360000" rIns="288000" bIns="144000"/>
          <a:lstStyle>
            <a:lvl1pPr>
              <a:buClr>
                <a:schemeClr val="accent1"/>
              </a:buClr>
              <a:defRPr/>
            </a:lvl1pPr>
            <a:lvl2pPr>
              <a:buClr>
                <a:schemeClr val="accent1"/>
              </a:buClr>
              <a:defRPr/>
            </a:lvl2pPr>
            <a:lvl3pPr>
              <a:lnSpc>
                <a:spcPct val="90000"/>
              </a:lnSpc>
              <a:buClr>
                <a:schemeClr val="accent1"/>
              </a:buClr>
              <a:defRPr sz="2700"/>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5">
            <a:extLst>
              <a:ext uri="{FF2B5EF4-FFF2-40B4-BE49-F238E27FC236}">
                <a16:creationId xmlns:a16="http://schemas.microsoft.com/office/drawing/2014/main" id="{2FE59378-C124-CFA3-15E4-491B9483A116}"/>
              </a:ext>
            </a:extLst>
          </p:cNvPr>
          <p:cNvSpPr>
            <a:spLocks noGrp="1"/>
          </p:cNvSpPr>
          <p:nvPr>
            <p:ph type="body" sz="quarter" idx="22" hasCustomPrompt="1"/>
          </p:nvPr>
        </p:nvSpPr>
        <p:spPr>
          <a:xfrm>
            <a:off x="285751" y="4576234"/>
            <a:ext cx="6572249" cy="286015"/>
          </a:xfrm>
        </p:spPr>
        <p:txBody>
          <a:bodyPr bIns="72000" anchor="b"/>
          <a:lstStyle>
            <a:lvl1pPr marL="0" indent="0">
              <a:lnSpc>
                <a:spcPct val="100000"/>
              </a:lnSpc>
              <a:spcBef>
                <a:spcPts val="0"/>
              </a:spcBef>
              <a:spcAft>
                <a:spcPts val="0"/>
              </a:spcAft>
              <a:buNone/>
              <a:defRPr sz="450" b="1">
                <a:solidFill>
                  <a:schemeClr val="bg1"/>
                </a:solidFill>
                <a:latin typeface="+mj-lt"/>
              </a:defRPr>
            </a:lvl1pPr>
            <a:lvl2pPr>
              <a:lnSpc>
                <a:spcPct val="100000"/>
              </a:lnSpc>
              <a:spcBef>
                <a:spcPts val="150"/>
              </a:spcBef>
              <a:spcAft>
                <a:spcPts val="0"/>
              </a:spcAft>
              <a:defRPr sz="450">
                <a:solidFill>
                  <a:schemeClr val="bg1"/>
                </a:solidFill>
                <a:latin typeface="+mj-lt"/>
              </a:defRPr>
            </a:lvl2pPr>
            <a:lvl3pPr>
              <a:lnSpc>
                <a:spcPct val="100000"/>
              </a:lnSpc>
              <a:spcBef>
                <a:spcPts val="150"/>
              </a:spcBef>
              <a:spcAft>
                <a:spcPts val="0"/>
              </a:spcAft>
              <a:defRPr sz="450">
                <a:solidFill>
                  <a:schemeClr val="bg1"/>
                </a:solidFill>
              </a:defRPr>
            </a:lvl3pPr>
            <a:lvl4pPr marL="67866" indent="-67866">
              <a:lnSpc>
                <a:spcPct val="100000"/>
              </a:lnSpc>
              <a:spcBef>
                <a:spcPts val="150"/>
              </a:spcBef>
              <a:spcAft>
                <a:spcPts val="0"/>
              </a:spcAft>
              <a:buClr>
                <a:schemeClr val="bg1"/>
              </a:buClr>
              <a:defRPr sz="450">
                <a:solidFill>
                  <a:schemeClr val="bg1"/>
                </a:solidFill>
              </a:defRPr>
            </a:lvl4pPr>
            <a:lvl5pPr marL="67866" indent="-67866">
              <a:lnSpc>
                <a:spcPct val="100000"/>
              </a:lnSpc>
              <a:spcBef>
                <a:spcPts val="0"/>
              </a:spcBef>
              <a:spcAft>
                <a:spcPts val="0"/>
              </a:spcAft>
              <a:buClr>
                <a:schemeClr val="bg1"/>
              </a:buClr>
              <a:buFont typeface="+mj-lt"/>
              <a:buAutoNum type="arabicPeriod"/>
              <a:defRPr sz="450">
                <a:solidFill>
                  <a:schemeClr val="bg1"/>
                </a:solidFill>
              </a:defRPr>
            </a:lvl5pPr>
          </a:lstStyle>
          <a:p>
            <a:pPr lvl="0"/>
            <a:r>
              <a:rPr lang="en-US"/>
              <a:t>Source: </a:t>
            </a:r>
          </a:p>
          <a:p>
            <a:pPr lvl="1"/>
            <a:r>
              <a:rPr lang="en-US"/>
              <a:t>Second level</a:t>
            </a:r>
          </a:p>
          <a:p>
            <a:pPr lvl="2"/>
            <a:r>
              <a:rPr lang="en-US"/>
              <a:t>Third level</a:t>
            </a:r>
          </a:p>
          <a:p>
            <a:pPr lvl="3"/>
            <a:r>
              <a:rPr lang="en-US"/>
              <a:t>Fourth level</a:t>
            </a:r>
          </a:p>
          <a:p>
            <a:pPr lvl="4"/>
            <a:r>
              <a:rPr lang="en-US"/>
              <a:t>Fifth level</a:t>
            </a:r>
            <a:endParaRPr lang="en-GB"/>
          </a:p>
        </p:txBody>
      </p:sp>
      <p:grpSp>
        <p:nvGrpSpPr>
          <p:cNvPr id="4" name="Graphic 11">
            <a:extLst>
              <a:ext uri="{FF2B5EF4-FFF2-40B4-BE49-F238E27FC236}">
                <a16:creationId xmlns:a16="http://schemas.microsoft.com/office/drawing/2014/main" id="{9EF2113C-6A79-3A8D-869E-F13B89422B91}"/>
              </a:ext>
            </a:extLst>
          </p:cNvPr>
          <p:cNvGrpSpPr>
            <a:grpSpLocks noChangeAspect="1"/>
          </p:cNvGrpSpPr>
          <p:nvPr userDrawn="1"/>
        </p:nvGrpSpPr>
        <p:grpSpPr>
          <a:xfrm>
            <a:off x="287338" y="4904233"/>
            <a:ext cx="569912" cy="152189"/>
            <a:chOff x="5925389" y="-67473"/>
            <a:chExt cx="1453278" cy="387715"/>
          </a:xfrm>
          <a:solidFill>
            <a:schemeClr val="bg1"/>
          </a:solidFill>
        </p:grpSpPr>
        <p:sp>
          <p:nvSpPr>
            <p:cNvPr id="7" name="Freeform 8">
              <a:extLst>
                <a:ext uri="{FF2B5EF4-FFF2-40B4-BE49-F238E27FC236}">
                  <a16:creationId xmlns:a16="http://schemas.microsoft.com/office/drawing/2014/main" id="{9CD630F1-D224-8318-B8F7-12ABCD8F228F}"/>
                </a:ext>
              </a:extLst>
            </p:cNvPr>
            <p:cNvSpPr/>
            <p:nvPr/>
          </p:nvSpPr>
          <p:spPr>
            <a:xfrm>
              <a:off x="5925389" y="-9659"/>
              <a:ext cx="252065" cy="270029"/>
            </a:xfrm>
            <a:custGeom>
              <a:avLst/>
              <a:gdLst>
                <a:gd name="connsiteX0" fmla="*/ 249346 w 252065"/>
                <a:gd name="connsiteY0" fmla="*/ 1 h 270029"/>
                <a:gd name="connsiteX1" fmla="*/ 204548 w 252065"/>
                <a:gd name="connsiteY1" fmla="*/ 1 h 270029"/>
                <a:gd name="connsiteX2" fmla="*/ 202138 w 252065"/>
                <a:gd name="connsiteY2" fmla="*/ 1443 h 270029"/>
                <a:gd name="connsiteX3" fmla="*/ 126398 w 252065"/>
                <a:gd name="connsiteY3" fmla="*/ 142007 h 270029"/>
                <a:gd name="connsiteX4" fmla="*/ 49928 w 252065"/>
                <a:gd name="connsiteY4" fmla="*/ 1443 h 270029"/>
                <a:gd name="connsiteX5" fmla="*/ 47463 w 252065"/>
                <a:gd name="connsiteY5" fmla="*/ 1 h 270029"/>
                <a:gd name="connsiteX6" fmla="*/ 2738 w 252065"/>
                <a:gd name="connsiteY6" fmla="*/ 1 h 270029"/>
                <a:gd name="connsiteX7" fmla="*/ 0 w 252065"/>
                <a:gd name="connsiteY7" fmla="*/ 2739 h 270029"/>
                <a:gd name="connsiteX8" fmla="*/ 0 w 252065"/>
                <a:gd name="connsiteY8" fmla="*/ 267291 h 270029"/>
                <a:gd name="connsiteX9" fmla="*/ 2738 w 252065"/>
                <a:gd name="connsiteY9" fmla="*/ 270029 h 270029"/>
                <a:gd name="connsiteX10" fmla="*/ 45638 w 252065"/>
                <a:gd name="connsiteY10" fmla="*/ 270029 h 270029"/>
                <a:gd name="connsiteX11" fmla="*/ 48376 w 252065"/>
                <a:gd name="connsiteY11" fmla="*/ 267291 h 270029"/>
                <a:gd name="connsiteX12" fmla="*/ 48376 w 252065"/>
                <a:gd name="connsiteY12" fmla="*/ 94690 h 270029"/>
                <a:gd name="connsiteX13" fmla="*/ 115792 w 252065"/>
                <a:gd name="connsiteY13" fmla="*/ 212234 h 270029"/>
                <a:gd name="connsiteX14" fmla="*/ 118165 w 252065"/>
                <a:gd name="connsiteY14" fmla="*/ 213603 h 270029"/>
                <a:gd name="connsiteX15" fmla="*/ 133864 w 252065"/>
                <a:gd name="connsiteY15" fmla="*/ 213603 h 270029"/>
                <a:gd name="connsiteX16" fmla="*/ 136238 w 252065"/>
                <a:gd name="connsiteY16" fmla="*/ 212216 h 270029"/>
                <a:gd name="connsiteX17" fmla="*/ 203307 w 252065"/>
                <a:gd name="connsiteY17" fmla="*/ 94379 h 270029"/>
                <a:gd name="connsiteX18" fmla="*/ 203307 w 252065"/>
                <a:gd name="connsiteY18" fmla="*/ 267291 h 270029"/>
                <a:gd name="connsiteX19" fmla="*/ 206045 w 252065"/>
                <a:gd name="connsiteY19" fmla="*/ 270029 h 270029"/>
                <a:gd name="connsiteX20" fmla="*/ 249328 w 252065"/>
                <a:gd name="connsiteY20" fmla="*/ 270029 h 270029"/>
                <a:gd name="connsiteX21" fmla="*/ 252066 w 252065"/>
                <a:gd name="connsiteY21" fmla="*/ 267291 h 270029"/>
                <a:gd name="connsiteX22" fmla="*/ 252066 w 252065"/>
                <a:gd name="connsiteY22" fmla="*/ 2739 h 270029"/>
                <a:gd name="connsiteX23" fmla="*/ 249346 w 252065"/>
                <a:gd name="connsiteY23" fmla="*/ 1 h 27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065" h="270029">
                  <a:moveTo>
                    <a:pt x="249346" y="1"/>
                  </a:moveTo>
                  <a:lnTo>
                    <a:pt x="204548" y="1"/>
                  </a:lnTo>
                  <a:cubicBezTo>
                    <a:pt x="203540" y="-2"/>
                    <a:pt x="202612" y="553"/>
                    <a:pt x="202138" y="1443"/>
                  </a:cubicBezTo>
                  <a:lnTo>
                    <a:pt x="126398" y="142007"/>
                  </a:lnTo>
                  <a:lnTo>
                    <a:pt x="49928" y="1443"/>
                  </a:lnTo>
                  <a:cubicBezTo>
                    <a:pt x="49445" y="535"/>
                    <a:pt x="48491" y="-23"/>
                    <a:pt x="47463" y="1"/>
                  </a:cubicBezTo>
                  <a:lnTo>
                    <a:pt x="2738" y="1"/>
                  </a:lnTo>
                  <a:cubicBezTo>
                    <a:pt x="1226" y="1"/>
                    <a:pt x="0" y="1227"/>
                    <a:pt x="0" y="2739"/>
                  </a:cubicBezTo>
                  <a:lnTo>
                    <a:pt x="0" y="267291"/>
                  </a:lnTo>
                  <a:cubicBezTo>
                    <a:pt x="0" y="268803"/>
                    <a:pt x="1226" y="270029"/>
                    <a:pt x="2738" y="270029"/>
                  </a:cubicBezTo>
                  <a:lnTo>
                    <a:pt x="45638" y="270029"/>
                  </a:lnTo>
                  <a:cubicBezTo>
                    <a:pt x="47150" y="270029"/>
                    <a:pt x="48376" y="268803"/>
                    <a:pt x="48376" y="267291"/>
                  </a:cubicBezTo>
                  <a:lnTo>
                    <a:pt x="48376" y="94690"/>
                  </a:lnTo>
                  <a:lnTo>
                    <a:pt x="115792" y="212234"/>
                  </a:lnTo>
                  <a:cubicBezTo>
                    <a:pt x="116287" y="213076"/>
                    <a:pt x="117188" y="213596"/>
                    <a:pt x="118165" y="213603"/>
                  </a:cubicBezTo>
                  <a:lnTo>
                    <a:pt x="133864" y="213603"/>
                  </a:lnTo>
                  <a:cubicBezTo>
                    <a:pt x="134849" y="213608"/>
                    <a:pt x="135758" y="213076"/>
                    <a:pt x="136238" y="212216"/>
                  </a:cubicBezTo>
                  <a:lnTo>
                    <a:pt x="203307" y="94379"/>
                  </a:lnTo>
                  <a:lnTo>
                    <a:pt x="203307" y="267291"/>
                  </a:lnTo>
                  <a:cubicBezTo>
                    <a:pt x="203307" y="268803"/>
                    <a:pt x="204533" y="270029"/>
                    <a:pt x="206045" y="270029"/>
                  </a:cubicBezTo>
                  <a:lnTo>
                    <a:pt x="249328" y="270029"/>
                  </a:lnTo>
                  <a:cubicBezTo>
                    <a:pt x="250840" y="270029"/>
                    <a:pt x="252066" y="268803"/>
                    <a:pt x="252066" y="267291"/>
                  </a:cubicBezTo>
                  <a:lnTo>
                    <a:pt x="252066" y="2739"/>
                  </a:lnTo>
                  <a:cubicBezTo>
                    <a:pt x="252066" y="1234"/>
                    <a:pt x="250851" y="11"/>
                    <a:pt x="249346" y="1"/>
                  </a:cubicBezTo>
                  <a:close/>
                </a:path>
              </a:pathLst>
            </a:custGeom>
            <a:grpFill/>
            <a:ln w="1819" cap="flat">
              <a:noFill/>
              <a:prstDash val="solid"/>
              <a:miter/>
            </a:ln>
          </p:spPr>
          <p:txBody>
            <a:bodyPr rtlCol="0" anchor="ctr"/>
            <a:lstStyle/>
            <a:p>
              <a:endParaRPr lang="en-US" sz="1800"/>
            </a:p>
          </p:txBody>
        </p:sp>
        <p:sp>
          <p:nvSpPr>
            <p:cNvPr id="9" name="Freeform 9">
              <a:extLst>
                <a:ext uri="{FF2B5EF4-FFF2-40B4-BE49-F238E27FC236}">
                  <a16:creationId xmlns:a16="http://schemas.microsoft.com/office/drawing/2014/main" id="{C5A2AA41-F156-9A79-29C1-882B04C88038}"/>
                </a:ext>
              </a:extLst>
            </p:cNvPr>
            <p:cNvSpPr/>
            <p:nvPr/>
          </p:nvSpPr>
          <p:spPr>
            <a:xfrm>
              <a:off x="6804662" y="-10352"/>
              <a:ext cx="45820" cy="271434"/>
            </a:xfrm>
            <a:custGeom>
              <a:avLst/>
              <a:gdLst>
                <a:gd name="connsiteX0" fmla="*/ 43082 w 45820"/>
                <a:gd name="connsiteY0" fmla="*/ 0 h 271434"/>
                <a:gd name="connsiteX1" fmla="*/ 45820 w 45820"/>
                <a:gd name="connsiteY1" fmla="*/ 0 h 271434"/>
                <a:gd name="connsiteX2" fmla="*/ 45820 w 45820"/>
                <a:gd name="connsiteY2" fmla="*/ 271434 h 271434"/>
                <a:gd name="connsiteX3" fmla="*/ 43082 w 45820"/>
                <a:gd name="connsiteY3" fmla="*/ 271434 h 271434"/>
                <a:gd name="connsiteX4" fmla="*/ 2738 w 45820"/>
                <a:gd name="connsiteY4" fmla="*/ 271434 h 271434"/>
                <a:gd name="connsiteX5" fmla="*/ 0 w 45820"/>
                <a:gd name="connsiteY5" fmla="*/ 271434 h 271434"/>
                <a:gd name="connsiteX6" fmla="*/ 0 w 45820"/>
                <a:gd name="connsiteY6" fmla="*/ 0 h 271434"/>
                <a:gd name="connsiteX7" fmla="*/ 2738 w 45820"/>
                <a:gd name="connsiteY7" fmla="*/ 0 h 27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20" h="271434">
                  <a:moveTo>
                    <a:pt x="43082" y="0"/>
                  </a:moveTo>
                  <a:cubicBezTo>
                    <a:pt x="44594" y="0"/>
                    <a:pt x="45820" y="0"/>
                    <a:pt x="45820" y="0"/>
                  </a:cubicBezTo>
                  <a:lnTo>
                    <a:pt x="45820" y="271434"/>
                  </a:lnTo>
                  <a:cubicBezTo>
                    <a:pt x="45820" y="271434"/>
                    <a:pt x="44594" y="271434"/>
                    <a:pt x="43082" y="271434"/>
                  </a:cubicBezTo>
                  <a:lnTo>
                    <a:pt x="2738" y="271434"/>
                  </a:lnTo>
                  <a:cubicBezTo>
                    <a:pt x="1226" y="271434"/>
                    <a:pt x="0" y="271434"/>
                    <a:pt x="0" y="271434"/>
                  </a:cubicBezTo>
                  <a:lnTo>
                    <a:pt x="0" y="0"/>
                  </a:lnTo>
                  <a:cubicBezTo>
                    <a:pt x="0" y="0"/>
                    <a:pt x="1226" y="0"/>
                    <a:pt x="2738" y="0"/>
                  </a:cubicBezTo>
                  <a:close/>
                </a:path>
              </a:pathLst>
            </a:custGeom>
            <a:grpFill/>
            <a:ln w="1819" cap="flat">
              <a:noFill/>
              <a:prstDash val="solid"/>
              <a:miter/>
            </a:ln>
          </p:spPr>
          <p:txBody>
            <a:bodyPr rtlCol="0" anchor="ctr"/>
            <a:lstStyle/>
            <a:p>
              <a:endParaRPr lang="en-US" sz="1800"/>
            </a:p>
          </p:txBody>
        </p:sp>
        <p:sp>
          <p:nvSpPr>
            <p:cNvPr id="10" name="Freeform 10">
              <a:extLst>
                <a:ext uri="{FF2B5EF4-FFF2-40B4-BE49-F238E27FC236}">
                  <a16:creationId xmlns:a16="http://schemas.microsoft.com/office/drawing/2014/main" id="{AE47F310-62BC-5276-21F8-D71EB6488016}"/>
                </a:ext>
              </a:extLst>
            </p:cNvPr>
            <p:cNvSpPr/>
            <p:nvPr/>
          </p:nvSpPr>
          <p:spPr>
            <a:xfrm>
              <a:off x="6495677" y="-11302"/>
              <a:ext cx="242050" cy="273132"/>
            </a:xfrm>
            <a:custGeom>
              <a:avLst/>
              <a:gdLst>
                <a:gd name="connsiteX0" fmla="*/ 241222 w 242050"/>
                <a:gd name="connsiteY0" fmla="*/ 222639 h 273132"/>
                <a:gd name="connsiteX1" fmla="*/ 212014 w 242050"/>
                <a:gd name="connsiteY1" fmla="*/ 193047 h 273132"/>
                <a:gd name="connsiteX2" fmla="*/ 208199 w 242050"/>
                <a:gd name="connsiteY2" fmla="*/ 193047 h 273132"/>
                <a:gd name="connsiteX3" fmla="*/ 135781 w 242050"/>
                <a:gd name="connsiteY3" fmla="*/ 225578 h 273132"/>
                <a:gd name="connsiteX4" fmla="*/ 53122 w 242050"/>
                <a:gd name="connsiteY4" fmla="*/ 136639 h 273132"/>
                <a:gd name="connsiteX5" fmla="*/ 53122 w 242050"/>
                <a:gd name="connsiteY5" fmla="*/ 135891 h 273132"/>
                <a:gd name="connsiteX6" fmla="*/ 76653 w 242050"/>
                <a:gd name="connsiteY6" fmla="*/ 73093 h 273132"/>
                <a:gd name="connsiteX7" fmla="*/ 135781 w 242050"/>
                <a:gd name="connsiteY7" fmla="*/ 47317 h 273132"/>
                <a:gd name="connsiteX8" fmla="*/ 206355 w 242050"/>
                <a:gd name="connsiteY8" fmla="*/ 78752 h 273132"/>
                <a:gd name="connsiteX9" fmla="*/ 210225 w 242050"/>
                <a:gd name="connsiteY9" fmla="*/ 78615 h 273132"/>
                <a:gd name="connsiteX10" fmla="*/ 210298 w 242050"/>
                <a:gd name="connsiteY10" fmla="*/ 78533 h 273132"/>
                <a:gd name="connsiteX11" fmla="*/ 239506 w 242050"/>
                <a:gd name="connsiteY11" fmla="*/ 44889 h 273132"/>
                <a:gd name="connsiteX12" fmla="*/ 239324 w 242050"/>
                <a:gd name="connsiteY12" fmla="*/ 41129 h 273132"/>
                <a:gd name="connsiteX13" fmla="*/ 136183 w 242050"/>
                <a:gd name="connsiteY13" fmla="*/ 0 h 273132"/>
                <a:gd name="connsiteX14" fmla="*/ 0 w 242050"/>
                <a:gd name="connsiteY14" fmla="*/ 136566 h 273132"/>
                <a:gd name="connsiteX15" fmla="*/ 0 w 242050"/>
                <a:gd name="connsiteY15" fmla="*/ 137296 h 273132"/>
                <a:gd name="connsiteX16" fmla="*/ 38336 w 242050"/>
                <a:gd name="connsiteY16" fmla="*/ 233628 h 273132"/>
                <a:gd name="connsiteX17" fmla="*/ 134357 w 242050"/>
                <a:gd name="connsiteY17" fmla="*/ 273132 h 273132"/>
                <a:gd name="connsiteX18" fmla="*/ 241314 w 242050"/>
                <a:gd name="connsiteY18" fmla="*/ 226454 h 273132"/>
                <a:gd name="connsiteX19" fmla="*/ 241222 w 242050"/>
                <a:gd name="connsiteY19" fmla="*/ 222639 h 273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2050" h="273132">
                  <a:moveTo>
                    <a:pt x="241222" y="222639"/>
                  </a:moveTo>
                  <a:lnTo>
                    <a:pt x="212014" y="193047"/>
                  </a:lnTo>
                  <a:cubicBezTo>
                    <a:pt x="210948" y="192025"/>
                    <a:pt x="209265" y="192025"/>
                    <a:pt x="208199" y="193047"/>
                  </a:cubicBezTo>
                  <a:cubicBezTo>
                    <a:pt x="186695" y="213128"/>
                    <a:pt x="167070" y="225578"/>
                    <a:pt x="135781" y="225578"/>
                  </a:cubicBezTo>
                  <a:cubicBezTo>
                    <a:pt x="88665" y="225578"/>
                    <a:pt x="53122" y="187352"/>
                    <a:pt x="53122" y="136639"/>
                  </a:cubicBezTo>
                  <a:lnTo>
                    <a:pt x="53122" y="135891"/>
                  </a:lnTo>
                  <a:cubicBezTo>
                    <a:pt x="53122" y="111867"/>
                    <a:pt x="61483" y="89578"/>
                    <a:pt x="76653" y="73093"/>
                  </a:cubicBezTo>
                  <a:cubicBezTo>
                    <a:pt x="91840" y="56540"/>
                    <a:pt x="113317" y="47178"/>
                    <a:pt x="135781" y="47317"/>
                  </a:cubicBezTo>
                  <a:cubicBezTo>
                    <a:pt x="161192" y="47317"/>
                    <a:pt x="182971" y="57011"/>
                    <a:pt x="206355" y="78752"/>
                  </a:cubicBezTo>
                  <a:cubicBezTo>
                    <a:pt x="207462" y="79783"/>
                    <a:pt x="209195" y="79721"/>
                    <a:pt x="210225" y="78615"/>
                  </a:cubicBezTo>
                  <a:cubicBezTo>
                    <a:pt x="210250" y="78588"/>
                    <a:pt x="210275" y="78561"/>
                    <a:pt x="210298" y="78533"/>
                  </a:cubicBezTo>
                  <a:lnTo>
                    <a:pt x="239506" y="44889"/>
                  </a:lnTo>
                  <a:cubicBezTo>
                    <a:pt x="240463" y="43789"/>
                    <a:pt x="240383" y="42131"/>
                    <a:pt x="239324" y="41129"/>
                  </a:cubicBezTo>
                  <a:cubicBezTo>
                    <a:pt x="218057" y="20756"/>
                    <a:pt x="189122" y="0"/>
                    <a:pt x="136183" y="0"/>
                  </a:cubicBezTo>
                  <a:cubicBezTo>
                    <a:pt x="58544" y="0"/>
                    <a:pt x="0" y="58708"/>
                    <a:pt x="0" y="136566"/>
                  </a:cubicBezTo>
                  <a:lnTo>
                    <a:pt x="0" y="137296"/>
                  </a:lnTo>
                  <a:cubicBezTo>
                    <a:pt x="0" y="174190"/>
                    <a:pt x="13600" y="208491"/>
                    <a:pt x="38336" y="233628"/>
                  </a:cubicBezTo>
                  <a:cubicBezTo>
                    <a:pt x="63071" y="258765"/>
                    <a:pt x="97373" y="273132"/>
                    <a:pt x="134357" y="273132"/>
                  </a:cubicBezTo>
                  <a:cubicBezTo>
                    <a:pt x="165081" y="273132"/>
                    <a:pt x="201901" y="267656"/>
                    <a:pt x="241314" y="226454"/>
                  </a:cubicBezTo>
                  <a:cubicBezTo>
                    <a:pt x="242330" y="225371"/>
                    <a:pt x="242290" y="223672"/>
                    <a:pt x="241222" y="222639"/>
                  </a:cubicBezTo>
                  <a:close/>
                </a:path>
              </a:pathLst>
            </a:custGeom>
            <a:grpFill/>
            <a:ln w="1819" cap="flat">
              <a:noFill/>
              <a:prstDash val="solid"/>
              <a:miter/>
            </a:ln>
          </p:spPr>
          <p:txBody>
            <a:bodyPr rtlCol="0" anchor="ctr"/>
            <a:lstStyle/>
            <a:p>
              <a:endParaRPr lang="en-US" sz="1800"/>
            </a:p>
          </p:txBody>
        </p:sp>
        <p:sp>
          <p:nvSpPr>
            <p:cNvPr id="11" name="Freeform 11">
              <a:extLst>
                <a:ext uri="{FF2B5EF4-FFF2-40B4-BE49-F238E27FC236}">
                  <a16:creationId xmlns:a16="http://schemas.microsoft.com/office/drawing/2014/main" id="{CD347D1B-087E-E066-008E-CBF90238F31F}"/>
                </a:ext>
              </a:extLst>
            </p:cNvPr>
            <p:cNvSpPr/>
            <p:nvPr/>
          </p:nvSpPr>
          <p:spPr>
            <a:xfrm>
              <a:off x="6242625" y="-11393"/>
              <a:ext cx="200403" cy="273533"/>
            </a:xfrm>
            <a:custGeom>
              <a:avLst/>
              <a:gdLst>
                <a:gd name="connsiteX0" fmla="*/ 175376 w 200403"/>
                <a:gd name="connsiteY0" fmla="*/ 136822 h 273533"/>
                <a:gd name="connsiteX1" fmla="*/ 122710 w 200403"/>
                <a:gd name="connsiteY1" fmla="*/ 115518 h 273533"/>
                <a:gd name="connsiteX2" fmla="*/ 121396 w 200403"/>
                <a:gd name="connsiteY2" fmla="*/ 115244 h 273533"/>
                <a:gd name="connsiteX3" fmla="*/ 120374 w 200403"/>
                <a:gd name="connsiteY3" fmla="*/ 115043 h 273533"/>
                <a:gd name="connsiteX4" fmla="*/ 107248 w 200403"/>
                <a:gd name="connsiteY4" fmla="*/ 112360 h 273533"/>
                <a:gd name="connsiteX5" fmla="*/ 93374 w 200403"/>
                <a:gd name="connsiteY5" fmla="*/ 109494 h 273533"/>
                <a:gd name="connsiteX6" fmla="*/ 65243 w 200403"/>
                <a:gd name="connsiteY6" fmla="*/ 96715 h 273533"/>
                <a:gd name="connsiteX7" fmla="*/ 57576 w 200403"/>
                <a:gd name="connsiteY7" fmla="*/ 78259 h 273533"/>
                <a:gd name="connsiteX8" fmla="*/ 57576 w 200403"/>
                <a:gd name="connsiteY8" fmla="*/ 77547 h 273533"/>
                <a:gd name="connsiteX9" fmla="*/ 57576 w 200403"/>
                <a:gd name="connsiteY9" fmla="*/ 75357 h 273533"/>
                <a:gd name="connsiteX10" fmla="*/ 91987 w 200403"/>
                <a:gd name="connsiteY10" fmla="*/ 44104 h 273533"/>
                <a:gd name="connsiteX11" fmla="*/ 106938 w 200403"/>
                <a:gd name="connsiteY11" fmla="*/ 43666 h 273533"/>
                <a:gd name="connsiteX12" fmla="*/ 161484 w 200403"/>
                <a:gd name="connsiteY12" fmla="*/ 65262 h 273533"/>
                <a:gd name="connsiteX13" fmla="*/ 164514 w 200403"/>
                <a:gd name="connsiteY13" fmla="*/ 65882 h 273533"/>
                <a:gd name="connsiteX14" fmla="*/ 164697 w 200403"/>
                <a:gd name="connsiteY14" fmla="*/ 65882 h 273533"/>
                <a:gd name="connsiteX15" fmla="*/ 166650 w 200403"/>
                <a:gd name="connsiteY15" fmla="*/ 64915 h 273533"/>
                <a:gd name="connsiteX16" fmla="*/ 191149 w 200403"/>
                <a:gd name="connsiteY16" fmla="*/ 35853 h 273533"/>
                <a:gd name="connsiteX17" fmla="*/ 190838 w 200403"/>
                <a:gd name="connsiteY17" fmla="*/ 32019 h 273533"/>
                <a:gd name="connsiteX18" fmla="*/ 100932 w 200403"/>
                <a:gd name="connsiteY18" fmla="*/ 0 h 273533"/>
                <a:gd name="connsiteX19" fmla="*/ 9657 w 200403"/>
                <a:gd name="connsiteY19" fmla="*/ 79209 h 273533"/>
                <a:gd name="connsiteX20" fmla="*/ 9657 w 200403"/>
                <a:gd name="connsiteY20" fmla="*/ 80030 h 273533"/>
                <a:gd name="connsiteX21" fmla="*/ 29409 w 200403"/>
                <a:gd name="connsiteY21" fmla="*/ 130962 h 273533"/>
                <a:gd name="connsiteX22" fmla="*/ 82239 w 200403"/>
                <a:gd name="connsiteY22" fmla="*/ 154931 h 273533"/>
                <a:gd name="connsiteX23" fmla="*/ 90928 w 200403"/>
                <a:gd name="connsiteY23" fmla="*/ 156756 h 273533"/>
                <a:gd name="connsiteX24" fmla="*/ 96952 w 200403"/>
                <a:gd name="connsiteY24" fmla="*/ 157943 h 273533"/>
                <a:gd name="connsiteX25" fmla="*/ 105697 w 200403"/>
                <a:gd name="connsiteY25" fmla="*/ 159659 h 273533"/>
                <a:gd name="connsiteX26" fmla="*/ 113437 w 200403"/>
                <a:gd name="connsiteY26" fmla="*/ 161192 h 273533"/>
                <a:gd name="connsiteX27" fmla="*/ 141586 w 200403"/>
                <a:gd name="connsiteY27" fmla="*/ 172145 h 273533"/>
                <a:gd name="connsiteX28" fmla="*/ 152174 w 200403"/>
                <a:gd name="connsiteY28" fmla="*/ 195274 h 273533"/>
                <a:gd name="connsiteX29" fmla="*/ 152174 w 200403"/>
                <a:gd name="connsiteY29" fmla="*/ 195986 h 273533"/>
                <a:gd name="connsiteX30" fmla="*/ 112725 w 200403"/>
                <a:gd name="connsiteY30" fmla="*/ 229192 h 273533"/>
                <a:gd name="connsiteX31" fmla="*/ 104218 w 200403"/>
                <a:gd name="connsiteY31" fmla="*/ 229521 h 273533"/>
                <a:gd name="connsiteX32" fmla="*/ 104218 w 200403"/>
                <a:gd name="connsiteY32" fmla="*/ 229521 h 273533"/>
                <a:gd name="connsiteX33" fmla="*/ 96478 w 200403"/>
                <a:gd name="connsiteY33" fmla="*/ 229265 h 273533"/>
                <a:gd name="connsiteX34" fmla="*/ 32202 w 200403"/>
                <a:gd name="connsiteY34" fmla="*/ 201572 h 273533"/>
                <a:gd name="connsiteX35" fmla="*/ 29609 w 200403"/>
                <a:gd name="connsiteY35" fmla="*/ 200787 h 273533"/>
                <a:gd name="connsiteX36" fmla="*/ 29390 w 200403"/>
                <a:gd name="connsiteY36" fmla="*/ 200787 h 273533"/>
                <a:gd name="connsiteX37" fmla="*/ 27455 w 200403"/>
                <a:gd name="connsiteY37" fmla="*/ 201664 h 273533"/>
                <a:gd name="connsiteX38" fmla="*/ 730 w 200403"/>
                <a:gd name="connsiteY38" fmla="*/ 230726 h 273533"/>
                <a:gd name="connsiteX39" fmla="*/ 858 w 200403"/>
                <a:gd name="connsiteY39" fmla="*/ 234577 h 273533"/>
                <a:gd name="connsiteX40" fmla="*/ 103652 w 200403"/>
                <a:gd name="connsiteY40" fmla="*/ 273534 h 273533"/>
                <a:gd name="connsiteX41" fmla="*/ 200404 w 200403"/>
                <a:gd name="connsiteY41" fmla="*/ 193211 h 273533"/>
                <a:gd name="connsiteX42" fmla="*/ 200404 w 200403"/>
                <a:gd name="connsiteY42" fmla="*/ 192426 h 273533"/>
                <a:gd name="connsiteX43" fmla="*/ 175376 w 200403"/>
                <a:gd name="connsiteY43" fmla="*/ 136822 h 27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0403" h="273533">
                  <a:moveTo>
                    <a:pt x="175376" y="136822"/>
                  </a:moveTo>
                  <a:cubicBezTo>
                    <a:pt x="162707" y="126818"/>
                    <a:pt x="146442" y="120228"/>
                    <a:pt x="122710" y="115518"/>
                  </a:cubicBezTo>
                  <a:lnTo>
                    <a:pt x="121396" y="115244"/>
                  </a:lnTo>
                  <a:lnTo>
                    <a:pt x="120374" y="115043"/>
                  </a:lnTo>
                  <a:cubicBezTo>
                    <a:pt x="117946" y="114459"/>
                    <a:pt x="112761" y="113437"/>
                    <a:pt x="107248" y="112360"/>
                  </a:cubicBezTo>
                  <a:cubicBezTo>
                    <a:pt x="101334" y="111191"/>
                    <a:pt x="95200" y="110005"/>
                    <a:pt x="93374" y="109494"/>
                  </a:cubicBezTo>
                  <a:cubicBezTo>
                    <a:pt x="79044" y="105514"/>
                    <a:pt x="70355" y="101589"/>
                    <a:pt x="65243" y="96715"/>
                  </a:cubicBezTo>
                  <a:cubicBezTo>
                    <a:pt x="60132" y="91841"/>
                    <a:pt x="57941" y="86200"/>
                    <a:pt x="57576" y="78259"/>
                  </a:cubicBezTo>
                  <a:lnTo>
                    <a:pt x="57576" y="77547"/>
                  </a:lnTo>
                  <a:cubicBezTo>
                    <a:pt x="57576" y="76817"/>
                    <a:pt x="57576" y="76087"/>
                    <a:pt x="57576" y="75357"/>
                  </a:cubicBezTo>
                  <a:cubicBezTo>
                    <a:pt x="58270" y="58635"/>
                    <a:pt x="71468" y="46660"/>
                    <a:pt x="91987" y="44104"/>
                  </a:cubicBezTo>
                  <a:cubicBezTo>
                    <a:pt x="96946" y="43487"/>
                    <a:pt x="101952" y="43341"/>
                    <a:pt x="106938" y="43666"/>
                  </a:cubicBezTo>
                  <a:cubicBezTo>
                    <a:pt x="126963" y="44839"/>
                    <a:pt x="146083" y="52409"/>
                    <a:pt x="161484" y="65262"/>
                  </a:cubicBezTo>
                  <a:cubicBezTo>
                    <a:pt x="162338" y="65938"/>
                    <a:pt x="163463" y="66168"/>
                    <a:pt x="164514" y="65882"/>
                  </a:cubicBezTo>
                  <a:lnTo>
                    <a:pt x="164697" y="65882"/>
                  </a:lnTo>
                  <a:cubicBezTo>
                    <a:pt x="165454" y="65844"/>
                    <a:pt x="166161" y="65494"/>
                    <a:pt x="166650" y="64915"/>
                  </a:cubicBezTo>
                  <a:lnTo>
                    <a:pt x="191149" y="35853"/>
                  </a:lnTo>
                  <a:cubicBezTo>
                    <a:pt x="192121" y="34709"/>
                    <a:pt x="191982" y="32992"/>
                    <a:pt x="190838" y="32019"/>
                  </a:cubicBezTo>
                  <a:cubicBezTo>
                    <a:pt x="165281" y="9876"/>
                    <a:pt x="137479" y="0"/>
                    <a:pt x="100932" y="0"/>
                  </a:cubicBezTo>
                  <a:cubicBezTo>
                    <a:pt x="46349" y="0"/>
                    <a:pt x="9657" y="31837"/>
                    <a:pt x="9657" y="79209"/>
                  </a:cubicBezTo>
                  <a:lnTo>
                    <a:pt x="9657" y="80030"/>
                  </a:lnTo>
                  <a:cubicBezTo>
                    <a:pt x="9657" y="101936"/>
                    <a:pt x="16192" y="118512"/>
                    <a:pt x="29409" y="130962"/>
                  </a:cubicBezTo>
                  <a:cubicBezTo>
                    <a:pt x="41293" y="142116"/>
                    <a:pt x="58617" y="149965"/>
                    <a:pt x="82239" y="154931"/>
                  </a:cubicBezTo>
                  <a:cubicBezTo>
                    <a:pt x="83663" y="155332"/>
                    <a:pt x="87350" y="156026"/>
                    <a:pt x="90928" y="156756"/>
                  </a:cubicBezTo>
                  <a:cubicBezTo>
                    <a:pt x="93484" y="157231"/>
                    <a:pt x="95912" y="157687"/>
                    <a:pt x="96952" y="157943"/>
                  </a:cubicBezTo>
                  <a:cubicBezTo>
                    <a:pt x="98541" y="158308"/>
                    <a:pt x="102173" y="159001"/>
                    <a:pt x="105697" y="159659"/>
                  </a:cubicBezTo>
                  <a:cubicBezTo>
                    <a:pt x="108946" y="160279"/>
                    <a:pt x="112305" y="160918"/>
                    <a:pt x="113437" y="161192"/>
                  </a:cubicBezTo>
                  <a:cubicBezTo>
                    <a:pt x="126672" y="164405"/>
                    <a:pt x="135069" y="167107"/>
                    <a:pt x="141586" y="172145"/>
                  </a:cubicBezTo>
                  <a:cubicBezTo>
                    <a:pt x="148888" y="177749"/>
                    <a:pt x="152083" y="184924"/>
                    <a:pt x="152174" y="195274"/>
                  </a:cubicBezTo>
                  <a:lnTo>
                    <a:pt x="152174" y="195986"/>
                  </a:lnTo>
                  <a:cubicBezTo>
                    <a:pt x="152174" y="214807"/>
                    <a:pt x="137424" y="227221"/>
                    <a:pt x="112725" y="229192"/>
                  </a:cubicBezTo>
                  <a:cubicBezTo>
                    <a:pt x="109950" y="229411"/>
                    <a:pt x="107084" y="229521"/>
                    <a:pt x="104218" y="229521"/>
                  </a:cubicBezTo>
                  <a:lnTo>
                    <a:pt x="104218" y="229521"/>
                  </a:lnTo>
                  <a:cubicBezTo>
                    <a:pt x="101699" y="229521"/>
                    <a:pt x="99088" y="229429"/>
                    <a:pt x="96478" y="229265"/>
                  </a:cubicBezTo>
                  <a:cubicBezTo>
                    <a:pt x="70921" y="227440"/>
                    <a:pt x="51059" y="218933"/>
                    <a:pt x="32202" y="201572"/>
                  </a:cubicBezTo>
                  <a:cubicBezTo>
                    <a:pt x="31488" y="200954"/>
                    <a:pt x="30546" y="200669"/>
                    <a:pt x="29609" y="200787"/>
                  </a:cubicBezTo>
                  <a:lnTo>
                    <a:pt x="29390" y="200787"/>
                  </a:lnTo>
                  <a:cubicBezTo>
                    <a:pt x="28654" y="200807"/>
                    <a:pt x="27956" y="201123"/>
                    <a:pt x="27455" y="201664"/>
                  </a:cubicBezTo>
                  <a:lnTo>
                    <a:pt x="730" y="230726"/>
                  </a:lnTo>
                  <a:cubicBezTo>
                    <a:pt x="-291" y="231827"/>
                    <a:pt x="-234" y="233546"/>
                    <a:pt x="858" y="234577"/>
                  </a:cubicBezTo>
                  <a:cubicBezTo>
                    <a:pt x="28514" y="260792"/>
                    <a:pt x="62140" y="273534"/>
                    <a:pt x="103652" y="273534"/>
                  </a:cubicBezTo>
                  <a:cubicBezTo>
                    <a:pt x="162360" y="273534"/>
                    <a:pt x="200404" y="242007"/>
                    <a:pt x="200404" y="193211"/>
                  </a:cubicBezTo>
                  <a:lnTo>
                    <a:pt x="200404" y="192426"/>
                  </a:lnTo>
                  <a:cubicBezTo>
                    <a:pt x="200313" y="168585"/>
                    <a:pt x="191897" y="149892"/>
                    <a:pt x="175376" y="136822"/>
                  </a:cubicBezTo>
                  <a:close/>
                </a:path>
              </a:pathLst>
            </a:custGeom>
            <a:grpFill/>
            <a:ln w="1819" cap="flat">
              <a:noFill/>
              <a:prstDash val="solid"/>
              <a:miter/>
            </a:ln>
          </p:spPr>
          <p:txBody>
            <a:bodyPr rtlCol="0" anchor="ctr"/>
            <a:lstStyle/>
            <a:p>
              <a:endParaRPr lang="en-US" sz="1800"/>
            </a:p>
          </p:txBody>
        </p:sp>
        <p:sp>
          <p:nvSpPr>
            <p:cNvPr id="12" name="Freeform 12">
              <a:extLst>
                <a:ext uri="{FF2B5EF4-FFF2-40B4-BE49-F238E27FC236}">
                  <a16:creationId xmlns:a16="http://schemas.microsoft.com/office/drawing/2014/main" id="{5565E845-3386-2B4A-1ADF-71406F6A1371}"/>
                </a:ext>
              </a:extLst>
            </p:cNvPr>
            <p:cNvSpPr/>
            <p:nvPr/>
          </p:nvSpPr>
          <p:spPr>
            <a:xfrm>
              <a:off x="6990662" y="-67473"/>
              <a:ext cx="388004" cy="387715"/>
            </a:xfrm>
            <a:custGeom>
              <a:avLst/>
              <a:gdLst>
                <a:gd name="connsiteX0" fmla="*/ 353145 w 388004"/>
                <a:gd name="connsiteY0" fmla="*/ 283556 h 387715"/>
                <a:gd name="connsiteX1" fmla="*/ 378026 w 388004"/>
                <a:gd name="connsiteY1" fmla="*/ 200897 h 387715"/>
                <a:gd name="connsiteX2" fmla="*/ 387875 w 388004"/>
                <a:gd name="connsiteY2" fmla="*/ 187599 h 387715"/>
                <a:gd name="connsiteX3" fmla="*/ 378026 w 388004"/>
                <a:gd name="connsiteY3" fmla="*/ 177750 h 387715"/>
                <a:gd name="connsiteX4" fmla="*/ 358621 w 388004"/>
                <a:gd name="connsiteY4" fmla="*/ 104912 h 387715"/>
                <a:gd name="connsiteX5" fmla="*/ 359835 w 388004"/>
                <a:gd name="connsiteY5" fmla="*/ 88382 h 387715"/>
                <a:gd name="connsiteX6" fmla="*/ 350972 w 388004"/>
                <a:gd name="connsiteY6" fmla="*/ 84320 h 387715"/>
                <a:gd name="connsiteX7" fmla="*/ 347084 w 388004"/>
                <a:gd name="connsiteY7" fmla="*/ 84977 h 387715"/>
                <a:gd name="connsiteX8" fmla="*/ 323608 w 388004"/>
                <a:gd name="connsiteY8" fmla="*/ 56116 h 387715"/>
                <a:gd name="connsiteX9" fmla="*/ 323334 w 388004"/>
                <a:gd name="connsiteY9" fmla="*/ 55715 h 387715"/>
                <a:gd name="connsiteX10" fmla="*/ 322987 w 388004"/>
                <a:gd name="connsiteY10" fmla="*/ 55477 h 387715"/>
                <a:gd name="connsiteX11" fmla="*/ 297594 w 388004"/>
                <a:gd name="connsiteY11" fmla="*/ 34174 h 387715"/>
                <a:gd name="connsiteX12" fmla="*/ 298854 w 388004"/>
                <a:gd name="connsiteY12" fmla="*/ 28003 h 387715"/>
                <a:gd name="connsiteX13" fmla="*/ 283029 w 388004"/>
                <a:gd name="connsiteY13" fmla="*/ 12174 h 387715"/>
                <a:gd name="connsiteX14" fmla="*/ 270486 w 388004"/>
                <a:gd name="connsiteY14" fmla="*/ 18346 h 387715"/>
                <a:gd name="connsiteX15" fmla="*/ 189817 w 388004"/>
                <a:gd name="connsiteY15" fmla="*/ 0 h 387715"/>
                <a:gd name="connsiteX16" fmla="*/ 189251 w 388004"/>
                <a:gd name="connsiteY16" fmla="*/ 0 h 387715"/>
                <a:gd name="connsiteX17" fmla="*/ 104876 w 388004"/>
                <a:gd name="connsiteY17" fmla="*/ 19898 h 387715"/>
                <a:gd name="connsiteX18" fmla="*/ 96424 w 388004"/>
                <a:gd name="connsiteY18" fmla="*/ 16247 h 387715"/>
                <a:gd name="connsiteX19" fmla="*/ 84686 w 388004"/>
                <a:gd name="connsiteY19" fmla="*/ 27985 h 387715"/>
                <a:gd name="connsiteX20" fmla="*/ 85160 w 388004"/>
                <a:gd name="connsiteY20" fmla="*/ 31271 h 387715"/>
                <a:gd name="connsiteX21" fmla="*/ 63911 w 388004"/>
                <a:gd name="connsiteY21" fmla="*/ 47591 h 387715"/>
                <a:gd name="connsiteX22" fmla="*/ 47653 w 388004"/>
                <a:gd name="connsiteY22" fmla="*/ 50813 h 387715"/>
                <a:gd name="connsiteX23" fmla="*/ 47646 w 388004"/>
                <a:gd name="connsiteY23" fmla="*/ 63838 h 387715"/>
                <a:gd name="connsiteX24" fmla="*/ 33498 w 388004"/>
                <a:gd name="connsiteY24" fmla="*/ 81892 h 387715"/>
                <a:gd name="connsiteX25" fmla="*/ 26890 w 388004"/>
                <a:gd name="connsiteY25" fmla="*/ 80450 h 387715"/>
                <a:gd name="connsiteX26" fmla="*/ 11045 w 388004"/>
                <a:gd name="connsiteY26" fmla="*/ 96259 h 387715"/>
                <a:gd name="connsiteX27" fmla="*/ 17763 w 388004"/>
                <a:gd name="connsiteY27" fmla="*/ 109220 h 387715"/>
                <a:gd name="connsiteX28" fmla="*/ 19752 w 388004"/>
                <a:gd name="connsiteY28" fmla="*/ 273296 h 387715"/>
                <a:gd name="connsiteX29" fmla="*/ 17788 w 388004"/>
                <a:gd name="connsiteY29" fmla="*/ 289754 h 387715"/>
                <a:gd name="connsiteX30" fmla="*/ 31381 w 388004"/>
                <a:gd name="connsiteY30" fmla="*/ 293377 h 387715"/>
                <a:gd name="connsiteX31" fmla="*/ 55587 w 388004"/>
                <a:gd name="connsiteY31" fmla="*/ 323114 h 387715"/>
                <a:gd name="connsiteX32" fmla="*/ 55733 w 388004"/>
                <a:gd name="connsiteY32" fmla="*/ 323333 h 387715"/>
                <a:gd name="connsiteX33" fmla="*/ 55989 w 388004"/>
                <a:gd name="connsiteY33" fmla="*/ 323498 h 387715"/>
                <a:gd name="connsiteX34" fmla="*/ 178170 w 388004"/>
                <a:gd name="connsiteY34" fmla="*/ 378153 h 387715"/>
                <a:gd name="connsiteX35" fmla="*/ 191849 w 388004"/>
                <a:gd name="connsiteY35" fmla="*/ 387512 h 387715"/>
                <a:gd name="connsiteX36" fmla="*/ 201208 w 388004"/>
                <a:gd name="connsiteY36" fmla="*/ 378153 h 387715"/>
                <a:gd name="connsiteX37" fmla="*/ 270467 w 388004"/>
                <a:gd name="connsiteY37" fmla="*/ 360190 h 387715"/>
                <a:gd name="connsiteX38" fmla="*/ 292668 w 388004"/>
                <a:gd name="connsiteY38" fmla="*/ 363044 h 387715"/>
                <a:gd name="connsiteX39" fmla="*/ 297576 w 388004"/>
                <a:gd name="connsiteY39" fmla="*/ 344363 h 387715"/>
                <a:gd name="connsiteX40" fmla="*/ 322659 w 388004"/>
                <a:gd name="connsiteY40" fmla="*/ 323352 h 387715"/>
                <a:gd name="connsiteX41" fmla="*/ 323006 w 388004"/>
                <a:gd name="connsiteY41" fmla="*/ 323114 h 387715"/>
                <a:gd name="connsiteX42" fmla="*/ 323243 w 388004"/>
                <a:gd name="connsiteY42" fmla="*/ 322786 h 387715"/>
                <a:gd name="connsiteX43" fmla="*/ 352707 w 388004"/>
                <a:gd name="connsiteY43" fmla="*/ 284450 h 387715"/>
                <a:gd name="connsiteX44" fmla="*/ 353145 w 388004"/>
                <a:gd name="connsiteY44" fmla="*/ 283556 h 387715"/>
                <a:gd name="connsiteX45" fmla="*/ 320961 w 388004"/>
                <a:gd name="connsiteY45" fmla="*/ 317109 h 387715"/>
                <a:gd name="connsiteX46" fmla="*/ 289252 w 388004"/>
                <a:gd name="connsiteY46" fmla="*/ 285345 h 387715"/>
                <a:gd name="connsiteX47" fmla="*/ 345843 w 388004"/>
                <a:gd name="connsiteY47" fmla="*/ 285345 h 387715"/>
                <a:gd name="connsiteX48" fmla="*/ 321034 w 388004"/>
                <a:gd name="connsiteY48" fmla="*/ 317109 h 387715"/>
                <a:gd name="connsiteX49" fmla="*/ 35835 w 388004"/>
                <a:gd name="connsiteY49" fmla="*/ 290255 h 387715"/>
                <a:gd name="connsiteX50" fmla="*/ 38299 w 388004"/>
                <a:gd name="connsiteY50" fmla="*/ 285400 h 387715"/>
                <a:gd name="connsiteX51" fmla="*/ 80834 w 388004"/>
                <a:gd name="connsiteY51" fmla="*/ 285400 h 387715"/>
                <a:gd name="connsiteX52" fmla="*/ 83463 w 388004"/>
                <a:gd name="connsiteY52" fmla="*/ 291752 h 387715"/>
                <a:gd name="connsiteX53" fmla="*/ 57759 w 388004"/>
                <a:gd name="connsiteY53" fmla="*/ 317455 h 387715"/>
                <a:gd name="connsiteX54" fmla="*/ 35835 w 388004"/>
                <a:gd name="connsiteY54" fmla="*/ 290255 h 387715"/>
                <a:gd name="connsiteX55" fmla="*/ 321326 w 388004"/>
                <a:gd name="connsiteY55" fmla="*/ 61611 h 387715"/>
                <a:gd name="connsiteX56" fmla="*/ 342484 w 388004"/>
                <a:gd name="connsiteY56" fmla="*/ 87953 h 387715"/>
                <a:gd name="connsiteX57" fmla="*/ 339563 w 388004"/>
                <a:gd name="connsiteY57" fmla="*/ 93302 h 387715"/>
                <a:gd name="connsiteX58" fmla="*/ 289617 w 388004"/>
                <a:gd name="connsiteY58" fmla="*/ 93302 h 387715"/>
                <a:gd name="connsiteX59" fmla="*/ 201116 w 388004"/>
                <a:gd name="connsiteY59" fmla="*/ 279868 h 387715"/>
                <a:gd name="connsiteX60" fmla="*/ 192464 w 388004"/>
                <a:gd name="connsiteY60" fmla="*/ 271215 h 387715"/>
                <a:gd name="connsiteX61" fmla="*/ 192464 w 388004"/>
                <a:gd name="connsiteY61" fmla="*/ 204749 h 387715"/>
                <a:gd name="connsiteX62" fmla="*/ 198451 w 388004"/>
                <a:gd name="connsiteY62" fmla="*/ 202284 h 387715"/>
                <a:gd name="connsiteX63" fmla="*/ 276054 w 388004"/>
                <a:gd name="connsiteY63" fmla="*/ 279868 h 387715"/>
                <a:gd name="connsiteX64" fmla="*/ 109385 w 388004"/>
                <a:gd name="connsiteY64" fmla="*/ 291716 h 387715"/>
                <a:gd name="connsiteX65" fmla="*/ 112013 w 388004"/>
                <a:gd name="connsiteY65" fmla="*/ 285345 h 387715"/>
                <a:gd name="connsiteX66" fmla="*/ 178334 w 388004"/>
                <a:gd name="connsiteY66" fmla="*/ 285345 h 387715"/>
                <a:gd name="connsiteX67" fmla="*/ 186987 w 388004"/>
                <a:gd name="connsiteY67" fmla="*/ 294016 h 387715"/>
                <a:gd name="connsiteX68" fmla="*/ 186987 w 388004"/>
                <a:gd name="connsiteY68" fmla="*/ 364517 h 387715"/>
                <a:gd name="connsiteX69" fmla="*/ 183610 w 388004"/>
                <a:gd name="connsiteY69" fmla="*/ 365923 h 387715"/>
                <a:gd name="connsiteX70" fmla="*/ 187024 w 388004"/>
                <a:gd name="connsiteY70" fmla="*/ 98778 h 387715"/>
                <a:gd name="connsiteX71" fmla="*/ 187024 w 388004"/>
                <a:gd name="connsiteY71" fmla="*/ 173624 h 387715"/>
                <a:gd name="connsiteX72" fmla="*/ 180324 w 388004"/>
                <a:gd name="connsiteY72" fmla="*/ 176399 h 387715"/>
                <a:gd name="connsiteX73" fmla="*/ 106281 w 388004"/>
                <a:gd name="connsiteY73" fmla="*/ 102374 h 387715"/>
                <a:gd name="connsiteX74" fmla="*/ 107815 w 388004"/>
                <a:gd name="connsiteY74" fmla="*/ 98723 h 387715"/>
                <a:gd name="connsiteX75" fmla="*/ 112050 w 388004"/>
                <a:gd name="connsiteY75" fmla="*/ 279868 h 387715"/>
                <a:gd name="connsiteX76" fmla="*/ 109421 w 388004"/>
                <a:gd name="connsiteY76" fmla="*/ 273534 h 387715"/>
                <a:gd name="connsiteX77" fmla="*/ 180616 w 388004"/>
                <a:gd name="connsiteY77" fmla="*/ 202339 h 387715"/>
                <a:gd name="connsiteX78" fmla="*/ 186969 w 388004"/>
                <a:gd name="connsiteY78" fmla="*/ 204858 h 387715"/>
                <a:gd name="connsiteX79" fmla="*/ 186969 w 388004"/>
                <a:gd name="connsiteY79" fmla="*/ 271270 h 387715"/>
                <a:gd name="connsiteX80" fmla="*/ 178316 w 388004"/>
                <a:gd name="connsiteY80" fmla="*/ 279923 h 387715"/>
                <a:gd name="connsiteX81" fmla="*/ 205151 w 388004"/>
                <a:gd name="connsiteY81" fmla="*/ 192061 h 387715"/>
                <a:gd name="connsiteX82" fmla="*/ 271618 w 388004"/>
                <a:gd name="connsiteY82" fmla="*/ 192061 h 387715"/>
                <a:gd name="connsiteX83" fmla="*/ 280325 w 388004"/>
                <a:gd name="connsiteY83" fmla="*/ 200897 h 387715"/>
                <a:gd name="connsiteX84" fmla="*/ 280325 w 388004"/>
                <a:gd name="connsiteY84" fmla="*/ 276382 h 387715"/>
                <a:gd name="connsiteX85" fmla="*/ 202413 w 388004"/>
                <a:gd name="connsiteY85" fmla="*/ 198451 h 387715"/>
                <a:gd name="connsiteX86" fmla="*/ 205114 w 388004"/>
                <a:gd name="connsiteY86" fmla="*/ 192061 h 387715"/>
                <a:gd name="connsiteX87" fmla="*/ 280325 w 388004"/>
                <a:gd name="connsiteY87" fmla="*/ 178096 h 387715"/>
                <a:gd name="connsiteX88" fmla="*/ 271709 w 388004"/>
                <a:gd name="connsiteY88" fmla="*/ 186585 h 387715"/>
                <a:gd name="connsiteX89" fmla="*/ 205151 w 388004"/>
                <a:gd name="connsiteY89" fmla="*/ 186585 h 387715"/>
                <a:gd name="connsiteX90" fmla="*/ 202632 w 388004"/>
                <a:gd name="connsiteY90" fmla="*/ 180287 h 387715"/>
                <a:gd name="connsiteX91" fmla="*/ 280289 w 388004"/>
                <a:gd name="connsiteY91" fmla="*/ 102630 h 387715"/>
                <a:gd name="connsiteX92" fmla="*/ 198835 w 388004"/>
                <a:gd name="connsiteY92" fmla="*/ 176380 h 387715"/>
                <a:gd name="connsiteX93" fmla="*/ 192500 w 388004"/>
                <a:gd name="connsiteY93" fmla="*/ 173660 h 387715"/>
                <a:gd name="connsiteX94" fmla="*/ 192500 w 388004"/>
                <a:gd name="connsiteY94" fmla="*/ 98815 h 387715"/>
                <a:gd name="connsiteX95" fmla="*/ 276473 w 388004"/>
                <a:gd name="connsiteY95" fmla="*/ 98815 h 387715"/>
                <a:gd name="connsiteX96" fmla="*/ 99180 w 388004"/>
                <a:gd name="connsiteY96" fmla="*/ 107413 h 387715"/>
                <a:gd name="connsiteX97" fmla="*/ 102320 w 388004"/>
                <a:gd name="connsiteY97" fmla="*/ 106153 h 387715"/>
                <a:gd name="connsiteX98" fmla="*/ 176454 w 388004"/>
                <a:gd name="connsiteY98" fmla="*/ 180287 h 387715"/>
                <a:gd name="connsiteX99" fmla="*/ 173935 w 388004"/>
                <a:gd name="connsiteY99" fmla="*/ 186585 h 387715"/>
                <a:gd name="connsiteX100" fmla="*/ 99089 w 388004"/>
                <a:gd name="connsiteY100" fmla="*/ 186585 h 387715"/>
                <a:gd name="connsiteX101" fmla="*/ 174026 w 388004"/>
                <a:gd name="connsiteY101" fmla="*/ 192061 h 387715"/>
                <a:gd name="connsiteX102" fmla="*/ 176764 w 388004"/>
                <a:gd name="connsiteY102" fmla="*/ 198451 h 387715"/>
                <a:gd name="connsiteX103" fmla="*/ 105569 w 388004"/>
                <a:gd name="connsiteY103" fmla="*/ 269645 h 387715"/>
                <a:gd name="connsiteX104" fmla="*/ 99253 w 388004"/>
                <a:gd name="connsiteY104" fmla="*/ 267035 h 387715"/>
                <a:gd name="connsiteX105" fmla="*/ 99253 w 388004"/>
                <a:gd name="connsiteY105" fmla="*/ 192061 h 387715"/>
                <a:gd name="connsiteX106" fmla="*/ 285820 w 388004"/>
                <a:gd name="connsiteY106" fmla="*/ 200897 h 387715"/>
                <a:gd name="connsiteX107" fmla="*/ 294509 w 388004"/>
                <a:gd name="connsiteY107" fmla="*/ 192061 h 387715"/>
                <a:gd name="connsiteX108" fmla="*/ 364974 w 388004"/>
                <a:gd name="connsiteY108" fmla="*/ 192061 h 387715"/>
                <a:gd name="connsiteX109" fmla="*/ 366380 w 388004"/>
                <a:gd name="connsiteY109" fmla="*/ 195439 h 387715"/>
                <a:gd name="connsiteX110" fmla="*/ 285820 w 388004"/>
                <a:gd name="connsiteY110" fmla="*/ 275998 h 387715"/>
                <a:gd name="connsiteX111" fmla="*/ 364974 w 388004"/>
                <a:gd name="connsiteY111" fmla="*/ 186585 h 387715"/>
                <a:gd name="connsiteX112" fmla="*/ 294363 w 388004"/>
                <a:gd name="connsiteY112" fmla="*/ 186585 h 387715"/>
                <a:gd name="connsiteX113" fmla="*/ 285765 w 388004"/>
                <a:gd name="connsiteY113" fmla="*/ 178115 h 387715"/>
                <a:gd name="connsiteX114" fmla="*/ 285765 w 388004"/>
                <a:gd name="connsiteY114" fmla="*/ 102648 h 387715"/>
                <a:gd name="connsiteX115" fmla="*/ 366325 w 388004"/>
                <a:gd name="connsiteY115" fmla="*/ 183208 h 387715"/>
                <a:gd name="connsiteX116" fmla="*/ 364919 w 388004"/>
                <a:gd name="connsiteY116" fmla="*/ 186585 h 387715"/>
                <a:gd name="connsiteX117" fmla="*/ 192500 w 388004"/>
                <a:gd name="connsiteY117" fmla="*/ 93302 h 387715"/>
                <a:gd name="connsiteX118" fmla="*/ 192500 w 388004"/>
                <a:gd name="connsiteY118" fmla="*/ 9328 h 387715"/>
                <a:gd name="connsiteX119" fmla="*/ 276473 w 388004"/>
                <a:gd name="connsiteY119" fmla="*/ 93302 h 387715"/>
                <a:gd name="connsiteX120" fmla="*/ 187024 w 388004"/>
                <a:gd name="connsiteY120" fmla="*/ 93302 h 387715"/>
                <a:gd name="connsiteX121" fmla="*/ 107815 w 388004"/>
                <a:gd name="connsiteY121" fmla="*/ 93302 h 387715"/>
                <a:gd name="connsiteX122" fmla="*/ 106409 w 388004"/>
                <a:gd name="connsiteY122" fmla="*/ 89924 h 387715"/>
                <a:gd name="connsiteX123" fmla="*/ 187024 w 388004"/>
                <a:gd name="connsiteY123" fmla="*/ 9347 h 387715"/>
                <a:gd name="connsiteX124" fmla="*/ 90272 w 388004"/>
                <a:gd name="connsiteY124" fmla="*/ 106080 h 387715"/>
                <a:gd name="connsiteX125" fmla="*/ 93667 w 388004"/>
                <a:gd name="connsiteY125" fmla="*/ 107486 h 387715"/>
                <a:gd name="connsiteX126" fmla="*/ 93667 w 388004"/>
                <a:gd name="connsiteY126" fmla="*/ 186640 h 387715"/>
                <a:gd name="connsiteX127" fmla="*/ 9694 w 388004"/>
                <a:gd name="connsiteY127" fmla="*/ 186640 h 387715"/>
                <a:gd name="connsiteX128" fmla="*/ 93667 w 388004"/>
                <a:gd name="connsiteY128" fmla="*/ 192116 h 387715"/>
                <a:gd name="connsiteX129" fmla="*/ 93667 w 388004"/>
                <a:gd name="connsiteY129" fmla="*/ 267108 h 387715"/>
                <a:gd name="connsiteX130" fmla="*/ 87314 w 388004"/>
                <a:gd name="connsiteY130" fmla="*/ 269718 h 387715"/>
                <a:gd name="connsiteX131" fmla="*/ 9712 w 388004"/>
                <a:gd name="connsiteY131" fmla="*/ 192116 h 387715"/>
                <a:gd name="connsiteX132" fmla="*/ 87296 w 388004"/>
                <a:gd name="connsiteY132" fmla="*/ 295641 h 387715"/>
                <a:gd name="connsiteX133" fmla="*/ 93667 w 388004"/>
                <a:gd name="connsiteY133" fmla="*/ 298269 h 387715"/>
                <a:gd name="connsiteX134" fmla="*/ 93667 w 388004"/>
                <a:gd name="connsiteY134" fmla="*/ 346152 h 387715"/>
                <a:gd name="connsiteX135" fmla="*/ 61648 w 388004"/>
                <a:gd name="connsiteY135" fmla="*/ 321289 h 387715"/>
                <a:gd name="connsiteX136" fmla="*/ 99144 w 388004"/>
                <a:gd name="connsiteY136" fmla="*/ 298269 h 387715"/>
                <a:gd name="connsiteX137" fmla="*/ 105478 w 388004"/>
                <a:gd name="connsiteY137" fmla="*/ 295641 h 387715"/>
                <a:gd name="connsiteX138" fmla="*/ 179722 w 388004"/>
                <a:gd name="connsiteY138" fmla="*/ 369793 h 387715"/>
                <a:gd name="connsiteX139" fmla="*/ 178462 w 388004"/>
                <a:gd name="connsiteY139" fmla="*/ 372622 h 387715"/>
                <a:gd name="connsiteX140" fmla="*/ 99180 w 388004"/>
                <a:gd name="connsiteY140" fmla="*/ 349292 h 387715"/>
                <a:gd name="connsiteX141" fmla="*/ 195895 w 388004"/>
                <a:gd name="connsiteY141" fmla="*/ 365977 h 387715"/>
                <a:gd name="connsiteX142" fmla="*/ 192518 w 388004"/>
                <a:gd name="connsiteY142" fmla="*/ 364572 h 387715"/>
                <a:gd name="connsiteX143" fmla="*/ 192518 w 388004"/>
                <a:gd name="connsiteY143" fmla="*/ 294016 h 387715"/>
                <a:gd name="connsiteX144" fmla="*/ 201171 w 388004"/>
                <a:gd name="connsiteY144" fmla="*/ 285345 h 387715"/>
                <a:gd name="connsiteX145" fmla="*/ 276473 w 388004"/>
                <a:gd name="connsiteY145" fmla="*/ 285345 h 387715"/>
                <a:gd name="connsiteX146" fmla="*/ 289690 w 388004"/>
                <a:gd name="connsiteY146" fmla="*/ 279923 h 387715"/>
                <a:gd name="connsiteX147" fmla="*/ 370250 w 388004"/>
                <a:gd name="connsiteY147" fmla="*/ 199363 h 387715"/>
                <a:gd name="connsiteX148" fmla="*/ 372696 w 388004"/>
                <a:gd name="connsiteY148" fmla="*/ 200514 h 387715"/>
                <a:gd name="connsiteX149" fmla="*/ 349074 w 388004"/>
                <a:gd name="connsiteY149" fmla="*/ 279923 h 387715"/>
                <a:gd name="connsiteX150" fmla="*/ 372714 w 388004"/>
                <a:gd name="connsiteY150" fmla="*/ 178242 h 387715"/>
                <a:gd name="connsiteX151" fmla="*/ 370250 w 388004"/>
                <a:gd name="connsiteY151" fmla="*/ 179392 h 387715"/>
                <a:gd name="connsiteX152" fmla="*/ 289635 w 388004"/>
                <a:gd name="connsiteY152" fmla="*/ 98778 h 387715"/>
                <a:gd name="connsiteX153" fmla="*/ 339581 w 388004"/>
                <a:gd name="connsiteY153" fmla="*/ 98778 h 387715"/>
                <a:gd name="connsiteX154" fmla="*/ 353583 w 388004"/>
                <a:gd name="connsiteY154" fmla="*/ 107453 h 387715"/>
                <a:gd name="connsiteX155" fmla="*/ 353747 w 388004"/>
                <a:gd name="connsiteY155" fmla="*/ 107413 h 387715"/>
                <a:gd name="connsiteX156" fmla="*/ 372659 w 388004"/>
                <a:gd name="connsiteY156" fmla="*/ 178188 h 387715"/>
                <a:gd name="connsiteX157" fmla="*/ 317511 w 388004"/>
                <a:gd name="connsiteY157" fmla="*/ 57759 h 387715"/>
                <a:gd name="connsiteX158" fmla="*/ 285765 w 388004"/>
                <a:gd name="connsiteY158" fmla="*/ 89450 h 387715"/>
                <a:gd name="connsiteX159" fmla="*/ 285765 w 388004"/>
                <a:gd name="connsiteY159" fmla="*/ 43575 h 387715"/>
                <a:gd name="connsiteX160" fmla="*/ 294601 w 388004"/>
                <a:gd name="connsiteY160" fmla="*/ 38774 h 387715"/>
                <a:gd name="connsiteX161" fmla="*/ 317456 w 388004"/>
                <a:gd name="connsiteY161" fmla="*/ 57723 h 387715"/>
                <a:gd name="connsiteX162" fmla="*/ 280343 w 388004"/>
                <a:gd name="connsiteY162" fmla="*/ 43611 h 387715"/>
                <a:gd name="connsiteX163" fmla="*/ 280343 w 388004"/>
                <a:gd name="connsiteY163" fmla="*/ 89450 h 387715"/>
                <a:gd name="connsiteX164" fmla="*/ 196553 w 388004"/>
                <a:gd name="connsiteY164" fmla="*/ 5659 h 387715"/>
                <a:gd name="connsiteX165" fmla="*/ 267985 w 388004"/>
                <a:gd name="connsiteY165" fmla="*/ 23221 h 387715"/>
                <a:gd name="connsiteX166" fmla="*/ 267236 w 388004"/>
                <a:gd name="connsiteY166" fmla="*/ 28022 h 387715"/>
                <a:gd name="connsiteX167" fmla="*/ 280289 w 388004"/>
                <a:gd name="connsiteY167" fmla="*/ 43575 h 387715"/>
                <a:gd name="connsiteX168" fmla="*/ 183044 w 388004"/>
                <a:gd name="connsiteY168" fmla="*/ 5641 h 387715"/>
                <a:gd name="connsiteX169" fmla="*/ 102539 w 388004"/>
                <a:gd name="connsiteY169" fmla="*/ 86036 h 387715"/>
                <a:gd name="connsiteX170" fmla="*/ 99180 w 388004"/>
                <a:gd name="connsiteY170" fmla="*/ 84631 h 387715"/>
                <a:gd name="connsiteX171" fmla="*/ 99180 w 388004"/>
                <a:gd name="connsiteY171" fmla="*/ 39376 h 387715"/>
                <a:gd name="connsiteX172" fmla="*/ 108143 w 388004"/>
                <a:gd name="connsiteY172" fmla="*/ 28003 h 387715"/>
                <a:gd name="connsiteX173" fmla="*/ 107650 w 388004"/>
                <a:gd name="connsiteY173" fmla="*/ 24626 h 387715"/>
                <a:gd name="connsiteX174" fmla="*/ 182989 w 388004"/>
                <a:gd name="connsiteY174" fmla="*/ 5604 h 387715"/>
                <a:gd name="connsiteX175" fmla="*/ 93704 w 388004"/>
                <a:gd name="connsiteY175" fmla="*/ 39394 h 387715"/>
                <a:gd name="connsiteX176" fmla="*/ 93704 w 388004"/>
                <a:gd name="connsiteY176" fmla="*/ 84631 h 387715"/>
                <a:gd name="connsiteX177" fmla="*/ 90053 w 388004"/>
                <a:gd name="connsiteY177" fmla="*/ 86164 h 387715"/>
                <a:gd name="connsiteX178" fmla="*/ 67380 w 388004"/>
                <a:gd name="connsiteY178" fmla="*/ 63473 h 387715"/>
                <a:gd name="connsiteX179" fmla="*/ 69205 w 388004"/>
                <a:gd name="connsiteY179" fmla="*/ 57357 h 387715"/>
                <a:gd name="connsiteX180" fmla="*/ 67690 w 388004"/>
                <a:gd name="connsiteY180" fmla="*/ 51625 h 387715"/>
                <a:gd name="connsiteX181" fmla="*/ 87972 w 388004"/>
                <a:gd name="connsiteY181" fmla="*/ 36036 h 387715"/>
                <a:gd name="connsiteX182" fmla="*/ 93704 w 388004"/>
                <a:gd name="connsiteY182" fmla="*/ 39394 h 387715"/>
                <a:gd name="connsiteX183" fmla="*/ 51662 w 388004"/>
                <a:gd name="connsiteY183" fmla="*/ 67544 h 387715"/>
                <a:gd name="connsiteX184" fmla="*/ 63510 w 388004"/>
                <a:gd name="connsiteY184" fmla="*/ 67306 h 387715"/>
                <a:gd name="connsiteX185" fmla="*/ 86292 w 388004"/>
                <a:gd name="connsiteY185" fmla="*/ 90089 h 387715"/>
                <a:gd name="connsiteX186" fmla="*/ 85033 w 388004"/>
                <a:gd name="connsiteY186" fmla="*/ 93265 h 387715"/>
                <a:gd name="connsiteX187" fmla="*/ 42443 w 388004"/>
                <a:gd name="connsiteY187" fmla="*/ 93265 h 387715"/>
                <a:gd name="connsiteX188" fmla="*/ 38007 w 388004"/>
                <a:gd name="connsiteY188" fmla="*/ 84977 h 387715"/>
                <a:gd name="connsiteX189" fmla="*/ 51662 w 388004"/>
                <a:gd name="connsiteY189" fmla="*/ 67544 h 387715"/>
                <a:gd name="connsiteX190" fmla="*/ 26890 w 388004"/>
                <a:gd name="connsiteY190" fmla="*/ 112141 h 387715"/>
                <a:gd name="connsiteX191" fmla="*/ 42535 w 388004"/>
                <a:gd name="connsiteY191" fmla="*/ 98778 h 387715"/>
                <a:gd name="connsiteX192" fmla="*/ 85033 w 388004"/>
                <a:gd name="connsiteY192" fmla="*/ 98778 h 387715"/>
                <a:gd name="connsiteX193" fmla="*/ 86438 w 388004"/>
                <a:gd name="connsiteY193" fmla="*/ 102228 h 387715"/>
                <a:gd name="connsiteX194" fmla="*/ 5623 w 388004"/>
                <a:gd name="connsiteY194" fmla="*/ 183025 h 387715"/>
                <a:gd name="connsiteX195" fmla="*/ 22728 w 388004"/>
                <a:gd name="connsiteY195" fmla="*/ 111575 h 387715"/>
                <a:gd name="connsiteX196" fmla="*/ 26890 w 388004"/>
                <a:gd name="connsiteY196" fmla="*/ 112141 h 387715"/>
                <a:gd name="connsiteX197" fmla="*/ 5641 w 388004"/>
                <a:gd name="connsiteY197" fmla="*/ 195712 h 387715"/>
                <a:gd name="connsiteX198" fmla="*/ 83481 w 388004"/>
                <a:gd name="connsiteY198" fmla="*/ 273534 h 387715"/>
                <a:gd name="connsiteX199" fmla="*/ 80852 w 388004"/>
                <a:gd name="connsiteY199" fmla="*/ 279868 h 387715"/>
                <a:gd name="connsiteX200" fmla="*/ 38300 w 388004"/>
                <a:gd name="connsiteY200" fmla="*/ 279868 h 387715"/>
                <a:gd name="connsiteX201" fmla="*/ 24791 w 388004"/>
                <a:gd name="connsiteY201" fmla="*/ 271088 h 387715"/>
                <a:gd name="connsiteX202" fmla="*/ 5641 w 388004"/>
                <a:gd name="connsiteY202" fmla="*/ 195712 h 387715"/>
                <a:gd name="connsiteX203" fmla="*/ 200970 w 388004"/>
                <a:gd name="connsiteY203" fmla="*/ 372567 h 387715"/>
                <a:gd name="connsiteX204" fmla="*/ 199729 w 388004"/>
                <a:gd name="connsiteY204" fmla="*/ 369811 h 387715"/>
                <a:gd name="connsiteX205" fmla="*/ 280307 w 388004"/>
                <a:gd name="connsiteY205" fmla="*/ 289215 h 387715"/>
                <a:gd name="connsiteX206" fmla="*/ 280307 w 388004"/>
                <a:gd name="connsiteY206" fmla="*/ 334852 h 387715"/>
                <a:gd name="connsiteX207" fmla="*/ 267200 w 388004"/>
                <a:gd name="connsiteY207" fmla="*/ 350442 h 387715"/>
                <a:gd name="connsiteX208" fmla="*/ 267966 w 388004"/>
                <a:gd name="connsiteY208" fmla="*/ 355243 h 387715"/>
                <a:gd name="connsiteX209" fmla="*/ 200952 w 388004"/>
                <a:gd name="connsiteY209" fmla="*/ 372567 h 387715"/>
                <a:gd name="connsiteX210" fmla="*/ 285783 w 388004"/>
                <a:gd name="connsiteY210" fmla="*/ 334834 h 387715"/>
                <a:gd name="connsiteX211" fmla="*/ 285783 w 388004"/>
                <a:gd name="connsiteY211" fmla="*/ 289598 h 387715"/>
                <a:gd name="connsiteX212" fmla="*/ 317182 w 388004"/>
                <a:gd name="connsiteY212" fmla="*/ 320979 h 387715"/>
                <a:gd name="connsiteX213" fmla="*/ 294637 w 388004"/>
                <a:gd name="connsiteY213" fmla="*/ 339654 h 387715"/>
                <a:gd name="connsiteX214" fmla="*/ 285765 w 388004"/>
                <a:gd name="connsiteY214" fmla="*/ 334834 h 387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388004" h="387715">
                  <a:moveTo>
                    <a:pt x="353145" y="283556"/>
                  </a:moveTo>
                  <a:cubicBezTo>
                    <a:pt x="367737" y="258305"/>
                    <a:pt x="376255" y="230007"/>
                    <a:pt x="378026" y="200897"/>
                  </a:cubicBezTo>
                  <a:cubicBezTo>
                    <a:pt x="384418" y="199944"/>
                    <a:pt x="388828" y="193991"/>
                    <a:pt x="387875" y="187599"/>
                  </a:cubicBezTo>
                  <a:cubicBezTo>
                    <a:pt x="387117" y="182506"/>
                    <a:pt x="383119" y="178508"/>
                    <a:pt x="378026" y="177750"/>
                  </a:cubicBezTo>
                  <a:cubicBezTo>
                    <a:pt x="376547" y="152408"/>
                    <a:pt x="369945" y="127630"/>
                    <a:pt x="358621" y="104912"/>
                  </a:cubicBezTo>
                  <a:cubicBezTo>
                    <a:pt x="363521" y="100683"/>
                    <a:pt x="364065" y="93282"/>
                    <a:pt x="359835" y="88382"/>
                  </a:cubicBezTo>
                  <a:cubicBezTo>
                    <a:pt x="357611" y="85805"/>
                    <a:pt x="354376" y="84323"/>
                    <a:pt x="350972" y="84320"/>
                  </a:cubicBezTo>
                  <a:cubicBezTo>
                    <a:pt x="349649" y="84321"/>
                    <a:pt x="348335" y="84544"/>
                    <a:pt x="347084" y="84977"/>
                  </a:cubicBezTo>
                  <a:cubicBezTo>
                    <a:pt x="340216" y="74616"/>
                    <a:pt x="332354" y="64950"/>
                    <a:pt x="323608" y="56116"/>
                  </a:cubicBezTo>
                  <a:cubicBezTo>
                    <a:pt x="323534" y="55971"/>
                    <a:pt x="323442" y="55836"/>
                    <a:pt x="323334" y="55715"/>
                  </a:cubicBezTo>
                  <a:cubicBezTo>
                    <a:pt x="323223" y="55629"/>
                    <a:pt x="323107" y="55550"/>
                    <a:pt x="322987" y="55477"/>
                  </a:cubicBezTo>
                  <a:cubicBezTo>
                    <a:pt x="315154" y="47656"/>
                    <a:pt x="306658" y="40528"/>
                    <a:pt x="297594" y="34174"/>
                  </a:cubicBezTo>
                  <a:cubicBezTo>
                    <a:pt x="298433" y="32225"/>
                    <a:pt x="298861" y="30125"/>
                    <a:pt x="298854" y="28003"/>
                  </a:cubicBezTo>
                  <a:cubicBezTo>
                    <a:pt x="298855" y="19262"/>
                    <a:pt x="291770" y="12175"/>
                    <a:pt x="283029" y="12174"/>
                  </a:cubicBezTo>
                  <a:cubicBezTo>
                    <a:pt x="278117" y="12173"/>
                    <a:pt x="273482" y="14454"/>
                    <a:pt x="270486" y="18346"/>
                  </a:cubicBezTo>
                  <a:cubicBezTo>
                    <a:pt x="245291" y="6318"/>
                    <a:pt x="217735" y="51"/>
                    <a:pt x="189817" y="0"/>
                  </a:cubicBezTo>
                  <a:lnTo>
                    <a:pt x="189251" y="0"/>
                  </a:lnTo>
                  <a:cubicBezTo>
                    <a:pt x="159960" y="-30"/>
                    <a:pt x="131067" y="6784"/>
                    <a:pt x="104876" y="19898"/>
                  </a:cubicBezTo>
                  <a:cubicBezTo>
                    <a:pt x="102682" y="17568"/>
                    <a:pt x="99624" y="16247"/>
                    <a:pt x="96424" y="16247"/>
                  </a:cubicBezTo>
                  <a:cubicBezTo>
                    <a:pt x="89941" y="16247"/>
                    <a:pt x="84686" y="21502"/>
                    <a:pt x="84686" y="27985"/>
                  </a:cubicBezTo>
                  <a:cubicBezTo>
                    <a:pt x="84694" y="29097"/>
                    <a:pt x="84853" y="30202"/>
                    <a:pt x="85160" y="31271"/>
                  </a:cubicBezTo>
                  <a:cubicBezTo>
                    <a:pt x="77698" y="36199"/>
                    <a:pt x="70597" y="41653"/>
                    <a:pt x="63911" y="47591"/>
                  </a:cubicBezTo>
                  <a:cubicBezTo>
                    <a:pt x="58532" y="43991"/>
                    <a:pt x="51253" y="45434"/>
                    <a:pt x="47653" y="50813"/>
                  </a:cubicBezTo>
                  <a:cubicBezTo>
                    <a:pt x="45017" y="54754"/>
                    <a:pt x="45014" y="59895"/>
                    <a:pt x="47646" y="63838"/>
                  </a:cubicBezTo>
                  <a:cubicBezTo>
                    <a:pt x="42571" y="69566"/>
                    <a:pt x="37846" y="75595"/>
                    <a:pt x="33498" y="81892"/>
                  </a:cubicBezTo>
                  <a:cubicBezTo>
                    <a:pt x="31423" y="80947"/>
                    <a:pt x="29170" y="80455"/>
                    <a:pt x="26890" y="80450"/>
                  </a:cubicBezTo>
                  <a:cubicBezTo>
                    <a:pt x="18149" y="80440"/>
                    <a:pt x="11055" y="87518"/>
                    <a:pt x="11045" y="96259"/>
                  </a:cubicBezTo>
                  <a:cubicBezTo>
                    <a:pt x="11039" y="101416"/>
                    <a:pt x="13546" y="106252"/>
                    <a:pt x="17763" y="109220"/>
                  </a:cubicBezTo>
                  <a:cubicBezTo>
                    <a:pt x="-6600" y="161360"/>
                    <a:pt x="-5868" y="221762"/>
                    <a:pt x="19752" y="273296"/>
                  </a:cubicBezTo>
                  <a:cubicBezTo>
                    <a:pt x="14665" y="277299"/>
                    <a:pt x="13786" y="284667"/>
                    <a:pt x="17788" y="289754"/>
                  </a:cubicBezTo>
                  <a:cubicBezTo>
                    <a:pt x="21010" y="293849"/>
                    <a:pt x="26548" y="295325"/>
                    <a:pt x="31381" y="293377"/>
                  </a:cubicBezTo>
                  <a:cubicBezTo>
                    <a:pt x="38434" y="304075"/>
                    <a:pt x="46543" y="314037"/>
                    <a:pt x="55587" y="323114"/>
                  </a:cubicBezTo>
                  <a:cubicBezTo>
                    <a:pt x="55587" y="323114"/>
                    <a:pt x="55587" y="323279"/>
                    <a:pt x="55733" y="323333"/>
                  </a:cubicBezTo>
                  <a:cubicBezTo>
                    <a:pt x="55814" y="323395"/>
                    <a:pt x="55900" y="323450"/>
                    <a:pt x="55989" y="323498"/>
                  </a:cubicBezTo>
                  <a:cubicBezTo>
                    <a:pt x="88661" y="356045"/>
                    <a:pt x="132129" y="375490"/>
                    <a:pt x="178170" y="378153"/>
                  </a:cubicBezTo>
                  <a:cubicBezTo>
                    <a:pt x="179363" y="384515"/>
                    <a:pt x="185487" y="388705"/>
                    <a:pt x="191849" y="387512"/>
                  </a:cubicBezTo>
                  <a:cubicBezTo>
                    <a:pt x="196600" y="386621"/>
                    <a:pt x="200317" y="382905"/>
                    <a:pt x="201208" y="378153"/>
                  </a:cubicBezTo>
                  <a:cubicBezTo>
                    <a:pt x="225231" y="376654"/>
                    <a:pt x="248743" y="370556"/>
                    <a:pt x="270467" y="360190"/>
                  </a:cubicBezTo>
                  <a:cubicBezTo>
                    <a:pt x="275810" y="367109"/>
                    <a:pt x="285749" y="368386"/>
                    <a:pt x="292668" y="363044"/>
                  </a:cubicBezTo>
                  <a:cubicBezTo>
                    <a:pt x="298354" y="358653"/>
                    <a:pt x="300370" y="350983"/>
                    <a:pt x="297576" y="344363"/>
                  </a:cubicBezTo>
                  <a:cubicBezTo>
                    <a:pt x="306521" y="338087"/>
                    <a:pt x="314912" y="331058"/>
                    <a:pt x="322659" y="323352"/>
                  </a:cubicBezTo>
                  <a:cubicBezTo>
                    <a:pt x="322779" y="323279"/>
                    <a:pt x="322894" y="323200"/>
                    <a:pt x="323006" y="323114"/>
                  </a:cubicBezTo>
                  <a:cubicBezTo>
                    <a:pt x="323115" y="323023"/>
                    <a:pt x="323152" y="322895"/>
                    <a:pt x="323243" y="322786"/>
                  </a:cubicBezTo>
                  <a:cubicBezTo>
                    <a:pt x="334648" y="311306"/>
                    <a:pt x="344548" y="298425"/>
                    <a:pt x="352707" y="284450"/>
                  </a:cubicBezTo>
                  <a:cubicBezTo>
                    <a:pt x="352909" y="284183"/>
                    <a:pt x="353057" y="283879"/>
                    <a:pt x="353145" y="283556"/>
                  </a:cubicBezTo>
                  <a:close/>
                  <a:moveTo>
                    <a:pt x="320961" y="317109"/>
                  </a:moveTo>
                  <a:lnTo>
                    <a:pt x="289252" y="285345"/>
                  </a:lnTo>
                  <a:lnTo>
                    <a:pt x="345843" y="285345"/>
                  </a:lnTo>
                  <a:cubicBezTo>
                    <a:pt x="338750" y="296802"/>
                    <a:pt x="330432" y="307452"/>
                    <a:pt x="321034" y="317109"/>
                  </a:cubicBezTo>
                  <a:close/>
                  <a:moveTo>
                    <a:pt x="35835" y="290255"/>
                  </a:moveTo>
                  <a:cubicBezTo>
                    <a:pt x="37035" y="288858"/>
                    <a:pt x="37880" y="287193"/>
                    <a:pt x="38299" y="285400"/>
                  </a:cubicBezTo>
                  <a:lnTo>
                    <a:pt x="80834" y="285400"/>
                  </a:lnTo>
                  <a:cubicBezTo>
                    <a:pt x="81226" y="287686"/>
                    <a:pt x="82124" y="289857"/>
                    <a:pt x="83463" y="291752"/>
                  </a:cubicBezTo>
                  <a:lnTo>
                    <a:pt x="57759" y="317455"/>
                  </a:lnTo>
                  <a:cubicBezTo>
                    <a:pt x="49611" y="309100"/>
                    <a:pt x="42270" y="299992"/>
                    <a:pt x="35835" y="290255"/>
                  </a:cubicBezTo>
                  <a:close/>
                  <a:moveTo>
                    <a:pt x="321326" y="61611"/>
                  </a:moveTo>
                  <a:cubicBezTo>
                    <a:pt x="329167" y="69728"/>
                    <a:pt x="336249" y="78545"/>
                    <a:pt x="342484" y="87953"/>
                  </a:cubicBezTo>
                  <a:cubicBezTo>
                    <a:pt x="341053" y="89445"/>
                    <a:pt x="340045" y="91291"/>
                    <a:pt x="339563" y="93302"/>
                  </a:cubicBezTo>
                  <a:lnTo>
                    <a:pt x="289617" y="93302"/>
                  </a:lnTo>
                  <a:close/>
                  <a:moveTo>
                    <a:pt x="201116" y="279868"/>
                  </a:moveTo>
                  <a:cubicBezTo>
                    <a:pt x="200086" y="275588"/>
                    <a:pt x="196744" y="272245"/>
                    <a:pt x="192464" y="271215"/>
                  </a:cubicBezTo>
                  <a:lnTo>
                    <a:pt x="192464" y="204749"/>
                  </a:lnTo>
                  <a:cubicBezTo>
                    <a:pt x="194609" y="204354"/>
                    <a:pt x="196649" y="203514"/>
                    <a:pt x="198451" y="202284"/>
                  </a:cubicBezTo>
                  <a:lnTo>
                    <a:pt x="276054" y="279868"/>
                  </a:lnTo>
                  <a:close/>
                  <a:moveTo>
                    <a:pt x="109385" y="291716"/>
                  </a:moveTo>
                  <a:cubicBezTo>
                    <a:pt x="110720" y="289812"/>
                    <a:pt x="111618" y="287636"/>
                    <a:pt x="112013" y="285345"/>
                  </a:cubicBezTo>
                  <a:lnTo>
                    <a:pt x="178334" y="285345"/>
                  </a:lnTo>
                  <a:cubicBezTo>
                    <a:pt x="179358" y="289632"/>
                    <a:pt x="182701" y="292983"/>
                    <a:pt x="186987" y="294016"/>
                  </a:cubicBezTo>
                  <a:lnTo>
                    <a:pt x="186987" y="364517"/>
                  </a:lnTo>
                  <a:cubicBezTo>
                    <a:pt x="185793" y="364802"/>
                    <a:pt x="184653" y="365277"/>
                    <a:pt x="183610" y="365923"/>
                  </a:cubicBezTo>
                  <a:close/>
                  <a:moveTo>
                    <a:pt x="187024" y="98778"/>
                  </a:moveTo>
                  <a:lnTo>
                    <a:pt x="187024" y="173624"/>
                  </a:lnTo>
                  <a:cubicBezTo>
                    <a:pt x="184606" y="174017"/>
                    <a:pt x="182312" y="174967"/>
                    <a:pt x="180324" y="176399"/>
                  </a:cubicBezTo>
                  <a:lnTo>
                    <a:pt x="106281" y="102374"/>
                  </a:lnTo>
                  <a:cubicBezTo>
                    <a:pt x="106993" y="101252"/>
                    <a:pt x="107512" y="100018"/>
                    <a:pt x="107815" y="98723"/>
                  </a:cubicBezTo>
                  <a:close/>
                  <a:moveTo>
                    <a:pt x="112050" y="279868"/>
                  </a:moveTo>
                  <a:cubicBezTo>
                    <a:pt x="111638" y="277593"/>
                    <a:pt x="110742" y="275432"/>
                    <a:pt x="109421" y="273534"/>
                  </a:cubicBezTo>
                  <a:lnTo>
                    <a:pt x="180616" y="202339"/>
                  </a:lnTo>
                  <a:cubicBezTo>
                    <a:pt x="182520" y="203641"/>
                    <a:pt x="184690" y="204502"/>
                    <a:pt x="186969" y="204858"/>
                  </a:cubicBezTo>
                  <a:lnTo>
                    <a:pt x="186969" y="271270"/>
                  </a:lnTo>
                  <a:cubicBezTo>
                    <a:pt x="182688" y="272300"/>
                    <a:pt x="179346" y="275642"/>
                    <a:pt x="178316" y="279923"/>
                  </a:cubicBezTo>
                  <a:close/>
                  <a:moveTo>
                    <a:pt x="205151" y="192061"/>
                  </a:moveTo>
                  <a:lnTo>
                    <a:pt x="271618" y="192061"/>
                  </a:lnTo>
                  <a:cubicBezTo>
                    <a:pt x="272596" y="196427"/>
                    <a:pt x="275974" y="199855"/>
                    <a:pt x="280325" y="200897"/>
                  </a:cubicBezTo>
                  <a:lnTo>
                    <a:pt x="280325" y="276382"/>
                  </a:lnTo>
                  <a:lnTo>
                    <a:pt x="202413" y="198451"/>
                  </a:lnTo>
                  <a:cubicBezTo>
                    <a:pt x="203776" y="196548"/>
                    <a:pt x="204698" y="194365"/>
                    <a:pt x="205114" y="192061"/>
                  </a:cubicBezTo>
                  <a:close/>
                  <a:moveTo>
                    <a:pt x="280325" y="178096"/>
                  </a:moveTo>
                  <a:cubicBezTo>
                    <a:pt x="276102" y="179111"/>
                    <a:pt x="272786" y="182377"/>
                    <a:pt x="271709" y="186585"/>
                  </a:cubicBezTo>
                  <a:lnTo>
                    <a:pt x="205151" y="186585"/>
                  </a:lnTo>
                  <a:cubicBezTo>
                    <a:pt x="204774" y="184329"/>
                    <a:pt x="203915" y="182181"/>
                    <a:pt x="202632" y="180287"/>
                  </a:cubicBezTo>
                  <a:lnTo>
                    <a:pt x="280289" y="102630"/>
                  </a:lnTo>
                  <a:close/>
                  <a:moveTo>
                    <a:pt x="198835" y="176380"/>
                  </a:moveTo>
                  <a:cubicBezTo>
                    <a:pt x="196948" y="175021"/>
                    <a:pt x="194785" y="174092"/>
                    <a:pt x="192500" y="173660"/>
                  </a:cubicBezTo>
                  <a:lnTo>
                    <a:pt x="192500" y="98815"/>
                  </a:lnTo>
                  <a:lnTo>
                    <a:pt x="276473" y="98815"/>
                  </a:lnTo>
                  <a:close/>
                  <a:moveTo>
                    <a:pt x="99180" y="107413"/>
                  </a:moveTo>
                  <a:cubicBezTo>
                    <a:pt x="100282" y="107146"/>
                    <a:pt x="101340" y="106722"/>
                    <a:pt x="102320" y="106153"/>
                  </a:cubicBezTo>
                  <a:lnTo>
                    <a:pt x="176454" y="180287"/>
                  </a:lnTo>
                  <a:cubicBezTo>
                    <a:pt x="175171" y="182181"/>
                    <a:pt x="174312" y="184329"/>
                    <a:pt x="173935" y="186585"/>
                  </a:cubicBezTo>
                  <a:lnTo>
                    <a:pt x="99089" y="186585"/>
                  </a:lnTo>
                  <a:close/>
                  <a:moveTo>
                    <a:pt x="174026" y="192061"/>
                  </a:moveTo>
                  <a:cubicBezTo>
                    <a:pt x="174453" y="194368"/>
                    <a:pt x="175388" y="196551"/>
                    <a:pt x="176764" y="198451"/>
                  </a:cubicBezTo>
                  <a:lnTo>
                    <a:pt x="105569" y="269645"/>
                  </a:lnTo>
                  <a:cubicBezTo>
                    <a:pt x="103682" y="268320"/>
                    <a:pt x="101525" y="267428"/>
                    <a:pt x="99253" y="267035"/>
                  </a:cubicBezTo>
                  <a:lnTo>
                    <a:pt x="99253" y="192061"/>
                  </a:lnTo>
                  <a:close/>
                  <a:moveTo>
                    <a:pt x="285820" y="200897"/>
                  </a:moveTo>
                  <a:cubicBezTo>
                    <a:pt x="290164" y="199849"/>
                    <a:pt x="293534" y="196422"/>
                    <a:pt x="294509" y="192061"/>
                  </a:cubicBezTo>
                  <a:lnTo>
                    <a:pt x="364974" y="192061"/>
                  </a:lnTo>
                  <a:cubicBezTo>
                    <a:pt x="365256" y="193256"/>
                    <a:pt x="365731" y="194397"/>
                    <a:pt x="366380" y="195439"/>
                  </a:cubicBezTo>
                  <a:lnTo>
                    <a:pt x="285820" y="275998"/>
                  </a:lnTo>
                  <a:close/>
                  <a:moveTo>
                    <a:pt x="364974" y="186585"/>
                  </a:moveTo>
                  <a:lnTo>
                    <a:pt x="294363" y="186585"/>
                  </a:lnTo>
                  <a:cubicBezTo>
                    <a:pt x="293291" y="182385"/>
                    <a:pt x="289981" y="179124"/>
                    <a:pt x="285765" y="178115"/>
                  </a:cubicBezTo>
                  <a:lnTo>
                    <a:pt x="285765" y="102648"/>
                  </a:lnTo>
                  <a:lnTo>
                    <a:pt x="366325" y="183208"/>
                  </a:lnTo>
                  <a:cubicBezTo>
                    <a:pt x="365682" y="184253"/>
                    <a:pt x="365208" y="185392"/>
                    <a:pt x="364919" y="186585"/>
                  </a:cubicBezTo>
                  <a:close/>
                  <a:moveTo>
                    <a:pt x="192500" y="93302"/>
                  </a:moveTo>
                  <a:lnTo>
                    <a:pt x="192500" y="9328"/>
                  </a:lnTo>
                  <a:lnTo>
                    <a:pt x="276473" y="93302"/>
                  </a:lnTo>
                  <a:close/>
                  <a:moveTo>
                    <a:pt x="187024" y="93302"/>
                  </a:moveTo>
                  <a:lnTo>
                    <a:pt x="107815" y="93302"/>
                  </a:lnTo>
                  <a:cubicBezTo>
                    <a:pt x="107529" y="92108"/>
                    <a:pt x="107055" y="90968"/>
                    <a:pt x="106409" y="89924"/>
                  </a:cubicBezTo>
                  <a:lnTo>
                    <a:pt x="187024" y="9347"/>
                  </a:lnTo>
                  <a:close/>
                  <a:moveTo>
                    <a:pt x="90272" y="106080"/>
                  </a:moveTo>
                  <a:cubicBezTo>
                    <a:pt x="91322" y="106726"/>
                    <a:pt x="92468" y="107201"/>
                    <a:pt x="93667" y="107486"/>
                  </a:cubicBezTo>
                  <a:lnTo>
                    <a:pt x="93667" y="186640"/>
                  </a:lnTo>
                  <a:lnTo>
                    <a:pt x="9694" y="186640"/>
                  </a:lnTo>
                  <a:close/>
                  <a:moveTo>
                    <a:pt x="93667" y="192116"/>
                  </a:moveTo>
                  <a:lnTo>
                    <a:pt x="93667" y="267108"/>
                  </a:lnTo>
                  <a:cubicBezTo>
                    <a:pt x="91384" y="267501"/>
                    <a:pt x="89215" y="268393"/>
                    <a:pt x="87314" y="269718"/>
                  </a:cubicBezTo>
                  <a:lnTo>
                    <a:pt x="9712" y="192116"/>
                  </a:lnTo>
                  <a:close/>
                  <a:moveTo>
                    <a:pt x="87296" y="295641"/>
                  </a:moveTo>
                  <a:cubicBezTo>
                    <a:pt x="89198" y="296980"/>
                    <a:pt x="91374" y="297878"/>
                    <a:pt x="93667" y="298269"/>
                  </a:cubicBezTo>
                  <a:lnTo>
                    <a:pt x="93667" y="346152"/>
                  </a:lnTo>
                  <a:cubicBezTo>
                    <a:pt x="82120" y="339056"/>
                    <a:pt x="71383" y="330719"/>
                    <a:pt x="61648" y="321289"/>
                  </a:cubicBezTo>
                  <a:close/>
                  <a:moveTo>
                    <a:pt x="99144" y="298269"/>
                  </a:moveTo>
                  <a:cubicBezTo>
                    <a:pt x="101425" y="297878"/>
                    <a:pt x="103590" y="296979"/>
                    <a:pt x="105478" y="295641"/>
                  </a:cubicBezTo>
                  <a:lnTo>
                    <a:pt x="179722" y="369793"/>
                  </a:lnTo>
                  <a:cubicBezTo>
                    <a:pt x="179188" y="370681"/>
                    <a:pt x="178766" y="371631"/>
                    <a:pt x="178462" y="372622"/>
                  </a:cubicBezTo>
                  <a:cubicBezTo>
                    <a:pt x="150599" y="371008"/>
                    <a:pt x="123476" y="363027"/>
                    <a:pt x="99180" y="349292"/>
                  </a:cubicBezTo>
                  <a:close/>
                  <a:moveTo>
                    <a:pt x="195895" y="365977"/>
                  </a:moveTo>
                  <a:cubicBezTo>
                    <a:pt x="194854" y="365328"/>
                    <a:pt x="193713" y="364854"/>
                    <a:pt x="192518" y="364572"/>
                  </a:cubicBezTo>
                  <a:lnTo>
                    <a:pt x="192518" y="294016"/>
                  </a:lnTo>
                  <a:cubicBezTo>
                    <a:pt x="196808" y="292991"/>
                    <a:pt x="200155" y="289637"/>
                    <a:pt x="201171" y="285345"/>
                  </a:cubicBezTo>
                  <a:lnTo>
                    <a:pt x="276473" y="285345"/>
                  </a:lnTo>
                  <a:close/>
                  <a:moveTo>
                    <a:pt x="289690" y="279923"/>
                  </a:moveTo>
                  <a:lnTo>
                    <a:pt x="370250" y="199363"/>
                  </a:lnTo>
                  <a:cubicBezTo>
                    <a:pt x="371019" y="199838"/>
                    <a:pt x="371840" y="200224"/>
                    <a:pt x="372696" y="200514"/>
                  </a:cubicBezTo>
                  <a:cubicBezTo>
                    <a:pt x="371016" y="228445"/>
                    <a:pt x="362933" y="255615"/>
                    <a:pt x="349074" y="279923"/>
                  </a:cubicBezTo>
                  <a:close/>
                  <a:moveTo>
                    <a:pt x="372714" y="178242"/>
                  </a:moveTo>
                  <a:cubicBezTo>
                    <a:pt x="371847" y="178521"/>
                    <a:pt x="371020" y="178907"/>
                    <a:pt x="370250" y="179392"/>
                  </a:cubicBezTo>
                  <a:lnTo>
                    <a:pt x="289635" y="98778"/>
                  </a:lnTo>
                  <a:lnTo>
                    <a:pt x="339581" y="98778"/>
                  </a:lnTo>
                  <a:cubicBezTo>
                    <a:pt x="341052" y="105040"/>
                    <a:pt x="347321" y="108924"/>
                    <a:pt x="353583" y="107453"/>
                  </a:cubicBezTo>
                  <a:cubicBezTo>
                    <a:pt x="353638" y="107440"/>
                    <a:pt x="353692" y="107426"/>
                    <a:pt x="353747" y="107413"/>
                  </a:cubicBezTo>
                  <a:cubicBezTo>
                    <a:pt x="364769" y="129484"/>
                    <a:pt x="371202" y="153560"/>
                    <a:pt x="372659" y="178188"/>
                  </a:cubicBezTo>
                  <a:close/>
                  <a:moveTo>
                    <a:pt x="317511" y="57759"/>
                  </a:moveTo>
                  <a:lnTo>
                    <a:pt x="285765" y="89450"/>
                  </a:lnTo>
                  <a:lnTo>
                    <a:pt x="285765" y="43575"/>
                  </a:lnTo>
                  <a:cubicBezTo>
                    <a:pt x="289157" y="42985"/>
                    <a:pt x="292261" y="41299"/>
                    <a:pt x="294601" y="38774"/>
                  </a:cubicBezTo>
                  <a:cubicBezTo>
                    <a:pt x="302715" y="44467"/>
                    <a:pt x="310358" y="50804"/>
                    <a:pt x="317456" y="57723"/>
                  </a:cubicBezTo>
                  <a:close/>
                  <a:moveTo>
                    <a:pt x="280343" y="43611"/>
                  </a:moveTo>
                  <a:lnTo>
                    <a:pt x="280343" y="89450"/>
                  </a:lnTo>
                  <a:lnTo>
                    <a:pt x="196553" y="5659"/>
                  </a:lnTo>
                  <a:cubicBezTo>
                    <a:pt x="221310" y="6593"/>
                    <a:pt x="245616" y="12569"/>
                    <a:pt x="267985" y="23221"/>
                  </a:cubicBezTo>
                  <a:cubicBezTo>
                    <a:pt x="267492" y="24773"/>
                    <a:pt x="267240" y="26392"/>
                    <a:pt x="267236" y="28022"/>
                  </a:cubicBezTo>
                  <a:cubicBezTo>
                    <a:pt x="267258" y="35679"/>
                    <a:pt x="272751" y="42225"/>
                    <a:pt x="280289" y="43575"/>
                  </a:cubicBezTo>
                  <a:close/>
                  <a:moveTo>
                    <a:pt x="183044" y="5641"/>
                  </a:moveTo>
                  <a:lnTo>
                    <a:pt x="102539" y="86036"/>
                  </a:lnTo>
                  <a:cubicBezTo>
                    <a:pt x="101502" y="85391"/>
                    <a:pt x="100368" y="84916"/>
                    <a:pt x="99180" y="84631"/>
                  </a:cubicBezTo>
                  <a:lnTo>
                    <a:pt x="99180" y="39376"/>
                  </a:lnTo>
                  <a:cubicBezTo>
                    <a:pt x="104436" y="38111"/>
                    <a:pt x="108142" y="33410"/>
                    <a:pt x="108143" y="28003"/>
                  </a:cubicBezTo>
                  <a:cubicBezTo>
                    <a:pt x="108147" y="26859"/>
                    <a:pt x="107981" y="25721"/>
                    <a:pt x="107650" y="24626"/>
                  </a:cubicBezTo>
                  <a:cubicBezTo>
                    <a:pt x="131103" y="12941"/>
                    <a:pt x="156800" y="6453"/>
                    <a:pt x="182989" y="5604"/>
                  </a:cubicBezTo>
                  <a:close/>
                  <a:moveTo>
                    <a:pt x="93704" y="39394"/>
                  </a:moveTo>
                  <a:lnTo>
                    <a:pt x="93704" y="84631"/>
                  </a:lnTo>
                  <a:cubicBezTo>
                    <a:pt x="92409" y="84932"/>
                    <a:pt x="91175" y="85451"/>
                    <a:pt x="90053" y="86164"/>
                  </a:cubicBezTo>
                  <a:lnTo>
                    <a:pt x="67380" y="63473"/>
                  </a:lnTo>
                  <a:cubicBezTo>
                    <a:pt x="68545" y="61644"/>
                    <a:pt x="69177" y="59526"/>
                    <a:pt x="69205" y="57357"/>
                  </a:cubicBezTo>
                  <a:cubicBezTo>
                    <a:pt x="69208" y="55347"/>
                    <a:pt x="68686" y="53371"/>
                    <a:pt x="67690" y="51625"/>
                  </a:cubicBezTo>
                  <a:cubicBezTo>
                    <a:pt x="74087" y="45972"/>
                    <a:pt x="80863" y="40763"/>
                    <a:pt x="87972" y="36036"/>
                  </a:cubicBezTo>
                  <a:cubicBezTo>
                    <a:pt x="89523" y="37678"/>
                    <a:pt x="91512" y="38844"/>
                    <a:pt x="93704" y="39394"/>
                  </a:cubicBezTo>
                  <a:close/>
                  <a:moveTo>
                    <a:pt x="51662" y="67544"/>
                  </a:moveTo>
                  <a:cubicBezTo>
                    <a:pt x="55361" y="69622"/>
                    <a:pt x="59897" y="69531"/>
                    <a:pt x="63510" y="67306"/>
                  </a:cubicBezTo>
                  <a:lnTo>
                    <a:pt x="86292" y="90089"/>
                  </a:lnTo>
                  <a:cubicBezTo>
                    <a:pt x="85715" y="91078"/>
                    <a:pt x="85291" y="92149"/>
                    <a:pt x="85033" y="93265"/>
                  </a:cubicBezTo>
                  <a:lnTo>
                    <a:pt x="42443" y="93265"/>
                  </a:lnTo>
                  <a:cubicBezTo>
                    <a:pt x="41832" y="90119"/>
                    <a:pt x="40286" y="87231"/>
                    <a:pt x="38007" y="84977"/>
                  </a:cubicBezTo>
                  <a:cubicBezTo>
                    <a:pt x="42207" y="78899"/>
                    <a:pt x="46767" y="73077"/>
                    <a:pt x="51662" y="67544"/>
                  </a:cubicBezTo>
                  <a:close/>
                  <a:moveTo>
                    <a:pt x="26890" y="112141"/>
                  </a:moveTo>
                  <a:cubicBezTo>
                    <a:pt x="34678" y="112131"/>
                    <a:pt x="41307" y="106469"/>
                    <a:pt x="42535" y="98778"/>
                  </a:cubicBezTo>
                  <a:lnTo>
                    <a:pt x="85033" y="98778"/>
                  </a:lnTo>
                  <a:cubicBezTo>
                    <a:pt x="85314" y="99996"/>
                    <a:pt x="85788" y="101161"/>
                    <a:pt x="86438" y="102228"/>
                  </a:cubicBezTo>
                  <a:lnTo>
                    <a:pt x="5623" y="183025"/>
                  </a:lnTo>
                  <a:cubicBezTo>
                    <a:pt x="6427" y="158296"/>
                    <a:pt x="12246" y="133987"/>
                    <a:pt x="22728" y="111575"/>
                  </a:cubicBezTo>
                  <a:cubicBezTo>
                    <a:pt x="24085" y="111941"/>
                    <a:pt x="25484" y="112131"/>
                    <a:pt x="26890" y="112141"/>
                  </a:cubicBezTo>
                  <a:close/>
                  <a:moveTo>
                    <a:pt x="5641" y="195712"/>
                  </a:moveTo>
                  <a:lnTo>
                    <a:pt x="83481" y="273534"/>
                  </a:lnTo>
                  <a:cubicBezTo>
                    <a:pt x="82145" y="275424"/>
                    <a:pt x="81247" y="277588"/>
                    <a:pt x="80852" y="279868"/>
                  </a:cubicBezTo>
                  <a:lnTo>
                    <a:pt x="38300" y="279868"/>
                  </a:lnTo>
                  <a:cubicBezTo>
                    <a:pt x="36866" y="273802"/>
                    <a:pt x="30917" y="269935"/>
                    <a:pt x="24791" y="271088"/>
                  </a:cubicBezTo>
                  <a:cubicBezTo>
                    <a:pt x="13071" y="247628"/>
                    <a:pt x="6540" y="221921"/>
                    <a:pt x="5641" y="195712"/>
                  </a:cubicBezTo>
                  <a:close/>
                  <a:moveTo>
                    <a:pt x="200970" y="372567"/>
                  </a:moveTo>
                  <a:cubicBezTo>
                    <a:pt x="200685" y="371596"/>
                    <a:pt x="200267" y="370669"/>
                    <a:pt x="199729" y="369811"/>
                  </a:cubicBezTo>
                  <a:lnTo>
                    <a:pt x="280307" y="289215"/>
                  </a:lnTo>
                  <a:lnTo>
                    <a:pt x="280307" y="334852"/>
                  </a:lnTo>
                  <a:cubicBezTo>
                    <a:pt x="272730" y="336174"/>
                    <a:pt x="267201" y="342751"/>
                    <a:pt x="267200" y="350442"/>
                  </a:cubicBezTo>
                  <a:cubicBezTo>
                    <a:pt x="267202" y="352073"/>
                    <a:pt x="267461" y="353693"/>
                    <a:pt x="267966" y="355243"/>
                  </a:cubicBezTo>
                  <a:cubicBezTo>
                    <a:pt x="246936" y="365235"/>
                    <a:pt x="224190" y="371115"/>
                    <a:pt x="200952" y="372567"/>
                  </a:cubicBezTo>
                  <a:close/>
                  <a:moveTo>
                    <a:pt x="285783" y="334834"/>
                  </a:moveTo>
                  <a:lnTo>
                    <a:pt x="285783" y="289598"/>
                  </a:lnTo>
                  <a:lnTo>
                    <a:pt x="317182" y="320979"/>
                  </a:lnTo>
                  <a:cubicBezTo>
                    <a:pt x="310171" y="327788"/>
                    <a:pt x="302632" y="334032"/>
                    <a:pt x="294637" y="339654"/>
                  </a:cubicBezTo>
                  <a:cubicBezTo>
                    <a:pt x="292292" y="337113"/>
                    <a:pt x="289173" y="335419"/>
                    <a:pt x="285765" y="334834"/>
                  </a:cubicBezTo>
                  <a:close/>
                </a:path>
              </a:pathLst>
            </a:custGeom>
            <a:grpFill/>
            <a:ln w="1819" cap="flat">
              <a:noFill/>
              <a:prstDash val="solid"/>
              <a:miter/>
            </a:ln>
          </p:spPr>
          <p:txBody>
            <a:bodyPr rtlCol="0" anchor="ctr"/>
            <a:lstStyle/>
            <a:p>
              <a:endParaRPr lang="en-US" sz="1800"/>
            </a:p>
          </p:txBody>
        </p:sp>
      </p:grpSp>
      <p:sp>
        <p:nvSpPr>
          <p:cNvPr id="13" name="TextBox 12">
            <a:extLst>
              <a:ext uri="{FF2B5EF4-FFF2-40B4-BE49-F238E27FC236}">
                <a16:creationId xmlns:a16="http://schemas.microsoft.com/office/drawing/2014/main" id="{8DB7BD93-6712-2FD0-0FCA-97DA5F099F71}"/>
              </a:ext>
            </a:extLst>
          </p:cNvPr>
          <p:cNvSpPr txBox="1"/>
          <p:nvPr userDrawn="1">
            <p:extLst>
              <p:ext uri="{1162E1C5-73C7-4A58-AE30-91384D911F3F}">
                <p184:classification xmlns:p184="http://schemas.microsoft.com/office/powerpoint/2018/4/main" val="ftr"/>
              </p:ext>
            </p:extLst>
          </p:nvPr>
        </p:nvSpPr>
        <p:spPr>
          <a:xfrm>
            <a:off x="7583091" y="4937949"/>
            <a:ext cx="1275160" cy="80791"/>
          </a:xfrm>
          <a:prstGeom prst="rect">
            <a:avLst/>
          </a:prstGeom>
        </p:spPr>
        <p:txBody>
          <a:bodyPr horzOverflow="overflow" lIns="0" tIns="0" rIns="0" bIns="0">
            <a:spAutoFit/>
          </a:bodyPr>
          <a:lstStyle/>
          <a:p>
            <a:pPr algn="r"/>
            <a:r>
              <a:rPr lang="en-GB" sz="525">
                <a:solidFill>
                  <a:schemeClr val="bg1"/>
                </a:solidFill>
                <a:latin typeface="+mj-lt"/>
                <a:cs typeface="Inter" panose="02000503000000020004" pitchFamily="2" charset="0"/>
              </a:rPr>
              <a:t>Information Classification: GENERAL</a:t>
            </a:r>
          </a:p>
        </p:txBody>
      </p:sp>
      <p:sp>
        <p:nvSpPr>
          <p:cNvPr id="3" name="Slide Number Placeholder 13">
            <a:extLst>
              <a:ext uri="{FF2B5EF4-FFF2-40B4-BE49-F238E27FC236}">
                <a16:creationId xmlns:a16="http://schemas.microsoft.com/office/drawing/2014/main" id="{1E5480A6-5504-5A63-CA9D-2869D797CD71}"/>
              </a:ext>
            </a:extLst>
          </p:cNvPr>
          <p:cNvSpPr>
            <a:spLocks noGrp="1"/>
          </p:cNvSpPr>
          <p:nvPr>
            <p:ph type="sldNum" sz="quarter" idx="4"/>
          </p:nvPr>
        </p:nvSpPr>
        <p:spPr>
          <a:xfrm>
            <a:off x="8788186" y="4939894"/>
            <a:ext cx="285750" cy="80866"/>
          </a:xfrm>
          <a:prstGeom prst="rect">
            <a:avLst/>
          </a:prstGeom>
        </p:spPr>
        <p:txBody>
          <a:bodyPr vert="horz" lIns="0" tIns="0" rIns="0" bIns="0" rtlCol="0" anchor="ctr"/>
          <a:lstStyle>
            <a:lvl1pPr algn="r">
              <a:defRPr sz="525">
                <a:solidFill>
                  <a:schemeClr val="bg1"/>
                </a:solidFill>
                <a:latin typeface="+mj-lt"/>
              </a:defRPr>
            </a:lvl1pPr>
          </a:lstStyle>
          <a:p>
            <a:fld id="{70F63544-3858-4327-B6B2-E49B7EA9EE60}" type="slidenum">
              <a:rPr lang="en-GB" smtClean="0"/>
              <a:pPr/>
              <a:t>‹#›</a:t>
            </a:fld>
            <a:endParaRPr lang="en-GB"/>
          </a:p>
        </p:txBody>
      </p:sp>
    </p:spTree>
    <p:extLst>
      <p:ext uri="{BB962C8B-B14F-4D97-AF65-F5344CB8AC3E}">
        <p14:creationId xmlns:p14="http://schemas.microsoft.com/office/powerpoint/2010/main" val="3413799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mparison x 5 02">
    <p:bg>
      <p:bgPr>
        <a:solidFill>
          <a:schemeClr val="bg1"/>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B47FFB1-CF7A-0629-408D-D92B891F428B}"/>
              </a:ext>
            </a:extLst>
          </p:cNvPr>
          <p:cNvSpPr>
            <a:spLocks noGrp="1"/>
          </p:cNvSpPr>
          <p:nvPr>
            <p:ph idx="13" hasCustomPrompt="1"/>
          </p:nvPr>
        </p:nvSpPr>
        <p:spPr>
          <a:xfrm>
            <a:off x="285751" y="279452"/>
            <a:ext cx="2285999" cy="286015"/>
          </a:xfrm>
        </p:spPr>
        <p:txBody>
          <a:bodyPr/>
          <a:lstStyle>
            <a:lvl1pPr marL="0" indent="0">
              <a:buNone/>
              <a:defRPr cap="none" spc="0" baseline="0">
                <a:solidFill>
                  <a:schemeClr val="tx1"/>
                </a:solidFill>
                <a:latin typeface="Inter SemiBold" panose="02000503000000020004" pitchFamily="2" charset="0"/>
                <a:ea typeface="Inter SemiBold" panose="02000503000000020004" pitchFamily="2" charset="0"/>
                <a:cs typeface="Inter SemiBold" panose="02000503000000020004" pitchFamily="2" charset="0"/>
              </a:defRPr>
            </a:lvl1pPr>
            <a:lvl2pPr marL="0" indent="0">
              <a:buNone/>
              <a:defRPr/>
            </a:lvl2pPr>
          </a:lstStyle>
          <a:p>
            <a:pPr lvl="0"/>
            <a:r>
              <a:rPr lang="en-US"/>
              <a:t>Click to edit Master text Styles</a:t>
            </a:r>
          </a:p>
        </p:txBody>
      </p:sp>
      <p:sp>
        <p:nvSpPr>
          <p:cNvPr id="5" name="Title 4">
            <a:extLst>
              <a:ext uri="{FF2B5EF4-FFF2-40B4-BE49-F238E27FC236}">
                <a16:creationId xmlns:a16="http://schemas.microsoft.com/office/drawing/2014/main" id="{29123F4E-8F43-1D78-7866-0C259F50F611}"/>
              </a:ext>
            </a:extLst>
          </p:cNvPr>
          <p:cNvSpPr>
            <a:spLocks noGrp="1"/>
          </p:cNvSpPr>
          <p:nvPr>
            <p:ph type="title"/>
          </p:nvPr>
        </p:nvSpPr>
        <p:spPr>
          <a:xfrm>
            <a:off x="285750" y="579105"/>
            <a:ext cx="6858000" cy="286015"/>
          </a:xfrm>
        </p:spPr>
        <p:txBody>
          <a:bodyPr/>
          <a:lstStyle/>
          <a:p>
            <a:r>
              <a:rPr lang="en-US"/>
              <a:t>Click to edit Master title style</a:t>
            </a:r>
            <a:endParaRPr lang="en-GB"/>
          </a:p>
        </p:txBody>
      </p:sp>
      <p:sp>
        <p:nvSpPr>
          <p:cNvPr id="15" name="Text Placeholder 14">
            <a:extLst>
              <a:ext uri="{FF2B5EF4-FFF2-40B4-BE49-F238E27FC236}">
                <a16:creationId xmlns:a16="http://schemas.microsoft.com/office/drawing/2014/main" id="{CC427487-EAA7-84BA-3AD8-7CC6E85CEB23}"/>
              </a:ext>
            </a:extLst>
          </p:cNvPr>
          <p:cNvSpPr>
            <a:spLocks noGrp="1"/>
          </p:cNvSpPr>
          <p:nvPr>
            <p:ph type="body" sz="quarter" idx="18"/>
          </p:nvPr>
        </p:nvSpPr>
        <p:spPr>
          <a:xfrm>
            <a:off x="285750" y="997730"/>
            <a:ext cx="3714750" cy="71835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Content Placeholder 13">
            <a:extLst>
              <a:ext uri="{FF2B5EF4-FFF2-40B4-BE49-F238E27FC236}">
                <a16:creationId xmlns:a16="http://schemas.microsoft.com/office/drawing/2014/main" id="{34293878-5E2B-253B-3BC3-F9DB483C92A3}"/>
              </a:ext>
            </a:extLst>
          </p:cNvPr>
          <p:cNvSpPr>
            <a:spLocks noGrp="1"/>
          </p:cNvSpPr>
          <p:nvPr>
            <p:ph sz="quarter" idx="17"/>
          </p:nvPr>
        </p:nvSpPr>
        <p:spPr>
          <a:xfrm>
            <a:off x="284967" y="1716088"/>
            <a:ext cx="1606657" cy="2288117"/>
          </a:xfrm>
          <a:prstGeom prst="roundRect">
            <a:avLst>
              <a:gd name="adj" fmla="val 3967"/>
            </a:avLst>
          </a:prstGeom>
          <a:solidFill>
            <a:schemeClr val="bg1"/>
          </a:solidFill>
        </p:spPr>
        <p:txBody>
          <a:bodyPr lIns="180000" tIns="252000" rIns="180000" bIns="144000"/>
          <a:lstStyle>
            <a:lvl1pPr>
              <a:buClr>
                <a:schemeClr val="accent1"/>
              </a:buClr>
              <a:defRPr sz="825"/>
            </a:lvl1pPr>
            <a:lvl2pPr>
              <a:buClr>
                <a:schemeClr val="accent1"/>
              </a:buClr>
              <a:defRPr sz="825"/>
            </a:lvl2pPr>
            <a:lvl3pPr>
              <a:lnSpc>
                <a:spcPct val="90000"/>
              </a:lnSpc>
              <a:buClr>
                <a:schemeClr val="accent1"/>
              </a:buClr>
              <a:defRPr sz="2100"/>
            </a:lvl3pPr>
            <a:lvl4pPr>
              <a:buClr>
                <a:schemeClr val="accent1"/>
              </a:buClr>
              <a:defRPr sz="788"/>
            </a:lvl4pPr>
            <a:lvl5pPr>
              <a:buClr>
                <a:schemeClr val="accent1"/>
              </a:buClr>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13">
            <a:extLst>
              <a:ext uri="{FF2B5EF4-FFF2-40B4-BE49-F238E27FC236}">
                <a16:creationId xmlns:a16="http://schemas.microsoft.com/office/drawing/2014/main" id="{57AE08A7-AD0D-A6B6-EDB9-A0D81948F9F5}"/>
              </a:ext>
            </a:extLst>
          </p:cNvPr>
          <p:cNvSpPr>
            <a:spLocks noGrp="1"/>
          </p:cNvSpPr>
          <p:nvPr>
            <p:ph sz="quarter" idx="19"/>
          </p:nvPr>
        </p:nvSpPr>
        <p:spPr>
          <a:xfrm>
            <a:off x="2026623" y="1716088"/>
            <a:ext cx="1606657" cy="2288117"/>
          </a:xfrm>
          <a:prstGeom prst="roundRect">
            <a:avLst>
              <a:gd name="adj" fmla="val 3967"/>
            </a:avLst>
          </a:prstGeom>
          <a:solidFill>
            <a:schemeClr val="bg1"/>
          </a:solidFill>
        </p:spPr>
        <p:txBody>
          <a:bodyPr lIns="180000" tIns="252000" rIns="180000" bIns="144000"/>
          <a:lstStyle>
            <a:lvl1pPr>
              <a:buClr>
                <a:schemeClr val="accent1"/>
              </a:buClr>
              <a:defRPr sz="825"/>
            </a:lvl1pPr>
            <a:lvl2pPr>
              <a:buClr>
                <a:schemeClr val="accent1"/>
              </a:buClr>
              <a:defRPr sz="825"/>
            </a:lvl2pPr>
            <a:lvl3pPr>
              <a:lnSpc>
                <a:spcPct val="90000"/>
              </a:lnSpc>
              <a:buClr>
                <a:schemeClr val="accent1"/>
              </a:buClr>
              <a:defRPr sz="2100"/>
            </a:lvl3pPr>
            <a:lvl4pPr>
              <a:buClr>
                <a:schemeClr val="accent1"/>
              </a:buClr>
              <a:defRPr sz="788"/>
            </a:lvl4pPr>
            <a:lvl5pPr>
              <a:buClr>
                <a:schemeClr val="accent1"/>
              </a:buClr>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13">
            <a:extLst>
              <a:ext uri="{FF2B5EF4-FFF2-40B4-BE49-F238E27FC236}">
                <a16:creationId xmlns:a16="http://schemas.microsoft.com/office/drawing/2014/main" id="{1B3A779A-F9F0-459E-2371-F543652CA314}"/>
              </a:ext>
            </a:extLst>
          </p:cNvPr>
          <p:cNvSpPr>
            <a:spLocks noGrp="1"/>
          </p:cNvSpPr>
          <p:nvPr>
            <p:ph sz="quarter" idx="20"/>
          </p:nvPr>
        </p:nvSpPr>
        <p:spPr>
          <a:xfrm>
            <a:off x="3768280" y="1716088"/>
            <a:ext cx="1606657" cy="2288117"/>
          </a:xfrm>
          <a:prstGeom prst="roundRect">
            <a:avLst>
              <a:gd name="adj" fmla="val 3967"/>
            </a:avLst>
          </a:prstGeom>
          <a:solidFill>
            <a:schemeClr val="bg1"/>
          </a:solidFill>
        </p:spPr>
        <p:txBody>
          <a:bodyPr lIns="180000" tIns="252000" rIns="180000" bIns="144000"/>
          <a:lstStyle>
            <a:lvl1pPr>
              <a:buClr>
                <a:schemeClr val="accent1"/>
              </a:buClr>
              <a:defRPr sz="825"/>
            </a:lvl1pPr>
            <a:lvl2pPr>
              <a:buClr>
                <a:schemeClr val="accent1"/>
              </a:buClr>
              <a:defRPr sz="825"/>
            </a:lvl2pPr>
            <a:lvl3pPr>
              <a:lnSpc>
                <a:spcPct val="90000"/>
              </a:lnSpc>
              <a:buClr>
                <a:schemeClr val="accent1"/>
              </a:buClr>
              <a:defRPr sz="2100"/>
            </a:lvl3pPr>
            <a:lvl4pPr>
              <a:buClr>
                <a:schemeClr val="accent1"/>
              </a:buClr>
              <a:defRPr sz="788"/>
            </a:lvl4pPr>
            <a:lvl5pPr>
              <a:buClr>
                <a:schemeClr val="accent1"/>
              </a:buClr>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13">
            <a:extLst>
              <a:ext uri="{FF2B5EF4-FFF2-40B4-BE49-F238E27FC236}">
                <a16:creationId xmlns:a16="http://schemas.microsoft.com/office/drawing/2014/main" id="{03DD86A3-4B59-1853-CBFA-00032DF05AF0}"/>
              </a:ext>
            </a:extLst>
          </p:cNvPr>
          <p:cNvSpPr>
            <a:spLocks noGrp="1"/>
          </p:cNvSpPr>
          <p:nvPr>
            <p:ph sz="quarter" idx="21"/>
          </p:nvPr>
        </p:nvSpPr>
        <p:spPr>
          <a:xfrm>
            <a:off x="5509938" y="1716088"/>
            <a:ext cx="1606657" cy="2288117"/>
          </a:xfrm>
          <a:prstGeom prst="roundRect">
            <a:avLst>
              <a:gd name="adj" fmla="val 3967"/>
            </a:avLst>
          </a:prstGeom>
          <a:solidFill>
            <a:schemeClr val="bg1"/>
          </a:solidFill>
        </p:spPr>
        <p:txBody>
          <a:bodyPr lIns="180000" tIns="252000" rIns="180000" bIns="144000"/>
          <a:lstStyle>
            <a:lvl1pPr>
              <a:buClr>
                <a:schemeClr val="accent1"/>
              </a:buClr>
              <a:defRPr sz="825"/>
            </a:lvl1pPr>
            <a:lvl2pPr>
              <a:buClr>
                <a:schemeClr val="accent1"/>
              </a:buClr>
              <a:defRPr sz="825"/>
            </a:lvl2pPr>
            <a:lvl3pPr>
              <a:lnSpc>
                <a:spcPct val="90000"/>
              </a:lnSpc>
              <a:buClr>
                <a:schemeClr val="accent1"/>
              </a:buClr>
              <a:defRPr sz="2100"/>
            </a:lvl3pPr>
            <a:lvl4pPr>
              <a:buClr>
                <a:schemeClr val="accent1"/>
              </a:buClr>
              <a:defRPr sz="788"/>
            </a:lvl4pPr>
            <a:lvl5pPr>
              <a:buClr>
                <a:schemeClr val="accent1"/>
              </a:buClr>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13">
            <a:extLst>
              <a:ext uri="{FF2B5EF4-FFF2-40B4-BE49-F238E27FC236}">
                <a16:creationId xmlns:a16="http://schemas.microsoft.com/office/drawing/2014/main" id="{6D7DB1C7-ECCD-33F6-1CBA-9ADE87EDBD71}"/>
              </a:ext>
            </a:extLst>
          </p:cNvPr>
          <p:cNvSpPr>
            <a:spLocks noGrp="1"/>
          </p:cNvSpPr>
          <p:nvPr>
            <p:ph sz="quarter" idx="22"/>
          </p:nvPr>
        </p:nvSpPr>
        <p:spPr>
          <a:xfrm>
            <a:off x="7251594" y="1716088"/>
            <a:ext cx="1606657" cy="2288117"/>
          </a:xfrm>
          <a:prstGeom prst="roundRect">
            <a:avLst>
              <a:gd name="adj" fmla="val 3967"/>
            </a:avLst>
          </a:prstGeom>
          <a:solidFill>
            <a:schemeClr val="bg1"/>
          </a:solidFill>
        </p:spPr>
        <p:txBody>
          <a:bodyPr lIns="180000" tIns="252000" rIns="180000" bIns="144000"/>
          <a:lstStyle>
            <a:lvl1pPr>
              <a:buClr>
                <a:schemeClr val="accent1"/>
              </a:buClr>
              <a:defRPr sz="825"/>
            </a:lvl1pPr>
            <a:lvl2pPr>
              <a:buClr>
                <a:schemeClr val="accent1"/>
              </a:buClr>
              <a:defRPr sz="825"/>
            </a:lvl2pPr>
            <a:lvl3pPr>
              <a:lnSpc>
                <a:spcPct val="90000"/>
              </a:lnSpc>
              <a:buClr>
                <a:schemeClr val="accent1"/>
              </a:buClr>
              <a:defRPr sz="2100"/>
            </a:lvl3pPr>
            <a:lvl4pPr>
              <a:buClr>
                <a:schemeClr val="accent1"/>
              </a:buClr>
              <a:defRPr sz="788"/>
            </a:lvl4pPr>
            <a:lvl5pPr>
              <a:buClr>
                <a:schemeClr val="accent1"/>
              </a:buClr>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5">
            <a:extLst>
              <a:ext uri="{FF2B5EF4-FFF2-40B4-BE49-F238E27FC236}">
                <a16:creationId xmlns:a16="http://schemas.microsoft.com/office/drawing/2014/main" id="{58BFFF60-B24F-727A-8871-76D79B791EFF}"/>
              </a:ext>
            </a:extLst>
          </p:cNvPr>
          <p:cNvSpPr>
            <a:spLocks noGrp="1"/>
          </p:cNvSpPr>
          <p:nvPr>
            <p:ph type="body" sz="quarter" idx="15" hasCustomPrompt="1"/>
          </p:nvPr>
        </p:nvSpPr>
        <p:spPr>
          <a:xfrm>
            <a:off x="285751" y="4576234"/>
            <a:ext cx="6572249" cy="286015"/>
          </a:xfrm>
        </p:spPr>
        <p:txBody>
          <a:bodyPr bIns="72000" anchor="b"/>
          <a:lstStyle>
            <a:lvl1pPr marL="0" indent="0">
              <a:lnSpc>
                <a:spcPct val="100000"/>
              </a:lnSpc>
              <a:spcBef>
                <a:spcPts val="0"/>
              </a:spcBef>
              <a:spcAft>
                <a:spcPts val="0"/>
              </a:spcAft>
              <a:buClr>
                <a:schemeClr val="accent1"/>
              </a:buClr>
              <a:buNone/>
              <a:defRPr sz="450" b="1">
                <a:solidFill>
                  <a:schemeClr val="accent1"/>
                </a:solidFill>
                <a:latin typeface="+mj-lt"/>
              </a:defRPr>
            </a:lvl1pPr>
            <a:lvl2pPr>
              <a:lnSpc>
                <a:spcPct val="100000"/>
              </a:lnSpc>
              <a:spcBef>
                <a:spcPts val="150"/>
              </a:spcBef>
              <a:spcAft>
                <a:spcPts val="0"/>
              </a:spcAft>
              <a:buClr>
                <a:schemeClr val="accent1"/>
              </a:buClr>
              <a:defRPr sz="450">
                <a:latin typeface="+mj-lt"/>
              </a:defRPr>
            </a:lvl2pPr>
            <a:lvl3pPr>
              <a:lnSpc>
                <a:spcPct val="100000"/>
              </a:lnSpc>
              <a:spcBef>
                <a:spcPts val="150"/>
              </a:spcBef>
              <a:spcAft>
                <a:spcPts val="0"/>
              </a:spcAft>
              <a:buClr>
                <a:schemeClr val="accent1"/>
              </a:buClr>
              <a:defRPr sz="450"/>
            </a:lvl3pPr>
            <a:lvl4pPr marL="67866" indent="-67866">
              <a:lnSpc>
                <a:spcPct val="100000"/>
              </a:lnSpc>
              <a:spcBef>
                <a:spcPts val="150"/>
              </a:spcBef>
              <a:spcAft>
                <a:spcPts val="0"/>
              </a:spcAft>
              <a:buClr>
                <a:schemeClr val="accent1"/>
              </a:buClr>
              <a:defRPr sz="450"/>
            </a:lvl4pPr>
            <a:lvl5pPr marL="67866" indent="-67866">
              <a:lnSpc>
                <a:spcPct val="100000"/>
              </a:lnSpc>
              <a:spcBef>
                <a:spcPts val="0"/>
              </a:spcBef>
              <a:spcAft>
                <a:spcPts val="0"/>
              </a:spcAft>
              <a:buClr>
                <a:schemeClr val="accent1"/>
              </a:buClr>
              <a:buFont typeface="+mj-lt"/>
              <a:buAutoNum type="arabicPeriod"/>
              <a:defRPr sz="450"/>
            </a:lvl5pPr>
          </a:lstStyle>
          <a:p>
            <a:pPr lvl="0"/>
            <a:r>
              <a:rPr lang="en-US"/>
              <a:t>Source: </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13">
            <a:extLst>
              <a:ext uri="{FF2B5EF4-FFF2-40B4-BE49-F238E27FC236}">
                <a16:creationId xmlns:a16="http://schemas.microsoft.com/office/drawing/2014/main" id="{97B00C84-58AF-EE47-DE9C-4E004E233882}"/>
              </a:ext>
            </a:extLst>
          </p:cNvPr>
          <p:cNvSpPr>
            <a:spLocks noGrp="1"/>
          </p:cNvSpPr>
          <p:nvPr>
            <p:ph type="sldNum" sz="quarter" idx="4"/>
          </p:nvPr>
        </p:nvSpPr>
        <p:spPr>
          <a:xfrm>
            <a:off x="8788186" y="4939894"/>
            <a:ext cx="285750" cy="80866"/>
          </a:xfrm>
          <a:prstGeom prst="rect">
            <a:avLst/>
          </a:prstGeom>
        </p:spPr>
        <p:txBody>
          <a:bodyPr vert="horz" lIns="0" tIns="0" rIns="0" bIns="0" rtlCol="0" anchor="ctr"/>
          <a:lstStyle>
            <a:lvl1pPr algn="r">
              <a:defRPr sz="525">
                <a:solidFill>
                  <a:schemeClr val="tx1"/>
                </a:solidFill>
                <a:latin typeface="+mj-lt"/>
              </a:defRPr>
            </a:lvl1pPr>
          </a:lstStyle>
          <a:p>
            <a:fld id="{70F63544-3858-4327-B6B2-E49B7EA9EE60}" type="slidenum">
              <a:rPr lang="en-GB" smtClean="0"/>
              <a:pPr/>
              <a:t>‹#›</a:t>
            </a:fld>
            <a:endParaRPr lang="en-GB"/>
          </a:p>
        </p:txBody>
      </p:sp>
    </p:spTree>
    <p:extLst>
      <p:ext uri="{BB962C8B-B14F-4D97-AF65-F5344CB8AC3E}">
        <p14:creationId xmlns:p14="http://schemas.microsoft.com/office/powerpoint/2010/main" val="1430042331"/>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Image Comparison x 6 01">
    <p:bg>
      <p:bgPr>
        <a:solidFill>
          <a:schemeClr val="bg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D2EC72-7B04-D895-7783-6410DC096BF6}"/>
              </a:ext>
            </a:extLst>
          </p:cNvPr>
          <p:cNvSpPr>
            <a:spLocks noGrp="1"/>
          </p:cNvSpPr>
          <p:nvPr>
            <p:ph type="title"/>
          </p:nvPr>
        </p:nvSpPr>
        <p:spPr>
          <a:xfrm>
            <a:off x="284967" y="574413"/>
            <a:ext cx="8286750" cy="560708"/>
          </a:xfrm>
        </p:spPr>
        <p:txBody>
          <a:bodyPr/>
          <a:lstStyle/>
          <a:p>
            <a:r>
              <a:rPr lang="en-US"/>
              <a:t>Click to edit Master title style</a:t>
            </a:r>
            <a:endParaRPr lang="en-GB"/>
          </a:p>
        </p:txBody>
      </p:sp>
      <p:sp>
        <p:nvSpPr>
          <p:cNvPr id="8" name="Content Placeholder 2">
            <a:extLst>
              <a:ext uri="{FF2B5EF4-FFF2-40B4-BE49-F238E27FC236}">
                <a16:creationId xmlns:a16="http://schemas.microsoft.com/office/drawing/2014/main" id="{9BB4997D-57DC-657A-4280-38D88F6DD842}"/>
              </a:ext>
            </a:extLst>
          </p:cNvPr>
          <p:cNvSpPr>
            <a:spLocks noGrp="1"/>
          </p:cNvSpPr>
          <p:nvPr>
            <p:ph idx="16" hasCustomPrompt="1"/>
          </p:nvPr>
        </p:nvSpPr>
        <p:spPr>
          <a:xfrm>
            <a:off x="285751" y="279452"/>
            <a:ext cx="2285999" cy="286015"/>
          </a:xfrm>
          <a:noFill/>
        </p:spPr>
        <p:txBody>
          <a:bodyPr/>
          <a:lstStyle>
            <a:lvl1pPr marL="0" indent="0">
              <a:buFontTx/>
              <a:buNone/>
              <a:defRPr cap="none" spc="0" baseline="0">
                <a:solidFill>
                  <a:schemeClr val="tx1"/>
                </a:solidFill>
                <a:latin typeface="Inter SemiBold" panose="02000503000000020004" pitchFamily="2" charset="0"/>
                <a:ea typeface="Inter SemiBold" panose="02000503000000020004" pitchFamily="2" charset="0"/>
                <a:cs typeface="Inter SemiBold" panose="02000503000000020004" pitchFamily="2" charset="0"/>
              </a:defRPr>
            </a:lvl1pPr>
            <a:lvl2pPr marL="0" indent="0">
              <a:buNone/>
              <a:defRPr/>
            </a:lvl2pPr>
          </a:lstStyle>
          <a:p>
            <a:pPr lvl="0"/>
            <a:r>
              <a:rPr lang="en-US"/>
              <a:t>Click to edit Master text Styles</a:t>
            </a:r>
          </a:p>
        </p:txBody>
      </p:sp>
      <p:sp>
        <p:nvSpPr>
          <p:cNvPr id="14" name="Content Placeholder 13">
            <a:extLst>
              <a:ext uri="{FF2B5EF4-FFF2-40B4-BE49-F238E27FC236}">
                <a16:creationId xmlns:a16="http://schemas.microsoft.com/office/drawing/2014/main" id="{120F1696-D68C-7FAC-13F0-43D5E21BD275}"/>
              </a:ext>
            </a:extLst>
          </p:cNvPr>
          <p:cNvSpPr>
            <a:spLocks noGrp="1"/>
          </p:cNvSpPr>
          <p:nvPr>
            <p:ph sz="quarter" idx="17"/>
          </p:nvPr>
        </p:nvSpPr>
        <p:spPr>
          <a:xfrm>
            <a:off x="294063" y="2288117"/>
            <a:ext cx="1316381" cy="2279179"/>
          </a:xfrm>
          <a:prstGeom prst="round2SameRect">
            <a:avLst>
              <a:gd name="adj1" fmla="val 0"/>
              <a:gd name="adj2" fmla="val 7132"/>
            </a:avLst>
          </a:prstGeom>
          <a:solidFill>
            <a:schemeClr val="bg1"/>
          </a:solidFill>
        </p:spPr>
        <p:txBody>
          <a:bodyPr lIns="180000" tIns="252000" rIns="180000" bIns="180000"/>
          <a:lstStyle>
            <a:lvl1pPr>
              <a:buClr>
                <a:schemeClr val="accent1"/>
              </a:buClr>
              <a:defRPr sz="825"/>
            </a:lvl1pPr>
            <a:lvl2pPr>
              <a:buClr>
                <a:schemeClr val="accent1"/>
              </a:buClr>
              <a:defRPr sz="825"/>
            </a:lvl2pPr>
            <a:lvl3pPr>
              <a:lnSpc>
                <a:spcPct val="90000"/>
              </a:lnSpc>
              <a:buClr>
                <a:schemeClr val="accent1"/>
              </a:buClr>
              <a:defRPr sz="2100"/>
            </a:lvl3pPr>
            <a:lvl4pPr>
              <a:lnSpc>
                <a:spcPct val="100000"/>
              </a:lnSpc>
              <a:buClr>
                <a:schemeClr val="accent1"/>
              </a:buClr>
              <a:defRPr sz="675"/>
            </a:lvl4pPr>
            <a:lvl5pPr>
              <a:lnSpc>
                <a:spcPct val="100000"/>
              </a:lnSpc>
              <a:buClr>
                <a:schemeClr val="accent1"/>
              </a:buClr>
              <a:defRPr sz="67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3">
            <a:extLst>
              <a:ext uri="{FF2B5EF4-FFF2-40B4-BE49-F238E27FC236}">
                <a16:creationId xmlns:a16="http://schemas.microsoft.com/office/drawing/2014/main" id="{B9B4C29B-D1A9-B054-9CF8-CE41A19F6A1A}"/>
              </a:ext>
            </a:extLst>
          </p:cNvPr>
          <p:cNvSpPr>
            <a:spLocks noGrp="1"/>
          </p:cNvSpPr>
          <p:nvPr>
            <p:ph sz="quarter" idx="18"/>
          </p:nvPr>
        </p:nvSpPr>
        <p:spPr>
          <a:xfrm>
            <a:off x="1743624" y="2288117"/>
            <a:ext cx="1316381" cy="2279179"/>
          </a:xfrm>
          <a:prstGeom prst="round2SameRect">
            <a:avLst>
              <a:gd name="adj1" fmla="val 0"/>
              <a:gd name="adj2" fmla="val 7132"/>
            </a:avLst>
          </a:prstGeom>
          <a:solidFill>
            <a:schemeClr val="bg1"/>
          </a:solidFill>
        </p:spPr>
        <p:txBody>
          <a:bodyPr lIns="180000" tIns="252000" rIns="180000" bIns="180000"/>
          <a:lstStyle>
            <a:lvl1pPr>
              <a:buClr>
                <a:schemeClr val="accent1"/>
              </a:buClr>
              <a:defRPr sz="825"/>
            </a:lvl1pPr>
            <a:lvl2pPr>
              <a:buClr>
                <a:schemeClr val="accent1"/>
              </a:buClr>
              <a:defRPr sz="825"/>
            </a:lvl2pPr>
            <a:lvl3pPr>
              <a:lnSpc>
                <a:spcPct val="90000"/>
              </a:lnSpc>
              <a:buClr>
                <a:schemeClr val="accent1"/>
              </a:buClr>
              <a:defRPr sz="2100"/>
            </a:lvl3pPr>
            <a:lvl4pPr>
              <a:lnSpc>
                <a:spcPct val="100000"/>
              </a:lnSpc>
              <a:buClr>
                <a:schemeClr val="accent1"/>
              </a:buClr>
              <a:defRPr sz="675"/>
            </a:lvl4pPr>
            <a:lvl5pPr>
              <a:lnSpc>
                <a:spcPct val="100000"/>
              </a:lnSpc>
              <a:buClr>
                <a:schemeClr val="accent1"/>
              </a:buClr>
              <a:defRPr sz="67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3">
            <a:extLst>
              <a:ext uri="{FF2B5EF4-FFF2-40B4-BE49-F238E27FC236}">
                <a16:creationId xmlns:a16="http://schemas.microsoft.com/office/drawing/2014/main" id="{9334E3C2-F1D0-6AC4-37D5-D42B7FB7A278}"/>
              </a:ext>
            </a:extLst>
          </p:cNvPr>
          <p:cNvSpPr>
            <a:spLocks noGrp="1"/>
          </p:cNvSpPr>
          <p:nvPr>
            <p:ph sz="quarter" idx="19"/>
          </p:nvPr>
        </p:nvSpPr>
        <p:spPr>
          <a:xfrm>
            <a:off x="3193185" y="2288117"/>
            <a:ext cx="1316381" cy="2279179"/>
          </a:xfrm>
          <a:prstGeom prst="round2SameRect">
            <a:avLst>
              <a:gd name="adj1" fmla="val 0"/>
              <a:gd name="adj2" fmla="val 7132"/>
            </a:avLst>
          </a:prstGeom>
          <a:solidFill>
            <a:schemeClr val="bg1"/>
          </a:solidFill>
        </p:spPr>
        <p:txBody>
          <a:bodyPr lIns="180000" tIns="252000" rIns="180000" bIns="180000"/>
          <a:lstStyle>
            <a:lvl1pPr>
              <a:buClr>
                <a:schemeClr val="accent1"/>
              </a:buClr>
              <a:defRPr sz="825"/>
            </a:lvl1pPr>
            <a:lvl2pPr>
              <a:buClr>
                <a:schemeClr val="accent1"/>
              </a:buClr>
              <a:defRPr sz="825"/>
            </a:lvl2pPr>
            <a:lvl3pPr>
              <a:lnSpc>
                <a:spcPct val="90000"/>
              </a:lnSpc>
              <a:buClr>
                <a:schemeClr val="accent1"/>
              </a:buClr>
              <a:defRPr sz="2100"/>
            </a:lvl3pPr>
            <a:lvl4pPr>
              <a:lnSpc>
                <a:spcPct val="100000"/>
              </a:lnSpc>
              <a:buClr>
                <a:schemeClr val="accent1"/>
              </a:buClr>
              <a:defRPr sz="675"/>
            </a:lvl4pPr>
            <a:lvl5pPr>
              <a:lnSpc>
                <a:spcPct val="100000"/>
              </a:lnSpc>
              <a:buClr>
                <a:schemeClr val="accent1"/>
              </a:buClr>
              <a:defRPr sz="67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3">
            <a:extLst>
              <a:ext uri="{FF2B5EF4-FFF2-40B4-BE49-F238E27FC236}">
                <a16:creationId xmlns:a16="http://schemas.microsoft.com/office/drawing/2014/main" id="{7C6EEC9F-B7DC-AEBB-B7F3-DB1421CEB182}"/>
              </a:ext>
            </a:extLst>
          </p:cNvPr>
          <p:cNvSpPr>
            <a:spLocks noGrp="1"/>
          </p:cNvSpPr>
          <p:nvPr>
            <p:ph sz="quarter" idx="20"/>
          </p:nvPr>
        </p:nvSpPr>
        <p:spPr>
          <a:xfrm>
            <a:off x="4642746" y="2288117"/>
            <a:ext cx="1316381" cy="2279179"/>
          </a:xfrm>
          <a:prstGeom prst="round2SameRect">
            <a:avLst>
              <a:gd name="adj1" fmla="val 0"/>
              <a:gd name="adj2" fmla="val 7132"/>
            </a:avLst>
          </a:prstGeom>
          <a:solidFill>
            <a:schemeClr val="bg1"/>
          </a:solidFill>
        </p:spPr>
        <p:txBody>
          <a:bodyPr lIns="180000" tIns="252000" rIns="180000" bIns="180000"/>
          <a:lstStyle>
            <a:lvl1pPr>
              <a:buClr>
                <a:schemeClr val="accent1"/>
              </a:buClr>
              <a:defRPr sz="825"/>
            </a:lvl1pPr>
            <a:lvl2pPr>
              <a:buClr>
                <a:schemeClr val="accent1"/>
              </a:buClr>
              <a:defRPr sz="825"/>
            </a:lvl2pPr>
            <a:lvl3pPr>
              <a:lnSpc>
                <a:spcPct val="90000"/>
              </a:lnSpc>
              <a:buClr>
                <a:schemeClr val="accent1"/>
              </a:buClr>
              <a:defRPr sz="2100"/>
            </a:lvl3pPr>
            <a:lvl4pPr>
              <a:lnSpc>
                <a:spcPct val="100000"/>
              </a:lnSpc>
              <a:buClr>
                <a:schemeClr val="accent1"/>
              </a:buClr>
              <a:defRPr sz="675"/>
            </a:lvl4pPr>
            <a:lvl5pPr>
              <a:lnSpc>
                <a:spcPct val="100000"/>
              </a:lnSpc>
              <a:buClr>
                <a:schemeClr val="accent1"/>
              </a:buClr>
              <a:defRPr sz="67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3">
            <a:extLst>
              <a:ext uri="{FF2B5EF4-FFF2-40B4-BE49-F238E27FC236}">
                <a16:creationId xmlns:a16="http://schemas.microsoft.com/office/drawing/2014/main" id="{FF0AA957-2C3B-560D-A6BD-F78224C9EDE0}"/>
              </a:ext>
            </a:extLst>
          </p:cNvPr>
          <p:cNvSpPr>
            <a:spLocks noGrp="1"/>
          </p:cNvSpPr>
          <p:nvPr>
            <p:ph sz="quarter" idx="21"/>
          </p:nvPr>
        </p:nvSpPr>
        <p:spPr>
          <a:xfrm>
            <a:off x="6092307" y="2288117"/>
            <a:ext cx="1316381" cy="2279179"/>
          </a:xfrm>
          <a:prstGeom prst="round2SameRect">
            <a:avLst>
              <a:gd name="adj1" fmla="val 0"/>
              <a:gd name="adj2" fmla="val 7132"/>
            </a:avLst>
          </a:prstGeom>
          <a:solidFill>
            <a:schemeClr val="bg1"/>
          </a:solidFill>
        </p:spPr>
        <p:txBody>
          <a:bodyPr lIns="180000" tIns="252000" rIns="180000" bIns="180000"/>
          <a:lstStyle>
            <a:lvl1pPr>
              <a:buClr>
                <a:schemeClr val="accent1"/>
              </a:buClr>
              <a:defRPr sz="825"/>
            </a:lvl1pPr>
            <a:lvl2pPr>
              <a:buClr>
                <a:schemeClr val="accent1"/>
              </a:buClr>
              <a:defRPr sz="825"/>
            </a:lvl2pPr>
            <a:lvl3pPr>
              <a:lnSpc>
                <a:spcPct val="90000"/>
              </a:lnSpc>
              <a:buClr>
                <a:schemeClr val="accent1"/>
              </a:buClr>
              <a:defRPr sz="2100"/>
            </a:lvl3pPr>
            <a:lvl4pPr>
              <a:lnSpc>
                <a:spcPct val="100000"/>
              </a:lnSpc>
              <a:buClr>
                <a:schemeClr val="accent1"/>
              </a:buClr>
              <a:defRPr sz="675"/>
            </a:lvl4pPr>
            <a:lvl5pPr>
              <a:lnSpc>
                <a:spcPct val="100000"/>
              </a:lnSpc>
              <a:buClr>
                <a:schemeClr val="accent1"/>
              </a:buClr>
              <a:defRPr sz="67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3">
            <a:extLst>
              <a:ext uri="{FF2B5EF4-FFF2-40B4-BE49-F238E27FC236}">
                <a16:creationId xmlns:a16="http://schemas.microsoft.com/office/drawing/2014/main" id="{70DD2AB2-D4ED-6C11-D9C2-D58766271871}"/>
              </a:ext>
            </a:extLst>
          </p:cNvPr>
          <p:cNvSpPr>
            <a:spLocks noGrp="1"/>
          </p:cNvSpPr>
          <p:nvPr>
            <p:ph sz="quarter" idx="22"/>
          </p:nvPr>
        </p:nvSpPr>
        <p:spPr>
          <a:xfrm>
            <a:off x="7541869" y="2288117"/>
            <a:ext cx="1316381" cy="2279179"/>
          </a:xfrm>
          <a:prstGeom prst="round2SameRect">
            <a:avLst>
              <a:gd name="adj1" fmla="val 0"/>
              <a:gd name="adj2" fmla="val 7132"/>
            </a:avLst>
          </a:prstGeom>
          <a:solidFill>
            <a:schemeClr val="bg1"/>
          </a:solidFill>
        </p:spPr>
        <p:txBody>
          <a:bodyPr lIns="180000" tIns="252000" rIns="180000" bIns="180000"/>
          <a:lstStyle>
            <a:lvl1pPr>
              <a:buClr>
                <a:schemeClr val="accent1"/>
              </a:buClr>
              <a:defRPr sz="825"/>
            </a:lvl1pPr>
            <a:lvl2pPr>
              <a:buClr>
                <a:schemeClr val="accent1"/>
              </a:buClr>
              <a:defRPr sz="825"/>
            </a:lvl2pPr>
            <a:lvl3pPr>
              <a:lnSpc>
                <a:spcPct val="90000"/>
              </a:lnSpc>
              <a:buClr>
                <a:schemeClr val="accent1"/>
              </a:buClr>
              <a:defRPr sz="2100"/>
            </a:lvl3pPr>
            <a:lvl4pPr>
              <a:lnSpc>
                <a:spcPct val="100000"/>
              </a:lnSpc>
              <a:buClr>
                <a:schemeClr val="accent1"/>
              </a:buClr>
              <a:defRPr sz="675"/>
            </a:lvl4pPr>
            <a:lvl5pPr>
              <a:lnSpc>
                <a:spcPct val="100000"/>
              </a:lnSpc>
              <a:buClr>
                <a:schemeClr val="accent1"/>
              </a:buClr>
              <a:defRPr sz="67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Picture Placeholder 19">
            <a:extLst>
              <a:ext uri="{FF2B5EF4-FFF2-40B4-BE49-F238E27FC236}">
                <a16:creationId xmlns:a16="http://schemas.microsoft.com/office/drawing/2014/main" id="{5965C64F-6C78-30DD-DA84-75708B51887D}"/>
              </a:ext>
            </a:extLst>
          </p:cNvPr>
          <p:cNvSpPr>
            <a:spLocks noGrp="1"/>
          </p:cNvSpPr>
          <p:nvPr>
            <p:ph type="pic" sz="quarter" idx="23"/>
          </p:nvPr>
        </p:nvSpPr>
        <p:spPr>
          <a:xfrm>
            <a:off x="294063" y="1360612"/>
            <a:ext cx="1317600" cy="943848"/>
          </a:xfrm>
          <a:custGeom>
            <a:avLst/>
            <a:gdLst>
              <a:gd name="connsiteX0" fmla="*/ 108002 w 1756800"/>
              <a:gd name="connsiteY0" fmla="*/ 0 h 1257300"/>
              <a:gd name="connsiteX1" fmla="*/ 1648798 w 1756800"/>
              <a:gd name="connsiteY1" fmla="*/ 0 h 1257300"/>
              <a:gd name="connsiteX2" fmla="*/ 1756800 w 1756800"/>
              <a:gd name="connsiteY2" fmla="*/ 108002 h 1257300"/>
              <a:gd name="connsiteX3" fmla="*/ 1756800 w 1756800"/>
              <a:gd name="connsiteY3" fmla="*/ 1257300 h 1257300"/>
              <a:gd name="connsiteX4" fmla="*/ 0 w 1756800"/>
              <a:gd name="connsiteY4" fmla="*/ 1257300 h 1257300"/>
              <a:gd name="connsiteX5" fmla="*/ 0 w 1756800"/>
              <a:gd name="connsiteY5" fmla="*/ 108002 h 1257300"/>
              <a:gd name="connsiteX6" fmla="*/ 108002 w 1756800"/>
              <a:gd name="connsiteY6" fmla="*/ 0 h 12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6800" h="1257300">
                <a:moveTo>
                  <a:pt x="108002" y="0"/>
                </a:moveTo>
                <a:lnTo>
                  <a:pt x="1648798" y="0"/>
                </a:lnTo>
                <a:cubicBezTo>
                  <a:pt x="1708446" y="0"/>
                  <a:pt x="1756800" y="48354"/>
                  <a:pt x="1756800" y="108002"/>
                </a:cubicBezTo>
                <a:lnTo>
                  <a:pt x="1756800" y="1257300"/>
                </a:lnTo>
                <a:lnTo>
                  <a:pt x="0" y="1257300"/>
                </a:lnTo>
                <a:lnTo>
                  <a:pt x="0" y="108002"/>
                </a:lnTo>
                <a:cubicBezTo>
                  <a:pt x="0" y="48354"/>
                  <a:pt x="48354" y="0"/>
                  <a:pt x="108002" y="0"/>
                </a:cubicBezTo>
                <a:close/>
              </a:path>
            </a:pathLst>
          </a:custGeom>
        </p:spPr>
        <p:txBody>
          <a:bodyPr wrap="square">
            <a:noAutofit/>
          </a:bodyPr>
          <a:lstStyle>
            <a:lvl1pPr>
              <a:buClr>
                <a:schemeClr val="accent1"/>
              </a:buClr>
              <a:defRPr/>
            </a:lvl1pPr>
          </a:lstStyle>
          <a:p>
            <a:r>
              <a:rPr lang="en-US"/>
              <a:t>Click icon to add picture</a:t>
            </a:r>
            <a:endParaRPr lang="en-GB"/>
          </a:p>
        </p:txBody>
      </p:sp>
      <p:sp>
        <p:nvSpPr>
          <p:cNvPr id="21" name="Picture Placeholder 20">
            <a:extLst>
              <a:ext uri="{FF2B5EF4-FFF2-40B4-BE49-F238E27FC236}">
                <a16:creationId xmlns:a16="http://schemas.microsoft.com/office/drawing/2014/main" id="{83256BB3-6D2E-92F8-9223-B929DCD8717E}"/>
              </a:ext>
            </a:extLst>
          </p:cNvPr>
          <p:cNvSpPr>
            <a:spLocks noGrp="1"/>
          </p:cNvSpPr>
          <p:nvPr>
            <p:ph type="pic" sz="quarter" idx="24"/>
          </p:nvPr>
        </p:nvSpPr>
        <p:spPr>
          <a:xfrm>
            <a:off x="1743380" y="1360612"/>
            <a:ext cx="1317600" cy="943848"/>
          </a:xfrm>
          <a:custGeom>
            <a:avLst/>
            <a:gdLst>
              <a:gd name="connsiteX0" fmla="*/ 108002 w 1756800"/>
              <a:gd name="connsiteY0" fmla="*/ 0 h 1257300"/>
              <a:gd name="connsiteX1" fmla="*/ 1648798 w 1756800"/>
              <a:gd name="connsiteY1" fmla="*/ 0 h 1257300"/>
              <a:gd name="connsiteX2" fmla="*/ 1756800 w 1756800"/>
              <a:gd name="connsiteY2" fmla="*/ 108002 h 1257300"/>
              <a:gd name="connsiteX3" fmla="*/ 1756800 w 1756800"/>
              <a:gd name="connsiteY3" fmla="*/ 1257300 h 1257300"/>
              <a:gd name="connsiteX4" fmla="*/ 0 w 1756800"/>
              <a:gd name="connsiteY4" fmla="*/ 1257300 h 1257300"/>
              <a:gd name="connsiteX5" fmla="*/ 0 w 1756800"/>
              <a:gd name="connsiteY5" fmla="*/ 108002 h 1257300"/>
              <a:gd name="connsiteX6" fmla="*/ 108002 w 1756800"/>
              <a:gd name="connsiteY6" fmla="*/ 0 h 12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6800" h="1257300">
                <a:moveTo>
                  <a:pt x="108002" y="0"/>
                </a:moveTo>
                <a:lnTo>
                  <a:pt x="1648798" y="0"/>
                </a:lnTo>
                <a:cubicBezTo>
                  <a:pt x="1708446" y="0"/>
                  <a:pt x="1756800" y="48354"/>
                  <a:pt x="1756800" y="108002"/>
                </a:cubicBezTo>
                <a:lnTo>
                  <a:pt x="1756800" y="1257300"/>
                </a:lnTo>
                <a:lnTo>
                  <a:pt x="0" y="1257300"/>
                </a:lnTo>
                <a:lnTo>
                  <a:pt x="0" y="108002"/>
                </a:lnTo>
                <a:cubicBezTo>
                  <a:pt x="0" y="48354"/>
                  <a:pt x="48354" y="0"/>
                  <a:pt x="108002" y="0"/>
                </a:cubicBezTo>
                <a:close/>
              </a:path>
            </a:pathLst>
          </a:custGeom>
        </p:spPr>
        <p:txBody>
          <a:bodyPr wrap="square">
            <a:noAutofit/>
          </a:bodyPr>
          <a:lstStyle>
            <a:lvl1pPr>
              <a:buClr>
                <a:schemeClr val="accent1"/>
              </a:buClr>
              <a:defRPr/>
            </a:lvl1pPr>
          </a:lstStyle>
          <a:p>
            <a:r>
              <a:rPr lang="en-US"/>
              <a:t>Click icon to add picture</a:t>
            </a:r>
            <a:endParaRPr lang="en-GB"/>
          </a:p>
        </p:txBody>
      </p:sp>
      <p:sp>
        <p:nvSpPr>
          <p:cNvPr id="22" name="Picture Placeholder 21">
            <a:extLst>
              <a:ext uri="{FF2B5EF4-FFF2-40B4-BE49-F238E27FC236}">
                <a16:creationId xmlns:a16="http://schemas.microsoft.com/office/drawing/2014/main" id="{CB424FE0-CAD9-FC05-10E0-6345782BA84B}"/>
              </a:ext>
            </a:extLst>
          </p:cNvPr>
          <p:cNvSpPr>
            <a:spLocks noGrp="1"/>
          </p:cNvSpPr>
          <p:nvPr>
            <p:ph type="pic" sz="quarter" idx="25"/>
          </p:nvPr>
        </p:nvSpPr>
        <p:spPr>
          <a:xfrm>
            <a:off x="3192698" y="1360612"/>
            <a:ext cx="1317600" cy="943848"/>
          </a:xfrm>
          <a:custGeom>
            <a:avLst/>
            <a:gdLst>
              <a:gd name="connsiteX0" fmla="*/ 108002 w 1756800"/>
              <a:gd name="connsiteY0" fmla="*/ 0 h 1257300"/>
              <a:gd name="connsiteX1" fmla="*/ 1648798 w 1756800"/>
              <a:gd name="connsiteY1" fmla="*/ 0 h 1257300"/>
              <a:gd name="connsiteX2" fmla="*/ 1756800 w 1756800"/>
              <a:gd name="connsiteY2" fmla="*/ 108002 h 1257300"/>
              <a:gd name="connsiteX3" fmla="*/ 1756800 w 1756800"/>
              <a:gd name="connsiteY3" fmla="*/ 1257300 h 1257300"/>
              <a:gd name="connsiteX4" fmla="*/ 0 w 1756800"/>
              <a:gd name="connsiteY4" fmla="*/ 1257300 h 1257300"/>
              <a:gd name="connsiteX5" fmla="*/ 0 w 1756800"/>
              <a:gd name="connsiteY5" fmla="*/ 108002 h 1257300"/>
              <a:gd name="connsiteX6" fmla="*/ 108002 w 1756800"/>
              <a:gd name="connsiteY6" fmla="*/ 0 h 12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6800" h="1257300">
                <a:moveTo>
                  <a:pt x="108002" y="0"/>
                </a:moveTo>
                <a:lnTo>
                  <a:pt x="1648798" y="0"/>
                </a:lnTo>
                <a:cubicBezTo>
                  <a:pt x="1708446" y="0"/>
                  <a:pt x="1756800" y="48354"/>
                  <a:pt x="1756800" y="108002"/>
                </a:cubicBezTo>
                <a:lnTo>
                  <a:pt x="1756800" y="1257300"/>
                </a:lnTo>
                <a:lnTo>
                  <a:pt x="0" y="1257300"/>
                </a:lnTo>
                <a:lnTo>
                  <a:pt x="0" y="108002"/>
                </a:lnTo>
                <a:cubicBezTo>
                  <a:pt x="0" y="48354"/>
                  <a:pt x="48354" y="0"/>
                  <a:pt x="108002" y="0"/>
                </a:cubicBezTo>
                <a:close/>
              </a:path>
            </a:pathLst>
          </a:custGeom>
        </p:spPr>
        <p:txBody>
          <a:bodyPr wrap="square">
            <a:noAutofit/>
          </a:bodyPr>
          <a:lstStyle>
            <a:lvl1pPr>
              <a:buClr>
                <a:schemeClr val="accent1"/>
              </a:buClr>
              <a:defRPr/>
            </a:lvl1pPr>
          </a:lstStyle>
          <a:p>
            <a:r>
              <a:rPr lang="en-US"/>
              <a:t>Click icon to add picture</a:t>
            </a:r>
            <a:endParaRPr lang="en-GB"/>
          </a:p>
        </p:txBody>
      </p:sp>
      <p:sp>
        <p:nvSpPr>
          <p:cNvPr id="23" name="Picture Placeholder 22">
            <a:extLst>
              <a:ext uri="{FF2B5EF4-FFF2-40B4-BE49-F238E27FC236}">
                <a16:creationId xmlns:a16="http://schemas.microsoft.com/office/drawing/2014/main" id="{14FD9D9F-FA13-0CD1-559D-731B7A24E6BD}"/>
              </a:ext>
            </a:extLst>
          </p:cNvPr>
          <p:cNvSpPr>
            <a:spLocks noGrp="1"/>
          </p:cNvSpPr>
          <p:nvPr>
            <p:ph type="pic" sz="quarter" idx="26"/>
          </p:nvPr>
        </p:nvSpPr>
        <p:spPr>
          <a:xfrm>
            <a:off x="4642015" y="1360612"/>
            <a:ext cx="1317600" cy="943848"/>
          </a:xfrm>
          <a:custGeom>
            <a:avLst/>
            <a:gdLst>
              <a:gd name="connsiteX0" fmla="*/ 108002 w 1756800"/>
              <a:gd name="connsiteY0" fmla="*/ 0 h 1257300"/>
              <a:gd name="connsiteX1" fmla="*/ 1648798 w 1756800"/>
              <a:gd name="connsiteY1" fmla="*/ 0 h 1257300"/>
              <a:gd name="connsiteX2" fmla="*/ 1756800 w 1756800"/>
              <a:gd name="connsiteY2" fmla="*/ 108002 h 1257300"/>
              <a:gd name="connsiteX3" fmla="*/ 1756800 w 1756800"/>
              <a:gd name="connsiteY3" fmla="*/ 1257300 h 1257300"/>
              <a:gd name="connsiteX4" fmla="*/ 0 w 1756800"/>
              <a:gd name="connsiteY4" fmla="*/ 1257300 h 1257300"/>
              <a:gd name="connsiteX5" fmla="*/ 0 w 1756800"/>
              <a:gd name="connsiteY5" fmla="*/ 108002 h 1257300"/>
              <a:gd name="connsiteX6" fmla="*/ 108002 w 1756800"/>
              <a:gd name="connsiteY6" fmla="*/ 0 h 12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6800" h="1257300">
                <a:moveTo>
                  <a:pt x="108002" y="0"/>
                </a:moveTo>
                <a:lnTo>
                  <a:pt x="1648798" y="0"/>
                </a:lnTo>
                <a:cubicBezTo>
                  <a:pt x="1708446" y="0"/>
                  <a:pt x="1756800" y="48354"/>
                  <a:pt x="1756800" y="108002"/>
                </a:cubicBezTo>
                <a:lnTo>
                  <a:pt x="1756800" y="1257300"/>
                </a:lnTo>
                <a:lnTo>
                  <a:pt x="0" y="1257300"/>
                </a:lnTo>
                <a:lnTo>
                  <a:pt x="0" y="108002"/>
                </a:lnTo>
                <a:cubicBezTo>
                  <a:pt x="0" y="48354"/>
                  <a:pt x="48354" y="0"/>
                  <a:pt x="108002" y="0"/>
                </a:cubicBezTo>
                <a:close/>
              </a:path>
            </a:pathLst>
          </a:custGeom>
        </p:spPr>
        <p:txBody>
          <a:bodyPr wrap="square">
            <a:noAutofit/>
          </a:bodyPr>
          <a:lstStyle>
            <a:lvl1pPr>
              <a:buClr>
                <a:schemeClr val="accent1"/>
              </a:buClr>
              <a:defRPr/>
            </a:lvl1pPr>
          </a:lstStyle>
          <a:p>
            <a:r>
              <a:rPr lang="en-US"/>
              <a:t>Click icon to add picture</a:t>
            </a:r>
            <a:endParaRPr lang="en-GB"/>
          </a:p>
        </p:txBody>
      </p:sp>
      <p:sp>
        <p:nvSpPr>
          <p:cNvPr id="24" name="Picture Placeholder 23">
            <a:extLst>
              <a:ext uri="{FF2B5EF4-FFF2-40B4-BE49-F238E27FC236}">
                <a16:creationId xmlns:a16="http://schemas.microsoft.com/office/drawing/2014/main" id="{1B397F66-6272-22FC-B09F-E291291EE944}"/>
              </a:ext>
            </a:extLst>
          </p:cNvPr>
          <p:cNvSpPr>
            <a:spLocks noGrp="1"/>
          </p:cNvSpPr>
          <p:nvPr>
            <p:ph type="pic" sz="quarter" idx="27"/>
          </p:nvPr>
        </p:nvSpPr>
        <p:spPr>
          <a:xfrm>
            <a:off x="6091332" y="1360612"/>
            <a:ext cx="1317600" cy="943848"/>
          </a:xfrm>
          <a:custGeom>
            <a:avLst/>
            <a:gdLst>
              <a:gd name="connsiteX0" fmla="*/ 108002 w 1756800"/>
              <a:gd name="connsiteY0" fmla="*/ 0 h 1257300"/>
              <a:gd name="connsiteX1" fmla="*/ 1648798 w 1756800"/>
              <a:gd name="connsiteY1" fmla="*/ 0 h 1257300"/>
              <a:gd name="connsiteX2" fmla="*/ 1756800 w 1756800"/>
              <a:gd name="connsiteY2" fmla="*/ 108002 h 1257300"/>
              <a:gd name="connsiteX3" fmla="*/ 1756800 w 1756800"/>
              <a:gd name="connsiteY3" fmla="*/ 1257300 h 1257300"/>
              <a:gd name="connsiteX4" fmla="*/ 0 w 1756800"/>
              <a:gd name="connsiteY4" fmla="*/ 1257300 h 1257300"/>
              <a:gd name="connsiteX5" fmla="*/ 0 w 1756800"/>
              <a:gd name="connsiteY5" fmla="*/ 108002 h 1257300"/>
              <a:gd name="connsiteX6" fmla="*/ 108002 w 1756800"/>
              <a:gd name="connsiteY6" fmla="*/ 0 h 12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6800" h="1257300">
                <a:moveTo>
                  <a:pt x="108002" y="0"/>
                </a:moveTo>
                <a:lnTo>
                  <a:pt x="1648798" y="0"/>
                </a:lnTo>
                <a:cubicBezTo>
                  <a:pt x="1708446" y="0"/>
                  <a:pt x="1756800" y="48354"/>
                  <a:pt x="1756800" y="108002"/>
                </a:cubicBezTo>
                <a:lnTo>
                  <a:pt x="1756800" y="1257300"/>
                </a:lnTo>
                <a:lnTo>
                  <a:pt x="0" y="1257300"/>
                </a:lnTo>
                <a:lnTo>
                  <a:pt x="0" y="108002"/>
                </a:lnTo>
                <a:cubicBezTo>
                  <a:pt x="0" y="48354"/>
                  <a:pt x="48354" y="0"/>
                  <a:pt x="108002" y="0"/>
                </a:cubicBezTo>
                <a:close/>
              </a:path>
            </a:pathLst>
          </a:custGeom>
        </p:spPr>
        <p:txBody>
          <a:bodyPr wrap="square">
            <a:noAutofit/>
          </a:bodyPr>
          <a:lstStyle>
            <a:lvl1pPr>
              <a:buClr>
                <a:schemeClr val="accent1"/>
              </a:buClr>
              <a:defRPr/>
            </a:lvl1pPr>
          </a:lstStyle>
          <a:p>
            <a:r>
              <a:rPr lang="en-US"/>
              <a:t>Click icon to add picture</a:t>
            </a:r>
            <a:endParaRPr lang="en-GB"/>
          </a:p>
        </p:txBody>
      </p:sp>
      <p:sp>
        <p:nvSpPr>
          <p:cNvPr id="25" name="Picture Placeholder 24">
            <a:extLst>
              <a:ext uri="{FF2B5EF4-FFF2-40B4-BE49-F238E27FC236}">
                <a16:creationId xmlns:a16="http://schemas.microsoft.com/office/drawing/2014/main" id="{69CE288C-2FB4-0E52-786A-D01A68EBAC90}"/>
              </a:ext>
            </a:extLst>
          </p:cNvPr>
          <p:cNvSpPr>
            <a:spLocks noGrp="1"/>
          </p:cNvSpPr>
          <p:nvPr>
            <p:ph type="pic" sz="quarter" idx="28"/>
          </p:nvPr>
        </p:nvSpPr>
        <p:spPr>
          <a:xfrm>
            <a:off x="7540650" y="1360612"/>
            <a:ext cx="1317600" cy="943848"/>
          </a:xfrm>
          <a:custGeom>
            <a:avLst/>
            <a:gdLst>
              <a:gd name="connsiteX0" fmla="*/ 108002 w 1756800"/>
              <a:gd name="connsiteY0" fmla="*/ 0 h 1257300"/>
              <a:gd name="connsiteX1" fmla="*/ 1648798 w 1756800"/>
              <a:gd name="connsiteY1" fmla="*/ 0 h 1257300"/>
              <a:gd name="connsiteX2" fmla="*/ 1756800 w 1756800"/>
              <a:gd name="connsiteY2" fmla="*/ 108002 h 1257300"/>
              <a:gd name="connsiteX3" fmla="*/ 1756800 w 1756800"/>
              <a:gd name="connsiteY3" fmla="*/ 1257300 h 1257300"/>
              <a:gd name="connsiteX4" fmla="*/ 0 w 1756800"/>
              <a:gd name="connsiteY4" fmla="*/ 1257300 h 1257300"/>
              <a:gd name="connsiteX5" fmla="*/ 0 w 1756800"/>
              <a:gd name="connsiteY5" fmla="*/ 108002 h 1257300"/>
              <a:gd name="connsiteX6" fmla="*/ 108002 w 1756800"/>
              <a:gd name="connsiteY6" fmla="*/ 0 h 12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6800" h="1257300">
                <a:moveTo>
                  <a:pt x="108002" y="0"/>
                </a:moveTo>
                <a:lnTo>
                  <a:pt x="1648798" y="0"/>
                </a:lnTo>
                <a:cubicBezTo>
                  <a:pt x="1708446" y="0"/>
                  <a:pt x="1756800" y="48354"/>
                  <a:pt x="1756800" y="108002"/>
                </a:cubicBezTo>
                <a:lnTo>
                  <a:pt x="1756800" y="1257300"/>
                </a:lnTo>
                <a:lnTo>
                  <a:pt x="0" y="1257300"/>
                </a:lnTo>
                <a:lnTo>
                  <a:pt x="0" y="108002"/>
                </a:lnTo>
                <a:cubicBezTo>
                  <a:pt x="0" y="48354"/>
                  <a:pt x="48354" y="0"/>
                  <a:pt x="108002" y="0"/>
                </a:cubicBezTo>
                <a:close/>
              </a:path>
            </a:pathLst>
          </a:custGeom>
        </p:spPr>
        <p:txBody>
          <a:bodyPr wrap="square">
            <a:noAutofit/>
          </a:bodyPr>
          <a:lstStyle>
            <a:lvl1pPr>
              <a:buClr>
                <a:schemeClr val="accent1"/>
              </a:buClr>
              <a:defRPr/>
            </a:lvl1pPr>
          </a:lstStyle>
          <a:p>
            <a:r>
              <a:rPr lang="en-US"/>
              <a:t>Click icon to add picture</a:t>
            </a:r>
            <a:endParaRPr lang="en-GB"/>
          </a:p>
        </p:txBody>
      </p:sp>
      <p:sp>
        <p:nvSpPr>
          <p:cNvPr id="2" name="Text Placeholder 5">
            <a:extLst>
              <a:ext uri="{FF2B5EF4-FFF2-40B4-BE49-F238E27FC236}">
                <a16:creationId xmlns:a16="http://schemas.microsoft.com/office/drawing/2014/main" id="{71854D53-D3B4-34AB-294E-7F354AB8D612}"/>
              </a:ext>
            </a:extLst>
          </p:cNvPr>
          <p:cNvSpPr>
            <a:spLocks noGrp="1"/>
          </p:cNvSpPr>
          <p:nvPr>
            <p:ph type="body" sz="quarter" idx="29" hasCustomPrompt="1"/>
          </p:nvPr>
        </p:nvSpPr>
        <p:spPr>
          <a:xfrm>
            <a:off x="285751" y="4576234"/>
            <a:ext cx="6572249" cy="286015"/>
          </a:xfrm>
        </p:spPr>
        <p:txBody>
          <a:bodyPr bIns="72000" anchor="b"/>
          <a:lstStyle>
            <a:lvl1pPr marL="0" indent="0">
              <a:lnSpc>
                <a:spcPct val="100000"/>
              </a:lnSpc>
              <a:spcBef>
                <a:spcPts val="0"/>
              </a:spcBef>
              <a:spcAft>
                <a:spcPts val="0"/>
              </a:spcAft>
              <a:buClr>
                <a:schemeClr val="accent1"/>
              </a:buClr>
              <a:buNone/>
              <a:defRPr sz="450" b="1">
                <a:solidFill>
                  <a:schemeClr val="accent1"/>
                </a:solidFill>
                <a:latin typeface="+mj-lt"/>
              </a:defRPr>
            </a:lvl1pPr>
            <a:lvl2pPr>
              <a:lnSpc>
                <a:spcPct val="100000"/>
              </a:lnSpc>
              <a:spcBef>
                <a:spcPts val="150"/>
              </a:spcBef>
              <a:spcAft>
                <a:spcPts val="0"/>
              </a:spcAft>
              <a:buClr>
                <a:schemeClr val="accent1"/>
              </a:buClr>
              <a:defRPr sz="450">
                <a:latin typeface="+mj-lt"/>
              </a:defRPr>
            </a:lvl2pPr>
            <a:lvl3pPr>
              <a:lnSpc>
                <a:spcPct val="100000"/>
              </a:lnSpc>
              <a:spcBef>
                <a:spcPts val="150"/>
              </a:spcBef>
              <a:spcAft>
                <a:spcPts val="0"/>
              </a:spcAft>
              <a:buClr>
                <a:schemeClr val="accent1"/>
              </a:buClr>
              <a:defRPr sz="450"/>
            </a:lvl3pPr>
            <a:lvl4pPr marL="67866" indent="-67866">
              <a:lnSpc>
                <a:spcPct val="100000"/>
              </a:lnSpc>
              <a:spcBef>
                <a:spcPts val="150"/>
              </a:spcBef>
              <a:spcAft>
                <a:spcPts val="0"/>
              </a:spcAft>
              <a:buClr>
                <a:schemeClr val="accent1"/>
              </a:buClr>
              <a:defRPr sz="450"/>
            </a:lvl4pPr>
            <a:lvl5pPr marL="67866" indent="-67866">
              <a:lnSpc>
                <a:spcPct val="100000"/>
              </a:lnSpc>
              <a:spcBef>
                <a:spcPts val="0"/>
              </a:spcBef>
              <a:spcAft>
                <a:spcPts val="0"/>
              </a:spcAft>
              <a:buClr>
                <a:schemeClr val="accent1"/>
              </a:buClr>
              <a:buFont typeface="+mj-lt"/>
              <a:buAutoNum type="arabicPeriod"/>
              <a:defRPr sz="450"/>
            </a:lvl5pPr>
          </a:lstStyle>
          <a:p>
            <a:pPr lvl="0"/>
            <a:r>
              <a:rPr lang="en-US"/>
              <a:t>Source: </a:t>
            </a:r>
          </a:p>
          <a:p>
            <a:pPr lvl="1"/>
            <a:r>
              <a:rPr lang="en-US"/>
              <a:t>Second level</a:t>
            </a:r>
          </a:p>
          <a:p>
            <a:pPr lvl="2"/>
            <a:r>
              <a:rPr lang="en-US"/>
              <a:t>Third level</a:t>
            </a:r>
          </a:p>
          <a:p>
            <a:pPr lvl="3"/>
            <a:r>
              <a:rPr lang="en-US"/>
              <a:t>Fourth level</a:t>
            </a:r>
          </a:p>
          <a:p>
            <a:pPr lvl="4"/>
            <a:r>
              <a:rPr lang="en-US"/>
              <a:t>Fifth level</a:t>
            </a:r>
            <a:endParaRPr lang="en-GB"/>
          </a:p>
        </p:txBody>
      </p:sp>
      <p:sp>
        <p:nvSpPr>
          <p:cNvPr id="3" name="Slide Number Placeholder 13">
            <a:extLst>
              <a:ext uri="{FF2B5EF4-FFF2-40B4-BE49-F238E27FC236}">
                <a16:creationId xmlns:a16="http://schemas.microsoft.com/office/drawing/2014/main" id="{A5C95460-0A33-9E9E-C10F-A57E5A29DFCE}"/>
              </a:ext>
            </a:extLst>
          </p:cNvPr>
          <p:cNvSpPr>
            <a:spLocks noGrp="1"/>
          </p:cNvSpPr>
          <p:nvPr>
            <p:ph type="sldNum" sz="quarter" idx="4"/>
          </p:nvPr>
        </p:nvSpPr>
        <p:spPr>
          <a:xfrm>
            <a:off x="8788186" y="4939894"/>
            <a:ext cx="285750" cy="80866"/>
          </a:xfrm>
          <a:prstGeom prst="rect">
            <a:avLst/>
          </a:prstGeom>
        </p:spPr>
        <p:txBody>
          <a:bodyPr vert="horz" lIns="0" tIns="0" rIns="0" bIns="0" rtlCol="0" anchor="ctr"/>
          <a:lstStyle>
            <a:lvl1pPr algn="r">
              <a:defRPr sz="525">
                <a:solidFill>
                  <a:schemeClr val="tx1"/>
                </a:solidFill>
                <a:latin typeface="+mj-lt"/>
              </a:defRPr>
            </a:lvl1pPr>
          </a:lstStyle>
          <a:p>
            <a:fld id="{70F63544-3858-4327-B6B2-E49B7EA9EE60}" type="slidenum">
              <a:rPr lang="en-GB" smtClean="0"/>
              <a:pPr/>
              <a:t>‹#›</a:t>
            </a:fld>
            <a:endParaRPr lang="en-GB"/>
          </a:p>
        </p:txBody>
      </p:sp>
    </p:spTree>
    <p:extLst>
      <p:ext uri="{BB962C8B-B14F-4D97-AF65-F5344CB8AC3E}">
        <p14:creationId xmlns:p14="http://schemas.microsoft.com/office/powerpoint/2010/main" val="31376523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Quote 01">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035F1A-60CA-08F8-B525-AE08379BEBC7}"/>
              </a:ext>
            </a:extLst>
          </p:cNvPr>
          <p:cNvSpPr>
            <a:spLocks noGrp="1"/>
          </p:cNvSpPr>
          <p:nvPr>
            <p:ph idx="1" hasCustomPrompt="1"/>
          </p:nvPr>
        </p:nvSpPr>
        <p:spPr>
          <a:xfrm>
            <a:off x="3714751" y="572029"/>
            <a:ext cx="4571999" cy="4004205"/>
          </a:xfrm>
        </p:spPr>
        <p:txBody>
          <a:bodyPr/>
          <a:lstStyle>
            <a:lvl1pPr marL="0" indent="0">
              <a:lnSpc>
                <a:spcPct val="85000"/>
              </a:lnSpc>
              <a:spcAft>
                <a:spcPts val="1350"/>
              </a:spcAft>
              <a:buClr>
                <a:schemeClr val="accent1"/>
              </a:buClr>
              <a:buNone/>
              <a:defRPr sz="4050" spc="-150" baseline="0">
                <a:solidFill>
                  <a:schemeClr val="accent2"/>
                </a:solidFill>
                <a:latin typeface="Inter SemiBold" panose="02000503000000020004" pitchFamily="2" charset="0"/>
                <a:ea typeface="Inter SemiBold" panose="02000503000000020004" pitchFamily="2" charset="0"/>
              </a:defRPr>
            </a:lvl1pPr>
            <a:lvl2pPr marL="0" indent="0">
              <a:lnSpc>
                <a:spcPct val="85000"/>
              </a:lnSpc>
              <a:spcAft>
                <a:spcPts val="1350"/>
              </a:spcAft>
              <a:buClr>
                <a:schemeClr val="accent1"/>
              </a:buClr>
              <a:buNone/>
              <a:defRPr sz="3300" spc="-75" baseline="0">
                <a:solidFill>
                  <a:schemeClr val="accent2"/>
                </a:solidFill>
                <a:latin typeface="Inter SemiBold" panose="02000503000000020004" pitchFamily="2" charset="0"/>
                <a:ea typeface="Inter SemiBold" panose="02000503000000020004" pitchFamily="2" charset="0"/>
              </a:defRPr>
            </a:lvl2pPr>
            <a:lvl3pPr>
              <a:lnSpc>
                <a:spcPct val="90000"/>
              </a:lnSpc>
              <a:spcBef>
                <a:spcPts val="0"/>
              </a:spcBef>
              <a:spcAft>
                <a:spcPts val="1350"/>
              </a:spcAft>
              <a:buClr>
                <a:schemeClr val="accent1"/>
              </a:buClr>
              <a:defRPr sz="2550" spc="-75" baseline="0">
                <a:solidFill>
                  <a:schemeClr val="accent2"/>
                </a:solidFill>
                <a:latin typeface="Inter SemiBold" panose="02000503000000020004" pitchFamily="2" charset="0"/>
                <a:ea typeface="Inter SemiBold" panose="02000503000000020004" pitchFamily="2" charset="0"/>
              </a:defRPr>
            </a:lvl3pPr>
            <a:lvl4pPr>
              <a:lnSpc>
                <a:spcPct val="90000"/>
              </a:lnSpc>
              <a:spcAft>
                <a:spcPts val="1350"/>
              </a:spcAft>
              <a:buClr>
                <a:schemeClr val="accent1"/>
              </a:buClr>
              <a:defRPr sz="1800" spc="-75" baseline="0">
                <a:solidFill>
                  <a:schemeClr val="accent2"/>
                </a:solidFill>
                <a:latin typeface="Inter SemiBold" panose="02000503000000020004" pitchFamily="2" charset="0"/>
                <a:ea typeface="Inter SemiBold" panose="02000503000000020004" pitchFamily="2" charset="0"/>
              </a:defRPr>
            </a:lvl4pPr>
            <a:lvl5pPr>
              <a:lnSpc>
                <a:spcPct val="100000"/>
              </a:lnSpc>
              <a:buClr>
                <a:schemeClr val="accent1"/>
              </a:buClr>
              <a:defRPr/>
            </a:lvl5pPr>
            <a:lvl6pPr>
              <a:lnSpc>
                <a:spcPct val="100000"/>
              </a:lnSpc>
              <a:buClr>
                <a:schemeClr val="accent1"/>
              </a:buClr>
              <a:defRPr/>
            </a:lvl6pPr>
            <a:lvl7pPr>
              <a:lnSpc>
                <a:spcPct val="100000"/>
              </a:lnSpc>
              <a:spcBef>
                <a:spcPts val="450"/>
              </a:spcBef>
              <a:spcAft>
                <a:spcPts val="225"/>
              </a:spcAft>
              <a:buClr>
                <a:schemeClr val="accent1"/>
              </a:buClr>
              <a:defRPr/>
            </a:lvl7pPr>
            <a:lvl8pPr>
              <a:lnSpc>
                <a:spcPct val="100000"/>
              </a:lnSpc>
              <a:spcBef>
                <a:spcPts val="225"/>
              </a:spcBef>
              <a:spcAft>
                <a:spcPts val="225"/>
              </a:spcAft>
              <a:buClr>
                <a:schemeClr val="accent1"/>
              </a:buClr>
              <a:defRPr/>
            </a:lvl8pPr>
            <a:lvl9pPr>
              <a:lnSpc>
                <a:spcPct val="100000"/>
              </a:lnSpc>
              <a:buClr>
                <a:schemeClr val="accent1"/>
              </a:buClr>
              <a:defRPr sz="1350">
                <a:solidFill>
                  <a:schemeClr val="accent1"/>
                </a:solidFill>
              </a:defRPr>
            </a:lvl9pPr>
          </a:lstStyle>
          <a:p>
            <a:pPr lvl="0"/>
            <a:r>
              <a:rPr lang="en-US"/>
              <a:t>54pt quote</a:t>
            </a:r>
          </a:p>
          <a:p>
            <a:pPr lvl="1"/>
            <a:r>
              <a:rPr lang="en-US"/>
              <a:t>44pt quote</a:t>
            </a:r>
          </a:p>
          <a:p>
            <a:pPr lvl="2"/>
            <a:r>
              <a:rPr lang="en-US"/>
              <a:t>34pt Quote</a:t>
            </a:r>
          </a:p>
          <a:p>
            <a:pPr lvl="3"/>
            <a:r>
              <a:rPr lang="en-US"/>
              <a:t>28pt Quote</a:t>
            </a:r>
          </a:p>
          <a:p>
            <a:pPr lvl="4"/>
            <a:r>
              <a:rPr lang="en-US"/>
              <a:t>Fifth level</a:t>
            </a:r>
          </a:p>
          <a:p>
            <a:pPr lvl="5"/>
            <a:r>
              <a:rPr lang="en-US"/>
              <a:t>Sixth level</a:t>
            </a:r>
          </a:p>
          <a:p>
            <a:pPr lvl="6"/>
            <a:r>
              <a:rPr lang="en-US"/>
              <a:t>Seventh level</a:t>
            </a:r>
          </a:p>
          <a:p>
            <a:pPr lvl="7"/>
            <a:r>
              <a:rPr lang="en-US"/>
              <a:t>Eighth level</a:t>
            </a:r>
          </a:p>
          <a:p>
            <a:pPr lvl="8"/>
            <a:r>
              <a:rPr lang="en-GB"/>
              <a:t>Attribution</a:t>
            </a:r>
          </a:p>
          <a:p>
            <a:pPr lvl="4"/>
            <a:endParaRPr lang="en-GB"/>
          </a:p>
        </p:txBody>
      </p:sp>
      <p:sp>
        <p:nvSpPr>
          <p:cNvPr id="5" name="Title 4">
            <a:extLst>
              <a:ext uri="{FF2B5EF4-FFF2-40B4-BE49-F238E27FC236}">
                <a16:creationId xmlns:a16="http://schemas.microsoft.com/office/drawing/2014/main" id="{9AC2F786-DBD2-F5DB-F12E-92EA2359D677}"/>
              </a:ext>
            </a:extLst>
          </p:cNvPr>
          <p:cNvSpPr>
            <a:spLocks noGrp="1"/>
          </p:cNvSpPr>
          <p:nvPr>
            <p:ph type="title"/>
          </p:nvPr>
        </p:nvSpPr>
        <p:spPr>
          <a:xfrm>
            <a:off x="285751" y="580967"/>
            <a:ext cx="2571749" cy="554154"/>
          </a:xfrm>
        </p:spPr>
        <p:txBody>
          <a:bodyPr/>
          <a:lstStyle/>
          <a:p>
            <a:r>
              <a:rPr lang="en-US"/>
              <a:t>Click to edit Master title style</a:t>
            </a:r>
            <a:endParaRPr lang="en-GB"/>
          </a:p>
        </p:txBody>
      </p:sp>
      <p:sp>
        <p:nvSpPr>
          <p:cNvPr id="7" name="Content Placeholder 2">
            <a:extLst>
              <a:ext uri="{FF2B5EF4-FFF2-40B4-BE49-F238E27FC236}">
                <a16:creationId xmlns:a16="http://schemas.microsoft.com/office/drawing/2014/main" id="{64E2F184-536A-CD13-EDDA-B2C80089BBE6}"/>
              </a:ext>
            </a:extLst>
          </p:cNvPr>
          <p:cNvSpPr>
            <a:spLocks noGrp="1"/>
          </p:cNvSpPr>
          <p:nvPr>
            <p:ph idx="15" hasCustomPrompt="1"/>
          </p:nvPr>
        </p:nvSpPr>
        <p:spPr>
          <a:xfrm>
            <a:off x="285751" y="279452"/>
            <a:ext cx="2285999" cy="286015"/>
          </a:xfrm>
        </p:spPr>
        <p:txBody>
          <a:bodyPr/>
          <a:lstStyle>
            <a:lvl1pPr marL="0" indent="0">
              <a:buFontTx/>
              <a:buNone/>
              <a:defRPr cap="none" spc="0" baseline="0">
                <a:solidFill>
                  <a:schemeClr val="tx1"/>
                </a:solidFill>
                <a:latin typeface="Inter SemiBold" panose="02000503000000020004" pitchFamily="2" charset="0"/>
                <a:ea typeface="Inter SemiBold" panose="02000503000000020004" pitchFamily="2" charset="0"/>
                <a:cs typeface="Inter SemiBold" panose="02000503000000020004" pitchFamily="2" charset="0"/>
              </a:defRPr>
            </a:lvl1pPr>
            <a:lvl2pPr marL="0" indent="0">
              <a:buNone/>
              <a:defRPr/>
            </a:lvl2pPr>
          </a:lstStyle>
          <a:p>
            <a:pPr lvl="0"/>
            <a:r>
              <a:rPr lang="en-US"/>
              <a:t>Click to edit Master text Styles</a:t>
            </a:r>
          </a:p>
        </p:txBody>
      </p:sp>
      <p:sp>
        <p:nvSpPr>
          <p:cNvPr id="2" name="Text Placeholder 5">
            <a:extLst>
              <a:ext uri="{FF2B5EF4-FFF2-40B4-BE49-F238E27FC236}">
                <a16:creationId xmlns:a16="http://schemas.microsoft.com/office/drawing/2014/main" id="{89CC0A1D-E8F5-E04A-8F40-535D9D0EFFB8}"/>
              </a:ext>
            </a:extLst>
          </p:cNvPr>
          <p:cNvSpPr>
            <a:spLocks noGrp="1"/>
          </p:cNvSpPr>
          <p:nvPr>
            <p:ph type="body" sz="quarter" idx="19" hasCustomPrompt="1"/>
          </p:nvPr>
        </p:nvSpPr>
        <p:spPr>
          <a:xfrm>
            <a:off x="285751" y="4576234"/>
            <a:ext cx="2000249" cy="286015"/>
          </a:xfrm>
        </p:spPr>
        <p:txBody>
          <a:bodyPr bIns="72000" anchor="b"/>
          <a:lstStyle>
            <a:lvl1pPr marL="0" indent="0">
              <a:lnSpc>
                <a:spcPct val="100000"/>
              </a:lnSpc>
              <a:spcBef>
                <a:spcPts val="0"/>
              </a:spcBef>
              <a:spcAft>
                <a:spcPts val="0"/>
              </a:spcAft>
              <a:buClr>
                <a:schemeClr val="accent1"/>
              </a:buClr>
              <a:buNone/>
              <a:defRPr sz="450" b="1">
                <a:solidFill>
                  <a:schemeClr val="accent1"/>
                </a:solidFill>
                <a:latin typeface="+mj-lt"/>
              </a:defRPr>
            </a:lvl1pPr>
            <a:lvl2pPr>
              <a:lnSpc>
                <a:spcPct val="100000"/>
              </a:lnSpc>
              <a:spcBef>
                <a:spcPts val="150"/>
              </a:spcBef>
              <a:spcAft>
                <a:spcPts val="0"/>
              </a:spcAft>
              <a:buClr>
                <a:schemeClr val="accent1"/>
              </a:buClr>
              <a:defRPr sz="450">
                <a:latin typeface="+mj-lt"/>
              </a:defRPr>
            </a:lvl2pPr>
            <a:lvl3pPr>
              <a:lnSpc>
                <a:spcPct val="100000"/>
              </a:lnSpc>
              <a:spcBef>
                <a:spcPts val="150"/>
              </a:spcBef>
              <a:spcAft>
                <a:spcPts val="0"/>
              </a:spcAft>
              <a:buClr>
                <a:schemeClr val="accent1"/>
              </a:buClr>
              <a:defRPr sz="450"/>
            </a:lvl3pPr>
            <a:lvl4pPr marL="67866" indent="-67866">
              <a:lnSpc>
                <a:spcPct val="100000"/>
              </a:lnSpc>
              <a:spcBef>
                <a:spcPts val="150"/>
              </a:spcBef>
              <a:spcAft>
                <a:spcPts val="0"/>
              </a:spcAft>
              <a:buClr>
                <a:schemeClr val="accent1"/>
              </a:buClr>
              <a:defRPr sz="450"/>
            </a:lvl4pPr>
            <a:lvl5pPr marL="67866" indent="-67866">
              <a:lnSpc>
                <a:spcPct val="100000"/>
              </a:lnSpc>
              <a:spcBef>
                <a:spcPts val="0"/>
              </a:spcBef>
              <a:spcAft>
                <a:spcPts val="0"/>
              </a:spcAft>
              <a:buClr>
                <a:schemeClr val="accent1"/>
              </a:buClr>
              <a:buFont typeface="+mj-lt"/>
              <a:buAutoNum type="arabicPeriod"/>
              <a:defRPr sz="450"/>
            </a:lvl5pPr>
          </a:lstStyle>
          <a:p>
            <a:pPr lvl="0"/>
            <a:r>
              <a:rPr lang="en-US"/>
              <a:t>Source: </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13">
            <a:extLst>
              <a:ext uri="{FF2B5EF4-FFF2-40B4-BE49-F238E27FC236}">
                <a16:creationId xmlns:a16="http://schemas.microsoft.com/office/drawing/2014/main" id="{48A4A78B-0DF3-96B5-CDB6-9D26400B6AD4}"/>
              </a:ext>
            </a:extLst>
          </p:cNvPr>
          <p:cNvSpPr>
            <a:spLocks noGrp="1"/>
          </p:cNvSpPr>
          <p:nvPr>
            <p:ph type="sldNum" sz="quarter" idx="4"/>
          </p:nvPr>
        </p:nvSpPr>
        <p:spPr>
          <a:xfrm>
            <a:off x="8788186" y="4939894"/>
            <a:ext cx="285750" cy="80866"/>
          </a:xfrm>
          <a:prstGeom prst="rect">
            <a:avLst/>
          </a:prstGeom>
        </p:spPr>
        <p:txBody>
          <a:bodyPr vert="horz" lIns="0" tIns="0" rIns="0" bIns="0" rtlCol="0" anchor="ctr"/>
          <a:lstStyle>
            <a:lvl1pPr algn="r">
              <a:defRPr sz="525">
                <a:solidFill>
                  <a:schemeClr val="tx1"/>
                </a:solidFill>
                <a:latin typeface="+mj-lt"/>
              </a:defRPr>
            </a:lvl1pPr>
          </a:lstStyle>
          <a:p>
            <a:fld id="{70F63544-3858-4327-B6B2-E49B7EA9EE60}" type="slidenum">
              <a:rPr lang="en-GB" smtClean="0"/>
              <a:pPr/>
              <a:t>‹#›</a:t>
            </a:fld>
            <a:endParaRPr lang="en-GB"/>
          </a:p>
        </p:txBody>
      </p:sp>
    </p:spTree>
    <p:extLst>
      <p:ext uri="{BB962C8B-B14F-4D97-AF65-F5344CB8AC3E}">
        <p14:creationId xmlns:p14="http://schemas.microsoft.com/office/powerpoint/2010/main" val="3880663068"/>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Quote 2">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035F1A-60CA-08F8-B525-AE08379BEBC7}"/>
              </a:ext>
            </a:extLst>
          </p:cNvPr>
          <p:cNvSpPr>
            <a:spLocks noGrp="1"/>
          </p:cNvSpPr>
          <p:nvPr>
            <p:ph idx="1" hasCustomPrompt="1"/>
          </p:nvPr>
        </p:nvSpPr>
        <p:spPr>
          <a:xfrm>
            <a:off x="3714751" y="572029"/>
            <a:ext cx="4571999" cy="4004205"/>
          </a:xfrm>
        </p:spPr>
        <p:txBody>
          <a:bodyPr/>
          <a:lstStyle>
            <a:lvl1pPr marL="0" indent="0">
              <a:lnSpc>
                <a:spcPct val="85000"/>
              </a:lnSpc>
              <a:spcAft>
                <a:spcPts val="1350"/>
              </a:spcAft>
              <a:buNone/>
              <a:defRPr sz="4050" spc="-150" baseline="0">
                <a:solidFill>
                  <a:schemeClr val="bg2"/>
                </a:solidFill>
                <a:latin typeface="Inter SemiBold" panose="02000503000000020004" pitchFamily="2" charset="0"/>
                <a:ea typeface="Inter SemiBold" panose="02000503000000020004" pitchFamily="2" charset="0"/>
              </a:defRPr>
            </a:lvl1pPr>
            <a:lvl2pPr marL="0" indent="0">
              <a:lnSpc>
                <a:spcPct val="85000"/>
              </a:lnSpc>
              <a:spcAft>
                <a:spcPts val="1350"/>
              </a:spcAft>
              <a:buClr>
                <a:schemeClr val="tx2"/>
              </a:buClr>
              <a:buNone/>
              <a:defRPr sz="3300" spc="-75" baseline="0">
                <a:solidFill>
                  <a:schemeClr val="bg2"/>
                </a:solidFill>
                <a:latin typeface="Inter SemiBold" panose="02000503000000020004" pitchFamily="2" charset="0"/>
                <a:ea typeface="Inter SemiBold" panose="02000503000000020004" pitchFamily="2" charset="0"/>
              </a:defRPr>
            </a:lvl2pPr>
            <a:lvl3pPr>
              <a:lnSpc>
                <a:spcPct val="90000"/>
              </a:lnSpc>
              <a:spcBef>
                <a:spcPts val="0"/>
              </a:spcBef>
              <a:spcAft>
                <a:spcPts val="1350"/>
              </a:spcAft>
              <a:defRPr sz="2550" spc="-75" baseline="0">
                <a:solidFill>
                  <a:schemeClr val="bg2"/>
                </a:solidFill>
                <a:latin typeface="Inter SemiBold" panose="02000503000000020004" pitchFamily="2" charset="0"/>
                <a:ea typeface="Inter SemiBold" panose="02000503000000020004" pitchFamily="2" charset="0"/>
              </a:defRPr>
            </a:lvl3pPr>
            <a:lvl4pPr>
              <a:lnSpc>
                <a:spcPct val="90000"/>
              </a:lnSpc>
              <a:spcAft>
                <a:spcPts val="1350"/>
              </a:spcAft>
              <a:buClr>
                <a:schemeClr val="bg1"/>
              </a:buClr>
              <a:defRPr sz="1800" spc="-75" baseline="0">
                <a:solidFill>
                  <a:schemeClr val="bg2"/>
                </a:solidFill>
                <a:latin typeface="Inter SemiBold" panose="02000503000000020004" pitchFamily="2" charset="0"/>
                <a:ea typeface="Inter SemiBold" panose="02000503000000020004" pitchFamily="2" charset="0"/>
              </a:defRPr>
            </a:lvl4pPr>
            <a:lvl5pPr>
              <a:lnSpc>
                <a:spcPct val="100000"/>
              </a:lnSpc>
              <a:buClr>
                <a:schemeClr val="bg1"/>
              </a:buClr>
              <a:defRPr>
                <a:solidFill>
                  <a:schemeClr val="bg1"/>
                </a:solidFill>
              </a:defRPr>
            </a:lvl5pPr>
            <a:lvl6pPr>
              <a:lnSpc>
                <a:spcPct val="100000"/>
              </a:lnSpc>
              <a:defRPr>
                <a:solidFill>
                  <a:schemeClr val="bg1"/>
                </a:solidFill>
              </a:defRPr>
            </a:lvl6pPr>
            <a:lvl7pPr>
              <a:lnSpc>
                <a:spcPct val="100000"/>
              </a:lnSpc>
              <a:spcBef>
                <a:spcPts val="450"/>
              </a:spcBef>
              <a:spcAft>
                <a:spcPts val="225"/>
              </a:spcAft>
              <a:defRPr>
                <a:solidFill>
                  <a:schemeClr val="bg1"/>
                </a:solidFill>
              </a:defRPr>
            </a:lvl7pPr>
            <a:lvl8pPr>
              <a:lnSpc>
                <a:spcPct val="100000"/>
              </a:lnSpc>
              <a:spcBef>
                <a:spcPts val="225"/>
              </a:spcBef>
              <a:spcAft>
                <a:spcPts val="225"/>
              </a:spcAft>
              <a:buClr>
                <a:schemeClr val="bg1"/>
              </a:buClr>
              <a:defRPr>
                <a:solidFill>
                  <a:schemeClr val="bg1"/>
                </a:solidFill>
              </a:defRPr>
            </a:lvl8pPr>
            <a:lvl9pPr>
              <a:lnSpc>
                <a:spcPct val="100000"/>
              </a:lnSpc>
              <a:defRPr sz="1350">
                <a:solidFill>
                  <a:schemeClr val="bg1"/>
                </a:solidFill>
              </a:defRPr>
            </a:lvl9pPr>
          </a:lstStyle>
          <a:p>
            <a:pPr lvl="0"/>
            <a:r>
              <a:rPr lang="en-US"/>
              <a:t>54pt quote</a:t>
            </a:r>
          </a:p>
          <a:p>
            <a:pPr lvl="1"/>
            <a:r>
              <a:rPr lang="en-US"/>
              <a:t>44pt quote</a:t>
            </a:r>
          </a:p>
          <a:p>
            <a:pPr lvl="2"/>
            <a:r>
              <a:rPr lang="en-US"/>
              <a:t>34pt Quote</a:t>
            </a:r>
          </a:p>
          <a:p>
            <a:pPr lvl="3"/>
            <a:r>
              <a:rPr lang="en-US"/>
              <a:t>24pt Quote</a:t>
            </a:r>
          </a:p>
          <a:p>
            <a:pPr lvl="4"/>
            <a:r>
              <a:rPr lang="en-US"/>
              <a:t>Fifth level</a:t>
            </a:r>
          </a:p>
          <a:p>
            <a:pPr lvl="5"/>
            <a:r>
              <a:rPr lang="en-US"/>
              <a:t>Sixth level</a:t>
            </a:r>
          </a:p>
          <a:p>
            <a:pPr lvl="6"/>
            <a:r>
              <a:rPr lang="en-US"/>
              <a:t>Seventh level</a:t>
            </a:r>
          </a:p>
          <a:p>
            <a:pPr lvl="7"/>
            <a:r>
              <a:rPr lang="en-US"/>
              <a:t>Eighth level</a:t>
            </a:r>
          </a:p>
          <a:p>
            <a:pPr lvl="8"/>
            <a:r>
              <a:rPr lang="en-GB"/>
              <a:t>Attribution</a:t>
            </a:r>
          </a:p>
          <a:p>
            <a:pPr lvl="4"/>
            <a:endParaRPr lang="en-GB"/>
          </a:p>
        </p:txBody>
      </p:sp>
      <p:sp>
        <p:nvSpPr>
          <p:cNvPr id="5" name="Title 4">
            <a:extLst>
              <a:ext uri="{FF2B5EF4-FFF2-40B4-BE49-F238E27FC236}">
                <a16:creationId xmlns:a16="http://schemas.microsoft.com/office/drawing/2014/main" id="{9AC2F786-DBD2-F5DB-F12E-92EA2359D677}"/>
              </a:ext>
            </a:extLst>
          </p:cNvPr>
          <p:cNvSpPr>
            <a:spLocks noGrp="1"/>
          </p:cNvSpPr>
          <p:nvPr>
            <p:ph type="title"/>
          </p:nvPr>
        </p:nvSpPr>
        <p:spPr>
          <a:xfrm>
            <a:off x="285751" y="580967"/>
            <a:ext cx="2343906" cy="554154"/>
          </a:xfrm>
        </p:spPr>
        <p:txBody>
          <a:bodyPr/>
          <a:lstStyle>
            <a:lvl1pPr>
              <a:defRPr>
                <a:solidFill>
                  <a:schemeClr val="bg1"/>
                </a:solidFill>
              </a:defRPr>
            </a:lvl1pPr>
          </a:lstStyle>
          <a:p>
            <a:r>
              <a:rPr lang="en-US"/>
              <a:t>Click to edit Master title style</a:t>
            </a:r>
            <a:endParaRPr lang="en-GB"/>
          </a:p>
        </p:txBody>
      </p:sp>
      <p:sp>
        <p:nvSpPr>
          <p:cNvPr id="7" name="Content Placeholder 2">
            <a:extLst>
              <a:ext uri="{FF2B5EF4-FFF2-40B4-BE49-F238E27FC236}">
                <a16:creationId xmlns:a16="http://schemas.microsoft.com/office/drawing/2014/main" id="{64E2F184-536A-CD13-EDDA-B2C80089BBE6}"/>
              </a:ext>
            </a:extLst>
          </p:cNvPr>
          <p:cNvSpPr>
            <a:spLocks noGrp="1"/>
          </p:cNvSpPr>
          <p:nvPr>
            <p:ph idx="15" hasCustomPrompt="1"/>
          </p:nvPr>
        </p:nvSpPr>
        <p:spPr>
          <a:xfrm>
            <a:off x="285751" y="279452"/>
            <a:ext cx="2285999" cy="286015"/>
          </a:xfrm>
        </p:spPr>
        <p:txBody>
          <a:bodyPr/>
          <a:lstStyle>
            <a:lvl1pPr marL="0" indent="0">
              <a:buNone/>
              <a:defRPr cap="none" spc="0" baseline="0">
                <a:solidFill>
                  <a:schemeClr val="bg1"/>
                </a:solidFill>
                <a:latin typeface="Inter SemiBold" panose="02000503000000020004" pitchFamily="2" charset="0"/>
                <a:ea typeface="Inter SemiBold" panose="02000503000000020004" pitchFamily="2" charset="0"/>
                <a:cs typeface="Inter SemiBold" panose="02000503000000020004" pitchFamily="2" charset="0"/>
              </a:defRPr>
            </a:lvl1pPr>
            <a:lvl2pPr marL="0" indent="0">
              <a:buNone/>
              <a:defRPr/>
            </a:lvl2pPr>
          </a:lstStyle>
          <a:p>
            <a:pPr lvl="0"/>
            <a:r>
              <a:rPr lang="en-US"/>
              <a:t>Click to edit Master text Styles</a:t>
            </a:r>
          </a:p>
        </p:txBody>
      </p:sp>
      <p:sp>
        <p:nvSpPr>
          <p:cNvPr id="2" name="TextBox 1">
            <a:extLst>
              <a:ext uri="{FF2B5EF4-FFF2-40B4-BE49-F238E27FC236}">
                <a16:creationId xmlns:a16="http://schemas.microsoft.com/office/drawing/2014/main" id="{94F97D32-19F4-9332-0853-0D8A1EB68BAB}"/>
              </a:ext>
            </a:extLst>
          </p:cNvPr>
          <p:cNvSpPr txBox="1"/>
          <p:nvPr userDrawn="1">
            <p:extLst>
              <p:ext uri="{1162E1C5-73C7-4A58-AE30-91384D911F3F}">
                <p184:classification xmlns:p184="http://schemas.microsoft.com/office/powerpoint/2018/4/main" val="ftr"/>
              </p:ext>
            </p:extLst>
          </p:nvPr>
        </p:nvSpPr>
        <p:spPr>
          <a:xfrm>
            <a:off x="7583091" y="4937949"/>
            <a:ext cx="1275160" cy="80791"/>
          </a:xfrm>
          <a:prstGeom prst="rect">
            <a:avLst/>
          </a:prstGeom>
        </p:spPr>
        <p:txBody>
          <a:bodyPr horzOverflow="overflow" lIns="0" tIns="0" rIns="0" bIns="0">
            <a:spAutoFit/>
          </a:bodyPr>
          <a:lstStyle/>
          <a:p>
            <a:pPr algn="r"/>
            <a:r>
              <a:rPr lang="en-GB" sz="525">
                <a:solidFill>
                  <a:schemeClr val="bg1"/>
                </a:solidFill>
                <a:latin typeface="+mj-lt"/>
                <a:cs typeface="Inter" panose="02000503000000020004" pitchFamily="2" charset="0"/>
              </a:rPr>
              <a:t>Information Classification: GENERAL</a:t>
            </a:r>
          </a:p>
        </p:txBody>
      </p:sp>
      <p:sp>
        <p:nvSpPr>
          <p:cNvPr id="14" name="Text Placeholder 5">
            <a:extLst>
              <a:ext uri="{FF2B5EF4-FFF2-40B4-BE49-F238E27FC236}">
                <a16:creationId xmlns:a16="http://schemas.microsoft.com/office/drawing/2014/main" id="{18A12B34-562F-D98B-88FA-408D5B550295}"/>
              </a:ext>
            </a:extLst>
          </p:cNvPr>
          <p:cNvSpPr>
            <a:spLocks noGrp="1"/>
          </p:cNvSpPr>
          <p:nvPr>
            <p:ph type="body" sz="quarter" idx="16" hasCustomPrompt="1"/>
          </p:nvPr>
        </p:nvSpPr>
        <p:spPr>
          <a:xfrm>
            <a:off x="285751" y="4576234"/>
            <a:ext cx="6572249" cy="286015"/>
          </a:xfrm>
        </p:spPr>
        <p:txBody>
          <a:bodyPr bIns="72000" anchor="b"/>
          <a:lstStyle>
            <a:lvl1pPr marL="0" indent="0">
              <a:lnSpc>
                <a:spcPct val="100000"/>
              </a:lnSpc>
              <a:spcBef>
                <a:spcPts val="0"/>
              </a:spcBef>
              <a:spcAft>
                <a:spcPts val="0"/>
              </a:spcAft>
              <a:buNone/>
              <a:defRPr sz="450" b="1">
                <a:solidFill>
                  <a:schemeClr val="bg1"/>
                </a:solidFill>
                <a:latin typeface="+mj-lt"/>
              </a:defRPr>
            </a:lvl1pPr>
            <a:lvl2pPr>
              <a:lnSpc>
                <a:spcPct val="100000"/>
              </a:lnSpc>
              <a:spcBef>
                <a:spcPts val="150"/>
              </a:spcBef>
              <a:spcAft>
                <a:spcPts val="0"/>
              </a:spcAft>
              <a:defRPr sz="450">
                <a:solidFill>
                  <a:schemeClr val="bg1"/>
                </a:solidFill>
                <a:latin typeface="+mj-lt"/>
              </a:defRPr>
            </a:lvl2pPr>
            <a:lvl3pPr>
              <a:lnSpc>
                <a:spcPct val="100000"/>
              </a:lnSpc>
              <a:spcBef>
                <a:spcPts val="150"/>
              </a:spcBef>
              <a:spcAft>
                <a:spcPts val="0"/>
              </a:spcAft>
              <a:defRPr sz="450">
                <a:solidFill>
                  <a:schemeClr val="bg1"/>
                </a:solidFill>
              </a:defRPr>
            </a:lvl3pPr>
            <a:lvl4pPr marL="67866" indent="-67866">
              <a:lnSpc>
                <a:spcPct val="100000"/>
              </a:lnSpc>
              <a:spcBef>
                <a:spcPts val="150"/>
              </a:spcBef>
              <a:spcAft>
                <a:spcPts val="0"/>
              </a:spcAft>
              <a:buClr>
                <a:schemeClr val="bg1"/>
              </a:buClr>
              <a:defRPr sz="450">
                <a:solidFill>
                  <a:schemeClr val="bg1"/>
                </a:solidFill>
              </a:defRPr>
            </a:lvl4pPr>
            <a:lvl5pPr marL="67866" indent="-67866">
              <a:lnSpc>
                <a:spcPct val="100000"/>
              </a:lnSpc>
              <a:spcBef>
                <a:spcPts val="0"/>
              </a:spcBef>
              <a:spcAft>
                <a:spcPts val="0"/>
              </a:spcAft>
              <a:buClr>
                <a:schemeClr val="bg1"/>
              </a:buClr>
              <a:buFont typeface="+mj-lt"/>
              <a:buAutoNum type="arabicPeriod"/>
              <a:defRPr sz="450">
                <a:solidFill>
                  <a:schemeClr val="bg1"/>
                </a:solidFill>
              </a:defRPr>
            </a:lvl5pPr>
          </a:lstStyle>
          <a:p>
            <a:pPr lvl="0"/>
            <a:r>
              <a:rPr lang="en-US"/>
              <a:t>Source: </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5" name="Graphic 11">
            <a:extLst>
              <a:ext uri="{FF2B5EF4-FFF2-40B4-BE49-F238E27FC236}">
                <a16:creationId xmlns:a16="http://schemas.microsoft.com/office/drawing/2014/main" id="{FAF9EFB7-5FB1-B7A2-D225-E470178136A6}"/>
              </a:ext>
            </a:extLst>
          </p:cNvPr>
          <p:cNvGrpSpPr>
            <a:grpSpLocks noChangeAspect="1"/>
          </p:cNvGrpSpPr>
          <p:nvPr userDrawn="1"/>
        </p:nvGrpSpPr>
        <p:grpSpPr>
          <a:xfrm>
            <a:off x="287338" y="4904233"/>
            <a:ext cx="569912" cy="152189"/>
            <a:chOff x="5925389" y="-67473"/>
            <a:chExt cx="1453278" cy="387715"/>
          </a:xfrm>
          <a:solidFill>
            <a:schemeClr val="bg1"/>
          </a:solidFill>
        </p:grpSpPr>
        <p:sp>
          <p:nvSpPr>
            <p:cNvPr id="16" name="Freeform 8">
              <a:extLst>
                <a:ext uri="{FF2B5EF4-FFF2-40B4-BE49-F238E27FC236}">
                  <a16:creationId xmlns:a16="http://schemas.microsoft.com/office/drawing/2014/main" id="{BB6316DA-2969-A982-7508-904B8BA3A313}"/>
                </a:ext>
              </a:extLst>
            </p:cNvPr>
            <p:cNvSpPr/>
            <p:nvPr/>
          </p:nvSpPr>
          <p:spPr>
            <a:xfrm>
              <a:off x="5925389" y="-9659"/>
              <a:ext cx="252065" cy="270029"/>
            </a:xfrm>
            <a:custGeom>
              <a:avLst/>
              <a:gdLst>
                <a:gd name="connsiteX0" fmla="*/ 249346 w 252065"/>
                <a:gd name="connsiteY0" fmla="*/ 1 h 270029"/>
                <a:gd name="connsiteX1" fmla="*/ 204548 w 252065"/>
                <a:gd name="connsiteY1" fmla="*/ 1 h 270029"/>
                <a:gd name="connsiteX2" fmla="*/ 202138 w 252065"/>
                <a:gd name="connsiteY2" fmla="*/ 1443 h 270029"/>
                <a:gd name="connsiteX3" fmla="*/ 126398 w 252065"/>
                <a:gd name="connsiteY3" fmla="*/ 142007 h 270029"/>
                <a:gd name="connsiteX4" fmla="*/ 49928 w 252065"/>
                <a:gd name="connsiteY4" fmla="*/ 1443 h 270029"/>
                <a:gd name="connsiteX5" fmla="*/ 47463 w 252065"/>
                <a:gd name="connsiteY5" fmla="*/ 1 h 270029"/>
                <a:gd name="connsiteX6" fmla="*/ 2738 w 252065"/>
                <a:gd name="connsiteY6" fmla="*/ 1 h 270029"/>
                <a:gd name="connsiteX7" fmla="*/ 0 w 252065"/>
                <a:gd name="connsiteY7" fmla="*/ 2739 h 270029"/>
                <a:gd name="connsiteX8" fmla="*/ 0 w 252065"/>
                <a:gd name="connsiteY8" fmla="*/ 267291 h 270029"/>
                <a:gd name="connsiteX9" fmla="*/ 2738 w 252065"/>
                <a:gd name="connsiteY9" fmla="*/ 270029 h 270029"/>
                <a:gd name="connsiteX10" fmla="*/ 45638 w 252065"/>
                <a:gd name="connsiteY10" fmla="*/ 270029 h 270029"/>
                <a:gd name="connsiteX11" fmla="*/ 48376 w 252065"/>
                <a:gd name="connsiteY11" fmla="*/ 267291 h 270029"/>
                <a:gd name="connsiteX12" fmla="*/ 48376 w 252065"/>
                <a:gd name="connsiteY12" fmla="*/ 94690 h 270029"/>
                <a:gd name="connsiteX13" fmla="*/ 115792 w 252065"/>
                <a:gd name="connsiteY13" fmla="*/ 212234 h 270029"/>
                <a:gd name="connsiteX14" fmla="*/ 118165 w 252065"/>
                <a:gd name="connsiteY14" fmla="*/ 213603 h 270029"/>
                <a:gd name="connsiteX15" fmla="*/ 133864 w 252065"/>
                <a:gd name="connsiteY15" fmla="*/ 213603 h 270029"/>
                <a:gd name="connsiteX16" fmla="*/ 136238 w 252065"/>
                <a:gd name="connsiteY16" fmla="*/ 212216 h 270029"/>
                <a:gd name="connsiteX17" fmla="*/ 203307 w 252065"/>
                <a:gd name="connsiteY17" fmla="*/ 94379 h 270029"/>
                <a:gd name="connsiteX18" fmla="*/ 203307 w 252065"/>
                <a:gd name="connsiteY18" fmla="*/ 267291 h 270029"/>
                <a:gd name="connsiteX19" fmla="*/ 206045 w 252065"/>
                <a:gd name="connsiteY19" fmla="*/ 270029 h 270029"/>
                <a:gd name="connsiteX20" fmla="*/ 249328 w 252065"/>
                <a:gd name="connsiteY20" fmla="*/ 270029 h 270029"/>
                <a:gd name="connsiteX21" fmla="*/ 252066 w 252065"/>
                <a:gd name="connsiteY21" fmla="*/ 267291 h 270029"/>
                <a:gd name="connsiteX22" fmla="*/ 252066 w 252065"/>
                <a:gd name="connsiteY22" fmla="*/ 2739 h 270029"/>
                <a:gd name="connsiteX23" fmla="*/ 249346 w 252065"/>
                <a:gd name="connsiteY23" fmla="*/ 1 h 27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065" h="270029">
                  <a:moveTo>
                    <a:pt x="249346" y="1"/>
                  </a:moveTo>
                  <a:lnTo>
                    <a:pt x="204548" y="1"/>
                  </a:lnTo>
                  <a:cubicBezTo>
                    <a:pt x="203540" y="-2"/>
                    <a:pt x="202612" y="553"/>
                    <a:pt x="202138" y="1443"/>
                  </a:cubicBezTo>
                  <a:lnTo>
                    <a:pt x="126398" y="142007"/>
                  </a:lnTo>
                  <a:lnTo>
                    <a:pt x="49928" y="1443"/>
                  </a:lnTo>
                  <a:cubicBezTo>
                    <a:pt x="49445" y="535"/>
                    <a:pt x="48491" y="-23"/>
                    <a:pt x="47463" y="1"/>
                  </a:cubicBezTo>
                  <a:lnTo>
                    <a:pt x="2738" y="1"/>
                  </a:lnTo>
                  <a:cubicBezTo>
                    <a:pt x="1226" y="1"/>
                    <a:pt x="0" y="1227"/>
                    <a:pt x="0" y="2739"/>
                  </a:cubicBezTo>
                  <a:lnTo>
                    <a:pt x="0" y="267291"/>
                  </a:lnTo>
                  <a:cubicBezTo>
                    <a:pt x="0" y="268803"/>
                    <a:pt x="1226" y="270029"/>
                    <a:pt x="2738" y="270029"/>
                  </a:cubicBezTo>
                  <a:lnTo>
                    <a:pt x="45638" y="270029"/>
                  </a:lnTo>
                  <a:cubicBezTo>
                    <a:pt x="47150" y="270029"/>
                    <a:pt x="48376" y="268803"/>
                    <a:pt x="48376" y="267291"/>
                  </a:cubicBezTo>
                  <a:lnTo>
                    <a:pt x="48376" y="94690"/>
                  </a:lnTo>
                  <a:lnTo>
                    <a:pt x="115792" y="212234"/>
                  </a:lnTo>
                  <a:cubicBezTo>
                    <a:pt x="116287" y="213076"/>
                    <a:pt x="117188" y="213596"/>
                    <a:pt x="118165" y="213603"/>
                  </a:cubicBezTo>
                  <a:lnTo>
                    <a:pt x="133864" y="213603"/>
                  </a:lnTo>
                  <a:cubicBezTo>
                    <a:pt x="134849" y="213608"/>
                    <a:pt x="135758" y="213076"/>
                    <a:pt x="136238" y="212216"/>
                  </a:cubicBezTo>
                  <a:lnTo>
                    <a:pt x="203307" y="94379"/>
                  </a:lnTo>
                  <a:lnTo>
                    <a:pt x="203307" y="267291"/>
                  </a:lnTo>
                  <a:cubicBezTo>
                    <a:pt x="203307" y="268803"/>
                    <a:pt x="204533" y="270029"/>
                    <a:pt x="206045" y="270029"/>
                  </a:cubicBezTo>
                  <a:lnTo>
                    <a:pt x="249328" y="270029"/>
                  </a:lnTo>
                  <a:cubicBezTo>
                    <a:pt x="250840" y="270029"/>
                    <a:pt x="252066" y="268803"/>
                    <a:pt x="252066" y="267291"/>
                  </a:cubicBezTo>
                  <a:lnTo>
                    <a:pt x="252066" y="2739"/>
                  </a:lnTo>
                  <a:cubicBezTo>
                    <a:pt x="252066" y="1234"/>
                    <a:pt x="250851" y="11"/>
                    <a:pt x="249346" y="1"/>
                  </a:cubicBezTo>
                  <a:close/>
                </a:path>
              </a:pathLst>
            </a:custGeom>
            <a:grpFill/>
            <a:ln w="1819" cap="flat">
              <a:noFill/>
              <a:prstDash val="solid"/>
              <a:miter/>
            </a:ln>
          </p:spPr>
          <p:txBody>
            <a:bodyPr rtlCol="0" anchor="ctr"/>
            <a:lstStyle/>
            <a:p>
              <a:endParaRPr lang="en-US" sz="1800"/>
            </a:p>
          </p:txBody>
        </p:sp>
        <p:sp>
          <p:nvSpPr>
            <p:cNvPr id="17" name="Freeform 9">
              <a:extLst>
                <a:ext uri="{FF2B5EF4-FFF2-40B4-BE49-F238E27FC236}">
                  <a16:creationId xmlns:a16="http://schemas.microsoft.com/office/drawing/2014/main" id="{102D90EB-19EE-BA03-2CC9-7F8D27913FBF}"/>
                </a:ext>
              </a:extLst>
            </p:cNvPr>
            <p:cNvSpPr/>
            <p:nvPr/>
          </p:nvSpPr>
          <p:spPr>
            <a:xfrm>
              <a:off x="6804662" y="-10352"/>
              <a:ext cx="45820" cy="271434"/>
            </a:xfrm>
            <a:custGeom>
              <a:avLst/>
              <a:gdLst>
                <a:gd name="connsiteX0" fmla="*/ 43082 w 45820"/>
                <a:gd name="connsiteY0" fmla="*/ 0 h 271434"/>
                <a:gd name="connsiteX1" fmla="*/ 45820 w 45820"/>
                <a:gd name="connsiteY1" fmla="*/ 0 h 271434"/>
                <a:gd name="connsiteX2" fmla="*/ 45820 w 45820"/>
                <a:gd name="connsiteY2" fmla="*/ 271434 h 271434"/>
                <a:gd name="connsiteX3" fmla="*/ 43082 w 45820"/>
                <a:gd name="connsiteY3" fmla="*/ 271434 h 271434"/>
                <a:gd name="connsiteX4" fmla="*/ 2738 w 45820"/>
                <a:gd name="connsiteY4" fmla="*/ 271434 h 271434"/>
                <a:gd name="connsiteX5" fmla="*/ 0 w 45820"/>
                <a:gd name="connsiteY5" fmla="*/ 271434 h 271434"/>
                <a:gd name="connsiteX6" fmla="*/ 0 w 45820"/>
                <a:gd name="connsiteY6" fmla="*/ 0 h 271434"/>
                <a:gd name="connsiteX7" fmla="*/ 2738 w 45820"/>
                <a:gd name="connsiteY7" fmla="*/ 0 h 27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20" h="271434">
                  <a:moveTo>
                    <a:pt x="43082" y="0"/>
                  </a:moveTo>
                  <a:cubicBezTo>
                    <a:pt x="44594" y="0"/>
                    <a:pt x="45820" y="0"/>
                    <a:pt x="45820" y="0"/>
                  </a:cubicBezTo>
                  <a:lnTo>
                    <a:pt x="45820" y="271434"/>
                  </a:lnTo>
                  <a:cubicBezTo>
                    <a:pt x="45820" y="271434"/>
                    <a:pt x="44594" y="271434"/>
                    <a:pt x="43082" y="271434"/>
                  </a:cubicBezTo>
                  <a:lnTo>
                    <a:pt x="2738" y="271434"/>
                  </a:lnTo>
                  <a:cubicBezTo>
                    <a:pt x="1226" y="271434"/>
                    <a:pt x="0" y="271434"/>
                    <a:pt x="0" y="271434"/>
                  </a:cubicBezTo>
                  <a:lnTo>
                    <a:pt x="0" y="0"/>
                  </a:lnTo>
                  <a:cubicBezTo>
                    <a:pt x="0" y="0"/>
                    <a:pt x="1226" y="0"/>
                    <a:pt x="2738" y="0"/>
                  </a:cubicBezTo>
                  <a:close/>
                </a:path>
              </a:pathLst>
            </a:custGeom>
            <a:grpFill/>
            <a:ln w="1819" cap="flat">
              <a:noFill/>
              <a:prstDash val="solid"/>
              <a:miter/>
            </a:ln>
          </p:spPr>
          <p:txBody>
            <a:bodyPr rtlCol="0" anchor="ctr"/>
            <a:lstStyle/>
            <a:p>
              <a:endParaRPr lang="en-US" sz="1800"/>
            </a:p>
          </p:txBody>
        </p:sp>
        <p:sp>
          <p:nvSpPr>
            <p:cNvPr id="18" name="Freeform 10">
              <a:extLst>
                <a:ext uri="{FF2B5EF4-FFF2-40B4-BE49-F238E27FC236}">
                  <a16:creationId xmlns:a16="http://schemas.microsoft.com/office/drawing/2014/main" id="{C6A798F2-75BB-7CAF-A648-82F285F05525}"/>
                </a:ext>
              </a:extLst>
            </p:cNvPr>
            <p:cNvSpPr/>
            <p:nvPr/>
          </p:nvSpPr>
          <p:spPr>
            <a:xfrm>
              <a:off x="6495677" y="-11302"/>
              <a:ext cx="242050" cy="273132"/>
            </a:xfrm>
            <a:custGeom>
              <a:avLst/>
              <a:gdLst>
                <a:gd name="connsiteX0" fmla="*/ 241222 w 242050"/>
                <a:gd name="connsiteY0" fmla="*/ 222639 h 273132"/>
                <a:gd name="connsiteX1" fmla="*/ 212014 w 242050"/>
                <a:gd name="connsiteY1" fmla="*/ 193047 h 273132"/>
                <a:gd name="connsiteX2" fmla="*/ 208199 w 242050"/>
                <a:gd name="connsiteY2" fmla="*/ 193047 h 273132"/>
                <a:gd name="connsiteX3" fmla="*/ 135781 w 242050"/>
                <a:gd name="connsiteY3" fmla="*/ 225578 h 273132"/>
                <a:gd name="connsiteX4" fmla="*/ 53122 w 242050"/>
                <a:gd name="connsiteY4" fmla="*/ 136639 h 273132"/>
                <a:gd name="connsiteX5" fmla="*/ 53122 w 242050"/>
                <a:gd name="connsiteY5" fmla="*/ 135891 h 273132"/>
                <a:gd name="connsiteX6" fmla="*/ 76653 w 242050"/>
                <a:gd name="connsiteY6" fmla="*/ 73093 h 273132"/>
                <a:gd name="connsiteX7" fmla="*/ 135781 w 242050"/>
                <a:gd name="connsiteY7" fmla="*/ 47317 h 273132"/>
                <a:gd name="connsiteX8" fmla="*/ 206355 w 242050"/>
                <a:gd name="connsiteY8" fmla="*/ 78752 h 273132"/>
                <a:gd name="connsiteX9" fmla="*/ 210225 w 242050"/>
                <a:gd name="connsiteY9" fmla="*/ 78615 h 273132"/>
                <a:gd name="connsiteX10" fmla="*/ 210298 w 242050"/>
                <a:gd name="connsiteY10" fmla="*/ 78533 h 273132"/>
                <a:gd name="connsiteX11" fmla="*/ 239506 w 242050"/>
                <a:gd name="connsiteY11" fmla="*/ 44889 h 273132"/>
                <a:gd name="connsiteX12" fmla="*/ 239324 w 242050"/>
                <a:gd name="connsiteY12" fmla="*/ 41129 h 273132"/>
                <a:gd name="connsiteX13" fmla="*/ 136183 w 242050"/>
                <a:gd name="connsiteY13" fmla="*/ 0 h 273132"/>
                <a:gd name="connsiteX14" fmla="*/ 0 w 242050"/>
                <a:gd name="connsiteY14" fmla="*/ 136566 h 273132"/>
                <a:gd name="connsiteX15" fmla="*/ 0 w 242050"/>
                <a:gd name="connsiteY15" fmla="*/ 137296 h 273132"/>
                <a:gd name="connsiteX16" fmla="*/ 38336 w 242050"/>
                <a:gd name="connsiteY16" fmla="*/ 233628 h 273132"/>
                <a:gd name="connsiteX17" fmla="*/ 134357 w 242050"/>
                <a:gd name="connsiteY17" fmla="*/ 273132 h 273132"/>
                <a:gd name="connsiteX18" fmla="*/ 241314 w 242050"/>
                <a:gd name="connsiteY18" fmla="*/ 226454 h 273132"/>
                <a:gd name="connsiteX19" fmla="*/ 241222 w 242050"/>
                <a:gd name="connsiteY19" fmla="*/ 222639 h 273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2050" h="273132">
                  <a:moveTo>
                    <a:pt x="241222" y="222639"/>
                  </a:moveTo>
                  <a:lnTo>
                    <a:pt x="212014" y="193047"/>
                  </a:lnTo>
                  <a:cubicBezTo>
                    <a:pt x="210948" y="192025"/>
                    <a:pt x="209265" y="192025"/>
                    <a:pt x="208199" y="193047"/>
                  </a:cubicBezTo>
                  <a:cubicBezTo>
                    <a:pt x="186695" y="213128"/>
                    <a:pt x="167070" y="225578"/>
                    <a:pt x="135781" y="225578"/>
                  </a:cubicBezTo>
                  <a:cubicBezTo>
                    <a:pt x="88665" y="225578"/>
                    <a:pt x="53122" y="187352"/>
                    <a:pt x="53122" y="136639"/>
                  </a:cubicBezTo>
                  <a:lnTo>
                    <a:pt x="53122" y="135891"/>
                  </a:lnTo>
                  <a:cubicBezTo>
                    <a:pt x="53122" y="111867"/>
                    <a:pt x="61483" y="89578"/>
                    <a:pt x="76653" y="73093"/>
                  </a:cubicBezTo>
                  <a:cubicBezTo>
                    <a:pt x="91840" y="56540"/>
                    <a:pt x="113317" y="47178"/>
                    <a:pt x="135781" y="47317"/>
                  </a:cubicBezTo>
                  <a:cubicBezTo>
                    <a:pt x="161192" y="47317"/>
                    <a:pt x="182971" y="57011"/>
                    <a:pt x="206355" y="78752"/>
                  </a:cubicBezTo>
                  <a:cubicBezTo>
                    <a:pt x="207462" y="79783"/>
                    <a:pt x="209195" y="79721"/>
                    <a:pt x="210225" y="78615"/>
                  </a:cubicBezTo>
                  <a:cubicBezTo>
                    <a:pt x="210250" y="78588"/>
                    <a:pt x="210275" y="78561"/>
                    <a:pt x="210298" y="78533"/>
                  </a:cubicBezTo>
                  <a:lnTo>
                    <a:pt x="239506" y="44889"/>
                  </a:lnTo>
                  <a:cubicBezTo>
                    <a:pt x="240463" y="43789"/>
                    <a:pt x="240383" y="42131"/>
                    <a:pt x="239324" y="41129"/>
                  </a:cubicBezTo>
                  <a:cubicBezTo>
                    <a:pt x="218057" y="20756"/>
                    <a:pt x="189122" y="0"/>
                    <a:pt x="136183" y="0"/>
                  </a:cubicBezTo>
                  <a:cubicBezTo>
                    <a:pt x="58544" y="0"/>
                    <a:pt x="0" y="58708"/>
                    <a:pt x="0" y="136566"/>
                  </a:cubicBezTo>
                  <a:lnTo>
                    <a:pt x="0" y="137296"/>
                  </a:lnTo>
                  <a:cubicBezTo>
                    <a:pt x="0" y="174190"/>
                    <a:pt x="13600" y="208491"/>
                    <a:pt x="38336" y="233628"/>
                  </a:cubicBezTo>
                  <a:cubicBezTo>
                    <a:pt x="63071" y="258765"/>
                    <a:pt x="97373" y="273132"/>
                    <a:pt x="134357" y="273132"/>
                  </a:cubicBezTo>
                  <a:cubicBezTo>
                    <a:pt x="165081" y="273132"/>
                    <a:pt x="201901" y="267656"/>
                    <a:pt x="241314" y="226454"/>
                  </a:cubicBezTo>
                  <a:cubicBezTo>
                    <a:pt x="242330" y="225371"/>
                    <a:pt x="242290" y="223672"/>
                    <a:pt x="241222" y="222639"/>
                  </a:cubicBezTo>
                  <a:close/>
                </a:path>
              </a:pathLst>
            </a:custGeom>
            <a:grpFill/>
            <a:ln w="1819" cap="flat">
              <a:noFill/>
              <a:prstDash val="solid"/>
              <a:miter/>
            </a:ln>
          </p:spPr>
          <p:txBody>
            <a:bodyPr rtlCol="0" anchor="ctr"/>
            <a:lstStyle/>
            <a:p>
              <a:endParaRPr lang="en-US" sz="1800"/>
            </a:p>
          </p:txBody>
        </p:sp>
        <p:sp>
          <p:nvSpPr>
            <p:cNvPr id="19" name="Freeform 11">
              <a:extLst>
                <a:ext uri="{FF2B5EF4-FFF2-40B4-BE49-F238E27FC236}">
                  <a16:creationId xmlns:a16="http://schemas.microsoft.com/office/drawing/2014/main" id="{BDC6D3CF-6637-2E23-EAEA-86CF4D849EBD}"/>
                </a:ext>
              </a:extLst>
            </p:cNvPr>
            <p:cNvSpPr/>
            <p:nvPr/>
          </p:nvSpPr>
          <p:spPr>
            <a:xfrm>
              <a:off x="6242625" y="-11393"/>
              <a:ext cx="200403" cy="273533"/>
            </a:xfrm>
            <a:custGeom>
              <a:avLst/>
              <a:gdLst>
                <a:gd name="connsiteX0" fmla="*/ 175376 w 200403"/>
                <a:gd name="connsiteY0" fmla="*/ 136822 h 273533"/>
                <a:gd name="connsiteX1" fmla="*/ 122710 w 200403"/>
                <a:gd name="connsiteY1" fmla="*/ 115518 h 273533"/>
                <a:gd name="connsiteX2" fmla="*/ 121396 w 200403"/>
                <a:gd name="connsiteY2" fmla="*/ 115244 h 273533"/>
                <a:gd name="connsiteX3" fmla="*/ 120374 w 200403"/>
                <a:gd name="connsiteY3" fmla="*/ 115043 h 273533"/>
                <a:gd name="connsiteX4" fmla="*/ 107248 w 200403"/>
                <a:gd name="connsiteY4" fmla="*/ 112360 h 273533"/>
                <a:gd name="connsiteX5" fmla="*/ 93374 w 200403"/>
                <a:gd name="connsiteY5" fmla="*/ 109494 h 273533"/>
                <a:gd name="connsiteX6" fmla="*/ 65243 w 200403"/>
                <a:gd name="connsiteY6" fmla="*/ 96715 h 273533"/>
                <a:gd name="connsiteX7" fmla="*/ 57576 w 200403"/>
                <a:gd name="connsiteY7" fmla="*/ 78259 h 273533"/>
                <a:gd name="connsiteX8" fmla="*/ 57576 w 200403"/>
                <a:gd name="connsiteY8" fmla="*/ 77547 h 273533"/>
                <a:gd name="connsiteX9" fmla="*/ 57576 w 200403"/>
                <a:gd name="connsiteY9" fmla="*/ 75357 h 273533"/>
                <a:gd name="connsiteX10" fmla="*/ 91987 w 200403"/>
                <a:gd name="connsiteY10" fmla="*/ 44104 h 273533"/>
                <a:gd name="connsiteX11" fmla="*/ 106938 w 200403"/>
                <a:gd name="connsiteY11" fmla="*/ 43666 h 273533"/>
                <a:gd name="connsiteX12" fmla="*/ 161484 w 200403"/>
                <a:gd name="connsiteY12" fmla="*/ 65262 h 273533"/>
                <a:gd name="connsiteX13" fmla="*/ 164514 w 200403"/>
                <a:gd name="connsiteY13" fmla="*/ 65882 h 273533"/>
                <a:gd name="connsiteX14" fmla="*/ 164697 w 200403"/>
                <a:gd name="connsiteY14" fmla="*/ 65882 h 273533"/>
                <a:gd name="connsiteX15" fmla="*/ 166650 w 200403"/>
                <a:gd name="connsiteY15" fmla="*/ 64915 h 273533"/>
                <a:gd name="connsiteX16" fmla="*/ 191149 w 200403"/>
                <a:gd name="connsiteY16" fmla="*/ 35853 h 273533"/>
                <a:gd name="connsiteX17" fmla="*/ 190838 w 200403"/>
                <a:gd name="connsiteY17" fmla="*/ 32019 h 273533"/>
                <a:gd name="connsiteX18" fmla="*/ 100932 w 200403"/>
                <a:gd name="connsiteY18" fmla="*/ 0 h 273533"/>
                <a:gd name="connsiteX19" fmla="*/ 9657 w 200403"/>
                <a:gd name="connsiteY19" fmla="*/ 79209 h 273533"/>
                <a:gd name="connsiteX20" fmla="*/ 9657 w 200403"/>
                <a:gd name="connsiteY20" fmla="*/ 80030 h 273533"/>
                <a:gd name="connsiteX21" fmla="*/ 29409 w 200403"/>
                <a:gd name="connsiteY21" fmla="*/ 130962 h 273533"/>
                <a:gd name="connsiteX22" fmla="*/ 82239 w 200403"/>
                <a:gd name="connsiteY22" fmla="*/ 154931 h 273533"/>
                <a:gd name="connsiteX23" fmla="*/ 90928 w 200403"/>
                <a:gd name="connsiteY23" fmla="*/ 156756 h 273533"/>
                <a:gd name="connsiteX24" fmla="*/ 96952 w 200403"/>
                <a:gd name="connsiteY24" fmla="*/ 157943 h 273533"/>
                <a:gd name="connsiteX25" fmla="*/ 105697 w 200403"/>
                <a:gd name="connsiteY25" fmla="*/ 159659 h 273533"/>
                <a:gd name="connsiteX26" fmla="*/ 113437 w 200403"/>
                <a:gd name="connsiteY26" fmla="*/ 161192 h 273533"/>
                <a:gd name="connsiteX27" fmla="*/ 141586 w 200403"/>
                <a:gd name="connsiteY27" fmla="*/ 172145 h 273533"/>
                <a:gd name="connsiteX28" fmla="*/ 152174 w 200403"/>
                <a:gd name="connsiteY28" fmla="*/ 195274 h 273533"/>
                <a:gd name="connsiteX29" fmla="*/ 152174 w 200403"/>
                <a:gd name="connsiteY29" fmla="*/ 195986 h 273533"/>
                <a:gd name="connsiteX30" fmla="*/ 112725 w 200403"/>
                <a:gd name="connsiteY30" fmla="*/ 229192 h 273533"/>
                <a:gd name="connsiteX31" fmla="*/ 104218 w 200403"/>
                <a:gd name="connsiteY31" fmla="*/ 229521 h 273533"/>
                <a:gd name="connsiteX32" fmla="*/ 104218 w 200403"/>
                <a:gd name="connsiteY32" fmla="*/ 229521 h 273533"/>
                <a:gd name="connsiteX33" fmla="*/ 96478 w 200403"/>
                <a:gd name="connsiteY33" fmla="*/ 229265 h 273533"/>
                <a:gd name="connsiteX34" fmla="*/ 32202 w 200403"/>
                <a:gd name="connsiteY34" fmla="*/ 201572 h 273533"/>
                <a:gd name="connsiteX35" fmla="*/ 29609 w 200403"/>
                <a:gd name="connsiteY35" fmla="*/ 200787 h 273533"/>
                <a:gd name="connsiteX36" fmla="*/ 29390 w 200403"/>
                <a:gd name="connsiteY36" fmla="*/ 200787 h 273533"/>
                <a:gd name="connsiteX37" fmla="*/ 27455 w 200403"/>
                <a:gd name="connsiteY37" fmla="*/ 201664 h 273533"/>
                <a:gd name="connsiteX38" fmla="*/ 730 w 200403"/>
                <a:gd name="connsiteY38" fmla="*/ 230726 h 273533"/>
                <a:gd name="connsiteX39" fmla="*/ 858 w 200403"/>
                <a:gd name="connsiteY39" fmla="*/ 234577 h 273533"/>
                <a:gd name="connsiteX40" fmla="*/ 103652 w 200403"/>
                <a:gd name="connsiteY40" fmla="*/ 273534 h 273533"/>
                <a:gd name="connsiteX41" fmla="*/ 200404 w 200403"/>
                <a:gd name="connsiteY41" fmla="*/ 193211 h 273533"/>
                <a:gd name="connsiteX42" fmla="*/ 200404 w 200403"/>
                <a:gd name="connsiteY42" fmla="*/ 192426 h 273533"/>
                <a:gd name="connsiteX43" fmla="*/ 175376 w 200403"/>
                <a:gd name="connsiteY43" fmla="*/ 136822 h 27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0403" h="273533">
                  <a:moveTo>
                    <a:pt x="175376" y="136822"/>
                  </a:moveTo>
                  <a:cubicBezTo>
                    <a:pt x="162707" y="126818"/>
                    <a:pt x="146442" y="120228"/>
                    <a:pt x="122710" y="115518"/>
                  </a:cubicBezTo>
                  <a:lnTo>
                    <a:pt x="121396" y="115244"/>
                  </a:lnTo>
                  <a:lnTo>
                    <a:pt x="120374" y="115043"/>
                  </a:lnTo>
                  <a:cubicBezTo>
                    <a:pt x="117946" y="114459"/>
                    <a:pt x="112761" y="113437"/>
                    <a:pt x="107248" y="112360"/>
                  </a:cubicBezTo>
                  <a:cubicBezTo>
                    <a:pt x="101334" y="111191"/>
                    <a:pt x="95200" y="110005"/>
                    <a:pt x="93374" y="109494"/>
                  </a:cubicBezTo>
                  <a:cubicBezTo>
                    <a:pt x="79044" y="105514"/>
                    <a:pt x="70355" y="101589"/>
                    <a:pt x="65243" y="96715"/>
                  </a:cubicBezTo>
                  <a:cubicBezTo>
                    <a:pt x="60132" y="91841"/>
                    <a:pt x="57941" y="86200"/>
                    <a:pt x="57576" y="78259"/>
                  </a:cubicBezTo>
                  <a:lnTo>
                    <a:pt x="57576" y="77547"/>
                  </a:lnTo>
                  <a:cubicBezTo>
                    <a:pt x="57576" y="76817"/>
                    <a:pt x="57576" y="76087"/>
                    <a:pt x="57576" y="75357"/>
                  </a:cubicBezTo>
                  <a:cubicBezTo>
                    <a:pt x="58270" y="58635"/>
                    <a:pt x="71468" y="46660"/>
                    <a:pt x="91987" y="44104"/>
                  </a:cubicBezTo>
                  <a:cubicBezTo>
                    <a:pt x="96946" y="43487"/>
                    <a:pt x="101952" y="43341"/>
                    <a:pt x="106938" y="43666"/>
                  </a:cubicBezTo>
                  <a:cubicBezTo>
                    <a:pt x="126963" y="44839"/>
                    <a:pt x="146083" y="52409"/>
                    <a:pt x="161484" y="65262"/>
                  </a:cubicBezTo>
                  <a:cubicBezTo>
                    <a:pt x="162338" y="65938"/>
                    <a:pt x="163463" y="66168"/>
                    <a:pt x="164514" y="65882"/>
                  </a:cubicBezTo>
                  <a:lnTo>
                    <a:pt x="164697" y="65882"/>
                  </a:lnTo>
                  <a:cubicBezTo>
                    <a:pt x="165454" y="65844"/>
                    <a:pt x="166161" y="65494"/>
                    <a:pt x="166650" y="64915"/>
                  </a:cubicBezTo>
                  <a:lnTo>
                    <a:pt x="191149" y="35853"/>
                  </a:lnTo>
                  <a:cubicBezTo>
                    <a:pt x="192121" y="34709"/>
                    <a:pt x="191982" y="32992"/>
                    <a:pt x="190838" y="32019"/>
                  </a:cubicBezTo>
                  <a:cubicBezTo>
                    <a:pt x="165281" y="9876"/>
                    <a:pt x="137479" y="0"/>
                    <a:pt x="100932" y="0"/>
                  </a:cubicBezTo>
                  <a:cubicBezTo>
                    <a:pt x="46349" y="0"/>
                    <a:pt x="9657" y="31837"/>
                    <a:pt x="9657" y="79209"/>
                  </a:cubicBezTo>
                  <a:lnTo>
                    <a:pt x="9657" y="80030"/>
                  </a:lnTo>
                  <a:cubicBezTo>
                    <a:pt x="9657" y="101936"/>
                    <a:pt x="16192" y="118512"/>
                    <a:pt x="29409" y="130962"/>
                  </a:cubicBezTo>
                  <a:cubicBezTo>
                    <a:pt x="41293" y="142116"/>
                    <a:pt x="58617" y="149965"/>
                    <a:pt x="82239" y="154931"/>
                  </a:cubicBezTo>
                  <a:cubicBezTo>
                    <a:pt x="83663" y="155332"/>
                    <a:pt x="87350" y="156026"/>
                    <a:pt x="90928" y="156756"/>
                  </a:cubicBezTo>
                  <a:cubicBezTo>
                    <a:pt x="93484" y="157231"/>
                    <a:pt x="95912" y="157687"/>
                    <a:pt x="96952" y="157943"/>
                  </a:cubicBezTo>
                  <a:cubicBezTo>
                    <a:pt x="98541" y="158308"/>
                    <a:pt x="102173" y="159001"/>
                    <a:pt x="105697" y="159659"/>
                  </a:cubicBezTo>
                  <a:cubicBezTo>
                    <a:pt x="108946" y="160279"/>
                    <a:pt x="112305" y="160918"/>
                    <a:pt x="113437" y="161192"/>
                  </a:cubicBezTo>
                  <a:cubicBezTo>
                    <a:pt x="126672" y="164405"/>
                    <a:pt x="135069" y="167107"/>
                    <a:pt x="141586" y="172145"/>
                  </a:cubicBezTo>
                  <a:cubicBezTo>
                    <a:pt x="148888" y="177749"/>
                    <a:pt x="152083" y="184924"/>
                    <a:pt x="152174" y="195274"/>
                  </a:cubicBezTo>
                  <a:lnTo>
                    <a:pt x="152174" y="195986"/>
                  </a:lnTo>
                  <a:cubicBezTo>
                    <a:pt x="152174" y="214807"/>
                    <a:pt x="137424" y="227221"/>
                    <a:pt x="112725" y="229192"/>
                  </a:cubicBezTo>
                  <a:cubicBezTo>
                    <a:pt x="109950" y="229411"/>
                    <a:pt x="107084" y="229521"/>
                    <a:pt x="104218" y="229521"/>
                  </a:cubicBezTo>
                  <a:lnTo>
                    <a:pt x="104218" y="229521"/>
                  </a:lnTo>
                  <a:cubicBezTo>
                    <a:pt x="101699" y="229521"/>
                    <a:pt x="99088" y="229429"/>
                    <a:pt x="96478" y="229265"/>
                  </a:cubicBezTo>
                  <a:cubicBezTo>
                    <a:pt x="70921" y="227440"/>
                    <a:pt x="51059" y="218933"/>
                    <a:pt x="32202" y="201572"/>
                  </a:cubicBezTo>
                  <a:cubicBezTo>
                    <a:pt x="31488" y="200954"/>
                    <a:pt x="30546" y="200669"/>
                    <a:pt x="29609" y="200787"/>
                  </a:cubicBezTo>
                  <a:lnTo>
                    <a:pt x="29390" y="200787"/>
                  </a:lnTo>
                  <a:cubicBezTo>
                    <a:pt x="28654" y="200807"/>
                    <a:pt x="27956" y="201123"/>
                    <a:pt x="27455" y="201664"/>
                  </a:cubicBezTo>
                  <a:lnTo>
                    <a:pt x="730" y="230726"/>
                  </a:lnTo>
                  <a:cubicBezTo>
                    <a:pt x="-291" y="231827"/>
                    <a:pt x="-234" y="233546"/>
                    <a:pt x="858" y="234577"/>
                  </a:cubicBezTo>
                  <a:cubicBezTo>
                    <a:pt x="28514" y="260792"/>
                    <a:pt x="62140" y="273534"/>
                    <a:pt x="103652" y="273534"/>
                  </a:cubicBezTo>
                  <a:cubicBezTo>
                    <a:pt x="162360" y="273534"/>
                    <a:pt x="200404" y="242007"/>
                    <a:pt x="200404" y="193211"/>
                  </a:cubicBezTo>
                  <a:lnTo>
                    <a:pt x="200404" y="192426"/>
                  </a:lnTo>
                  <a:cubicBezTo>
                    <a:pt x="200313" y="168585"/>
                    <a:pt x="191897" y="149892"/>
                    <a:pt x="175376" y="136822"/>
                  </a:cubicBezTo>
                  <a:close/>
                </a:path>
              </a:pathLst>
            </a:custGeom>
            <a:grpFill/>
            <a:ln w="1819" cap="flat">
              <a:noFill/>
              <a:prstDash val="solid"/>
              <a:miter/>
            </a:ln>
          </p:spPr>
          <p:txBody>
            <a:bodyPr rtlCol="0" anchor="ctr"/>
            <a:lstStyle/>
            <a:p>
              <a:endParaRPr lang="en-US" sz="1800"/>
            </a:p>
          </p:txBody>
        </p:sp>
        <p:sp>
          <p:nvSpPr>
            <p:cNvPr id="20" name="Freeform 12">
              <a:extLst>
                <a:ext uri="{FF2B5EF4-FFF2-40B4-BE49-F238E27FC236}">
                  <a16:creationId xmlns:a16="http://schemas.microsoft.com/office/drawing/2014/main" id="{D231F8BE-4D33-1E10-17F7-C3330279FE7B}"/>
                </a:ext>
              </a:extLst>
            </p:cNvPr>
            <p:cNvSpPr/>
            <p:nvPr/>
          </p:nvSpPr>
          <p:spPr>
            <a:xfrm>
              <a:off x="6990662" y="-67473"/>
              <a:ext cx="388004" cy="387715"/>
            </a:xfrm>
            <a:custGeom>
              <a:avLst/>
              <a:gdLst>
                <a:gd name="connsiteX0" fmla="*/ 353145 w 388004"/>
                <a:gd name="connsiteY0" fmla="*/ 283556 h 387715"/>
                <a:gd name="connsiteX1" fmla="*/ 378026 w 388004"/>
                <a:gd name="connsiteY1" fmla="*/ 200897 h 387715"/>
                <a:gd name="connsiteX2" fmla="*/ 387875 w 388004"/>
                <a:gd name="connsiteY2" fmla="*/ 187599 h 387715"/>
                <a:gd name="connsiteX3" fmla="*/ 378026 w 388004"/>
                <a:gd name="connsiteY3" fmla="*/ 177750 h 387715"/>
                <a:gd name="connsiteX4" fmla="*/ 358621 w 388004"/>
                <a:gd name="connsiteY4" fmla="*/ 104912 h 387715"/>
                <a:gd name="connsiteX5" fmla="*/ 359835 w 388004"/>
                <a:gd name="connsiteY5" fmla="*/ 88382 h 387715"/>
                <a:gd name="connsiteX6" fmla="*/ 350972 w 388004"/>
                <a:gd name="connsiteY6" fmla="*/ 84320 h 387715"/>
                <a:gd name="connsiteX7" fmla="*/ 347084 w 388004"/>
                <a:gd name="connsiteY7" fmla="*/ 84977 h 387715"/>
                <a:gd name="connsiteX8" fmla="*/ 323608 w 388004"/>
                <a:gd name="connsiteY8" fmla="*/ 56116 h 387715"/>
                <a:gd name="connsiteX9" fmla="*/ 323334 w 388004"/>
                <a:gd name="connsiteY9" fmla="*/ 55715 h 387715"/>
                <a:gd name="connsiteX10" fmla="*/ 322987 w 388004"/>
                <a:gd name="connsiteY10" fmla="*/ 55477 h 387715"/>
                <a:gd name="connsiteX11" fmla="*/ 297594 w 388004"/>
                <a:gd name="connsiteY11" fmla="*/ 34174 h 387715"/>
                <a:gd name="connsiteX12" fmla="*/ 298854 w 388004"/>
                <a:gd name="connsiteY12" fmla="*/ 28003 h 387715"/>
                <a:gd name="connsiteX13" fmla="*/ 283029 w 388004"/>
                <a:gd name="connsiteY13" fmla="*/ 12174 h 387715"/>
                <a:gd name="connsiteX14" fmla="*/ 270486 w 388004"/>
                <a:gd name="connsiteY14" fmla="*/ 18346 h 387715"/>
                <a:gd name="connsiteX15" fmla="*/ 189817 w 388004"/>
                <a:gd name="connsiteY15" fmla="*/ 0 h 387715"/>
                <a:gd name="connsiteX16" fmla="*/ 189251 w 388004"/>
                <a:gd name="connsiteY16" fmla="*/ 0 h 387715"/>
                <a:gd name="connsiteX17" fmla="*/ 104876 w 388004"/>
                <a:gd name="connsiteY17" fmla="*/ 19898 h 387715"/>
                <a:gd name="connsiteX18" fmla="*/ 96424 w 388004"/>
                <a:gd name="connsiteY18" fmla="*/ 16247 h 387715"/>
                <a:gd name="connsiteX19" fmla="*/ 84686 w 388004"/>
                <a:gd name="connsiteY19" fmla="*/ 27985 h 387715"/>
                <a:gd name="connsiteX20" fmla="*/ 85160 w 388004"/>
                <a:gd name="connsiteY20" fmla="*/ 31271 h 387715"/>
                <a:gd name="connsiteX21" fmla="*/ 63911 w 388004"/>
                <a:gd name="connsiteY21" fmla="*/ 47591 h 387715"/>
                <a:gd name="connsiteX22" fmla="*/ 47653 w 388004"/>
                <a:gd name="connsiteY22" fmla="*/ 50813 h 387715"/>
                <a:gd name="connsiteX23" fmla="*/ 47646 w 388004"/>
                <a:gd name="connsiteY23" fmla="*/ 63838 h 387715"/>
                <a:gd name="connsiteX24" fmla="*/ 33498 w 388004"/>
                <a:gd name="connsiteY24" fmla="*/ 81892 h 387715"/>
                <a:gd name="connsiteX25" fmla="*/ 26890 w 388004"/>
                <a:gd name="connsiteY25" fmla="*/ 80450 h 387715"/>
                <a:gd name="connsiteX26" fmla="*/ 11045 w 388004"/>
                <a:gd name="connsiteY26" fmla="*/ 96259 h 387715"/>
                <a:gd name="connsiteX27" fmla="*/ 17763 w 388004"/>
                <a:gd name="connsiteY27" fmla="*/ 109220 h 387715"/>
                <a:gd name="connsiteX28" fmla="*/ 19752 w 388004"/>
                <a:gd name="connsiteY28" fmla="*/ 273296 h 387715"/>
                <a:gd name="connsiteX29" fmla="*/ 17788 w 388004"/>
                <a:gd name="connsiteY29" fmla="*/ 289754 h 387715"/>
                <a:gd name="connsiteX30" fmla="*/ 31381 w 388004"/>
                <a:gd name="connsiteY30" fmla="*/ 293377 h 387715"/>
                <a:gd name="connsiteX31" fmla="*/ 55587 w 388004"/>
                <a:gd name="connsiteY31" fmla="*/ 323114 h 387715"/>
                <a:gd name="connsiteX32" fmla="*/ 55733 w 388004"/>
                <a:gd name="connsiteY32" fmla="*/ 323333 h 387715"/>
                <a:gd name="connsiteX33" fmla="*/ 55989 w 388004"/>
                <a:gd name="connsiteY33" fmla="*/ 323498 h 387715"/>
                <a:gd name="connsiteX34" fmla="*/ 178170 w 388004"/>
                <a:gd name="connsiteY34" fmla="*/ 378153 h 387715"/>
                <a:gd name="connsiteX35" fmla="*/ 191849 w 388004"/>
                <a:gd name="connsiteY35" fmla="*/ 387512 h 387715"/>
                <a:gd name="connsiteX36" fmla="*/ 201208 w 388004"/>
                <a:gd name="connsiteY36" fmla="*/ 378153 h 387715"/>
                <a:gd name="connsiteX37" fmla="*/ 270467 w 388004"/>
                <a:gd name="connsiteY37" fmla="*/ 360190 h 387715"/>
                <a:gd name="connsiteX38" fmla="*/ 292668 w 388004"/>
                <a:gd name="connsiteY38" fmla="*/ 363044 h 387715"/>
                <a:gd name="connsiteX39" fmla="*/ 297576 w 388004"/>
                <a:gd name="connsiteY39" fmla="*/ 344363 h 387715"/>
                <a:gd name="connsiteX40" fmla="*/ 322659 w 388004"/>
                <a:gd name="connsiteY40" fmla="*/ 323352 h 387715"/>
                <a:gd name="connsiteX41" fmla="*/ 323006 w 388004"/>
                <a:gd name="connsiteY41" fmla="*/ 323114 h 387715"/>
                <a:gd name="connsiteX42" fmla="*/ 323243 w 388004"/>
                <a:gd name="connsiteY42" fmla="*/ 322786 h 387715"/>
                <a:gd name="connsiteX43" fmla="*/ 352707 w 388004"/>
                <a:gd name="connsiteY43" fmla="*/ 284450 h 387715"/>
                <a:gd name="connsiteX44" fmla="*/ 353145 w 388004"/>
                <a:gd name="connsiteY44" fmla="*/ 283556 h 387715"/>
                <a:gd name="connsiteX45" fmla="*/ 320961 w 388004"/>
                <a:gd name="connsiteY45" fmla="*/ 317109 h 387715"/>
                <a:gd name="connsiteX46" fmla="*/ 289252 w 388004"/>
                <a:gd name="connsiteY46" fmla="*/ 285345 h 387715"/>
                <a:gd name="connsiteX47" fmla="*/ 345843 w 388004"/>
                <a:gd name="connsiteY47" fmla="*/ 285345 h 387715"/>
                <a:gd name="connsiteX48" fmla="*/ 321034 w 388004"/>
                <a:gd name="connsiteY48" fmla="*/ 317109 h 387715"/>
                <a:gd name="connsiteX49" fmla="*/ 35835 w 388004"/>
                <a:gd name="connsiteY49" fmla="*/ 290255 h 387715"/>
                <a:gd name="connsiteX50" fmla="*/ 38299 w 388004"/>
                <a:gd name="connsiteY50" fmla="*/ 285400 h 387715"/>
                <a:gd name="connsiteX51" fmla="*/ 80834 w 388004"/>
                <a:gd name="connsiteY51" fmla="*/ 285400 h 387715"/>
                <a:gd name="connsiteX52" fmla="*/ 83463 w 388004"/>
                <a:gd name="connsiteY52" fmla="*/ 291752 h 387715"/>
                <a:gd name="connsiteX53" fmla="*/ 57759 w 388004"/>
                <a:gd name="connsiteY53" fmla="*/ 317455 h 387715"/>
                <a:gd name="connsiteX54" fmla="*/ 35835 w 388004"/>
                <a:gd name="connsiteY54" fmla="*/ 290255 h 387715"/>
                <a:gd name="connsiteX55" fmla="*/ 321326 w 388004"/>
                <a:gd name="connsiteY55" fmla="*/ 61611 h 387715"/>
                <a:gd name="connsiteX56" fmla="*/ 342484 w 388004"/>
                <a:gd name="connsiteY56" fmla="*/ 87953 h 387715"/>
                <a:gd name="connsiteX57" fmla="*/ 339563 w 388004"/>
                <a:gd name="connsiteY57" fmla="*/ 93302 h 387715"/>
                <a:gd name="connsiteX58" fmla="*/ 289617 w 388004"/>
                <a:gd name="connsiteY58" fmla="*/ 93302 h 387715"/>
                <a:gd name="connsiteX59" fmla="*/ 201116 w 388004"/>
                <a:gd name="connsiteY59" fmla="*/ 279868 h 387715"/>
                <a:gd name="connsiteX60" fmla="*/ 192464 w 388004"/>
                <a:gd name="connsiteY60" fmla="*/ 271215 h 387715"/>
                <a:gd name="connsiteX61" fmla="*/ 192464 w 388004"/>
                <a:gd name="connsiteY61" fmla="*/ 204749 h 387715"/>
                <a:gd name="connsiteX62" fmla="*/ 198451 w 388004"/>
                <a:gd name="connsiteY62" fmla="*/ 202284 h 387715"/>
                <a:gd name="connsiteX63" fmla="*/ 276054 w 388004"/>
                <a:gd name="connsiteY63" fmla="*/ 279868 h 387715"/>
                <a:gd name="connsiteX64" fmla="*/ 109385 w 388004"/>
                <a:gd name="connsiteY64" fmla="*/ 291716 h 387715"/>
                <a:gd name="connsiteX65" fmla="*/ 112013 w 388004"/>
                <a:gd name="connsiteY65" fmla="*/ 285345 h 387715"/>
                <a:gd name="connsiteX66" fmla="*/ 178334 w 388004"/>
                <a:gd name="connsiteY66" fmla="*/ 285345 h 387715"/>
                <a:gd name="connsiteX67" fmla="*/ 186987 w 388004"/>
                <a:gd name="connsiteY67" fmla="*/ 294016 h 387715"/>
                <a:gd name="connsiteX68" fmla="*/ 186987 w 388004"/>
                <a:gd name="connsiteY68" fmla="*/ 364517 h 387715"/>
                <a:gd name="connsiteX69" fmla="*/ 183610 w 388004"/>
                <a:gd name="connsiteY69" fmla="*/ 365923 h 387715"/>
                <a:gd name="connsiteX70" fmla="*/ 187024 w 388004"/>
                <a:gd name="connsiteY70" fmla="*/ 98778 h 387715"/>
                <a:gd name="connsiteX71" fmla="*/ 187024 w 388004"/>
                <a:gd name="connsiteY71" fmla="*/ 173624 h 387715"/>
                <a:gd name="connsiteX72" fmla="*/ 180324 w 388004"/>
                <a:gd name="connsiteY72" fmla="*/ 176399 h 387715"/>
                <a:gd name="connsiteX73" fmla="*/ 106281 w 388004"/>
                <a:gd name="connsiteY73" fmla="*/ 102374 h 387715"/>
                <a:gd name="connsiteX74" fmla="*/ 107815 w 388004"/>
                <a:gd name="connsiteY74" fmla="*/ 98723 h 387715"/>
                <a:gd name="connsiteX75" fmla="*/ 112050 w 388004"/>
                <a:gd name="connsiteY75" fmla="*/ 279868 h 387715"/>
                <a:gd name="connsiteX76" fmla="*/ 109421 w 388004"/>
                <a:gd name="connsiteY76" fmla="*/ 273534 h 387715"/>
                <a:gd name="connsiteX77" fmla="*/ 180616 w 388004"/>
                <a:gd name="connsiteY77" fmla="*/ 202339 h 387715"/>
                <a:gd name="connsiteX78" fmla="*/ 186969 w 388004"/>
                <a:gd name="connsiteY78" fmla="*/ 204858 h 387715"/>
                <a:gd name="connsiteX79" fmla="*/ 186969 w 388004"/>
                <a:gd name="connsiteY79" fmla="*/ 271270 h 387715"/>
                <a:gd name="connsiteX80" fmla="*/ 178316 w 388004"/>
                <a:gd name="connsiteY80" fmla="*/ 279923 h 387715"/>
                <a:gd name="connsiteX81" fmla="*/ 205151 w 388004"/>
                <a:gd name="connsiteY81" fmla="*/ 192061 h 387715"/>
                <a:gd name="connsiteX82" fmla="*/ 271618 w 388004"/>
                <a:gd name="connsiteY82" fmla="*/ 192061 h 387715"/>
                <a:gd name="connsiteX83" fmla="*/ 280325 w 388004"/>
                <a:gd name="connsiteY83" fmla="*/ 200897 h 387715"/>
                <a:gd name="connsiteX84" fmla="*/ 280325 w 388004"/>
                <a:gd name="connsiteY84" fmla="*/ 276382 h 387715"/>
                <a:gd name="connsiteX85" fmla="*/ 202413 w 388004"/>
                <a:gd name="connsiteY85" fmla="*/ 198451 h 387715"/>
                <a:gd name="connsiteX86" fmla="*/ 205114 w 388004"/>
                <a:gd name="connsiteY86" fmla="*/ 192061 h 387715"/>
                <a:gd name="connsiteX87" fmla="*/ 280325 w 388004"/>
                <a:gd name="connsiteY87" fmla="*/ 178096 h 387715"/>
                <a:gd name="connsiteX88" fmla="*/ 271709 w 388004"/>
                <a:gd name="connsiteY88" fmla="*/ 186585 h 387715"/>
                <a:gd name="connsiteX89" fmla="*/ 205151 w 388004"/>
                <a:gd name="connsiteY89" fmla="*/ 186585 h 387715"/>
                <a:gd name="connsiteX90" fmla="*/ 202632 w 388004"/>
                <a:gd name="connsiteY90" fmla="*/ 180287 h 387715"/>
                <a:gd name="connsiteX91" fmla="*/ 280289 w 388004"/>
                <a:gd name="connsiteY91" fmla="*/ 102630 h 387715"/>
                <a:gd name="connsiteX92" fmla="*/ 198835 w 388004"/>
                <a:gd name="connsiteY92" fmla="*/ 176380 h 387715"/>
                <a:gd name="connsiteX93" fmla="*/ 192500 w 388004"/>
                <a:gd name="connsiteY93" fmla="*/ 173660 h 387715"/>
                <a:gd name="connsiteX94" fmla="*/ 192500 w 388004"/>
                <a:gd name="connsiteY94" fmla="*/ 98815 h 387715"/>
                <a:gd name="connsiteX95" fmla="*/ 276473 w 388004"/>
                <a:gd name="connsiteY95" fmla="*/ 98815 h 387715"/>
                <a:gd name="connsiteX96" fmla="*/ 99180 w 388004"/>
                <a:gd name="connsiteY96" fmla="*/ 107413 h 387715"/>
                <a:gd name="connsiteX97" fmla="*/ 102320 w 388004"/>
                <a:gd name="connsiteY97" fmla="*/ 106153 h 387715"/>
                <a:gd name="connsiteX98" fmla="*/ 176454 w 388004"/>
                <a:gd name="connsiteY98" fmla="*/ 180287 h 387715"/>
                <a:gd name="connsiteX99" fmla="*/ 173935 w 388004"/>
                <a:gd name="connsiteY99" fmla="*/ 186585 h 387715"/>
                <a:gd name="connsiteX100" fmla="*/ 99089 w 388004"/>
                <a:gd name="connsiteY100" fmla="*/ 186585 h 387715"/>
                <a:gd name="connsiteX101" fmla="*/ 174026 w 388004"/>
                <a:gd name="connsiteY101" fmla="*/ 192061 h 387715"/>
                <a:gd name="connsiteX102" fmla="*/ 176764 w 388004"/>
                <a:gd name="connsiteY102" fmla="*/ 198451 h 387715"/>
                <a:gd name="connsiteX103" fmla="*/ 105569 w 388004"/>
                <a:gd name="connsiteY103" fmla="*/ 269645 h 387715"/>
                <a:gd name="connsiteX104" fmla="*/ 99253 w 388004"/>
                <a:gd name="connsiteY104" fmla="*/ 267035 h 387715"/>
                <a:gd name="connsiteX105" fmla="*/ 99253 w 388004"/>
                <a:gd name="connsiteY105" fmla="*/ 192061 h 387715"/>
                <a:gd name="connsiteX106" fmla="*/ 285820 w 388004"/>
                <a:gd name="connsiteY106" fmla="*/ 200897 h 387715"/>
                <a:gd name="connsiteX107" fmla="*/ 294509 w 388004"/>
                <a:gd name="connsiteY107" fmla="*/ 192061 h 387715"/>
                <a:gd name="connsiteX108" fmla="*/ 364974 w 388004"/>
                <a:gd name="connsiteY108" fmla="*/ 192061 h 387715"/>
                <a:gd name="connsiteX109" fmla="*/ 366380 w 388004"/>
                <a:gd name="connsiteY109" fmla="*/ 195439 h 387715"/>
                <a:gd name="connsiteX110" fmla="*/ 285820 w 388004"/>
                <a:gd name="connsiteY110" fmla="*/ 275998 h 387715"/>
                <a:gd name="connsiteX111" fmla="*/ 364974 w 388004"/>
                <a:gd name="connsiteY111" fmla="*/ 186585 h 387715"/>
                <a:gd name="connsiteX112" fmla="*/ 294363 w 388004"/>
                <a:gd name="connsiteY112" fmla="*/ 186585 h 387715"/>
                <a:gd name="connsiteX113" fmla="*/ 285765 w 388004"/>
                <a:gd name="connsiteY113" fmla="*/ 178115 h 387715"/>
                <a:gd name="connsiteX114" fmla="*/ 285765 w 388004"/>
                <a:gd name="connsiteY114" fmla="*/ 102648 h 387715"/>
                <a:gd name="connsiteX115" fmla="*/ 366325 w 388004"/>
                <a:gd name="connsiteY115" fmla="*/ 183208 h 387715"/>
                <a:gd name="connsiteX116" fmla="*/ 364919 w 388004"/>
                <a:gd name="connsiteY116" fmla="*/ 186585 h 387715"/>
                <a:gd name="connsiteX117" fmla="*/ 192500 w 388004"/>
                <a:gd name="connsiteY117" fmla="*/ 93302 h 387715"/>
                <a:gd name="connsiteX118" fmla="*/ 192500 w 388004"/>
                <a:gd name="connsiteY118" fmla="*/ 9328 h 387715"/>
                <a:gd name="connsiteX119" fmla="*/ 276473 w 388004"/>
                <a:gd name="connsiteY119" fmla="*/ 93302 h 387715"/>
                <a:gd name="connsiteX120" fmla="*/ 187024 w 388004"/>
                <a:gd name="connsiteY120" fmla="*/ 93302 h 387715"/>
                <a:gd name="connsiteX121" fmla="*/ 107815 w 388004"/>
                <a:gd name="connsiteY121" fmla="*/ 93302 h 387715"/>
                <a:gd name="connsiteX122" fmla="*/ 106409 w 388004"/>
                <a:gd name="connsiteY122" fmla="*/ 89924 h 387715"/>
                <a:gd name="connsiteX123" fmla="*/ 187024 w 388004"/>
                <a:gd name="connsiteY123" fmla="*/ 9347 h 387715"/>
                <a:gd name="connsiteX124" fmla="*/ 90272 w 388004"/>
                <a:gd name="connsiteY124" fmla="*/ 106080 h 387715"/>
                <a:gd name="connsiteX125" fmla="*/ 93667 w 388004"/>
                <a:gd name="connsiteY125" fmla="*/ 107486 h 387715"/>
                <a:gd name="connsiteX126" fmla="*/ 93667 w 388004"/>
                <a:gd name="connsiteY126" fmla="*/ 186640 h 387715"/>
                <a:gd name="connsiteX127" fmla="*/ 9694 w 388004"/>
                <a:gd name="connsiteY127" fmla="*/ 186640 h 387715"/>
                <a:gd name="connsiteX128" fmla="*/ 93667 w 388004"/>
                <a:gd name="connsiteY128" fmla="*/ 192116 h 387715"/>
                <a:gd name="connsiteX129" fmla="*/ 93667 w 388004"/>
                <a:gd name="connsiteY129" fmla="*/ 267108 h 387715"/>
                <a:gd name="connsiteX130" fmla="*/ 87314 w 388004"/>
                <a:gd name="connsiteY130" fmla="*/ 269718 h 387715"/>
                <a:gd name="connsiteX131" fmla="*/ 9712 w 388004"/>
                <a:gd name="connsiteY131" fmla="*/ 192116 h 387715"/>
                <a:gd name="connsiteX132" fmla="*/ 87296 w 388004"/>
                <a:gd name="connsiteY132" fmla="*/ 295641 h 387715"/>
                <a:gd name="connsiteX133" fmla="*/ 93667 w 388004"/>
                <a:gd name="connsiteY133" fmla="*/ 298269 h 387715"/>
                <a:gd name="connsiteX134" fmla="*/ 93667 w 388004"/>
                <a:gd name="connsiteY134" fmla="*/ 346152 h 387715"/>
                <a:gd name="connsiteX135" fmla="*/ 61648 w 388004"/>
                <a:gd name="connsiteY135" fmla="*/ 321289 h 387715"/>
                <a:gd name="connsiteX136" fmla="*/ 99144 w 388004"/>
                <a:gd name="connsiteY136" fmla="*/ 298269 h 387715"/>
                <a:gd name="connsiteX137" fmla="*/ 105478 w 388004"/>
                <a:gd name="connsiteY137" fmla="*/ 295641 h 387715"/>
                <a:gd name="connsiteX138" fmla="*/ 179722 w 388004"/>
                <a:gd name="connsiteY138" fmla="*/ 369793 h 387715"/>
                <a:gd name="connsiteX139" fmla="*/ 178462 w 388004"/>
                <a:gd name="connsiteY139" fmla="*/ 372622 h 387715"/>
                <a:gd name="connsiteX140" fmla="*/ 99180 w 388004"/>
                <a:gd name="connsiteY140" fmla="*/ 349292 h 387715"/>
                <a:gd name="connsiteX141" fmla="*/ 195895 w 388004"/>
                <a:gd name="connsiteY141" fmla="*/ 365977 h 387715"/>
                <a:gd name="connsiteX142" fmla="*/ 192518 w 388004"/>
                <a:gd name="connsiteY142" fmla="*/ 364572 h 387715"/>
                <a:gd name="connsiteX143" fmla="*/ 192518 w 388004"/>
                <a:gd name="connsiteY143" fmla="*/ 294016 h 387715"/>
                <a:gd name="connsiteX144" fmla="*/ 201171 w 388004"/>
                <a:gd name="connsiteY144" fmla="*/ 285345 h 387715"/>
                <a:gd name="connsiteX145" fmla="*/ 276473 w 388004"/>
                <a:gd name="connsiteY145" fmla="*/ 285345 h 387715"/>
                <a:gd name="connsiteX146" fmla="*/ 289690 w 388004"/>
                <a:gd name="connsiteY146" fmla="*/ 279923 h 387715"/>
                <a:gd name="connsiteX147" fmla="*/ 370250 w 388004"/>
                <a:gd name="connsiteY147" fmla="*/ 199363 h 387715"/>
                <a:gd name="connsiteX148" fmla="*/ 372696 w 388004"/>
                <a:gd name="connsiteY148" fmla="*/ 200514 h 387715"/>
                <a:gd name="connsiteX149" fmla="*/ 349074 w 388004"/>
                <a:gd name="connsiteY149" fmla="*/ 279923 h 387715"/>
                <a:gd name="connsiteX150" fmla="*/ 372714 w 388004"/>
                <a:gd name="connsiteY150" fmla="*/ 178242 h 387715"/>
                <a:gd name="connsiteX151" fmla="*/ 370250 w 388004"/>
                <a:gd name="connsiteY151" fmla="*/ 179392 h 387715"/>
                <a:gd name="connsiteX152" fmla="*/ 289635 w 388004"/>
                <a:gd name="connsiteY152" fmla="*/ 98778 h 387715"/>
                <a:gd name="connsiteX153" fmla="*/ 339581 w 388004"/>
                <a:gd name="connsiteY153" fmla="*/ 98778 h 387715"/>
                <a:gd name="connsiteX154" fmla="*/ 353583 w 388004"/>
                <a:gd name="connsiteY154" fmla="*/ 107453 h 387715"/>
                <a:gd name="connsiteX155" fmla="*/ 353747 w 388004"/>
                <a:gd name="connsiteY155" fmla="*/ 107413 h 387715"/>
                <a:gd name="connsiteX156" fmla="*/ 372659 w 388004"/>
                <a:gd name="connsiteY156" fmla="*/ 178188 h 387715"/>
                <a:gd name="connsiteX157" fmla="*/ 317511 w 388004"/>
                <a:gd name="connsiteY157" fmla="*/ 57759 h 387715"/>
                <a:gd name="connsiteX158" fmla="*/ 285765 w 388004"/>
                <a:gd name="connsiteY158" fmla="*/ 89450 h 387715"/>
                <a:gd name="connsiteX159" fmla="*/ 285765 w 388004"/>
                <a:gd name="connsiteY159" fmla="*/ 43575 h 387715"/>
                <a:gd name="connsiteX160" fmla="*/ 294601 w 388004"/>
                <a:gd name="connsiteY160" fmla="*/ 38774 h 387715"/>
                <a:gd name="connsiteX161" fmla="*/ 317456 w 388004"/>
                <a:gd name="connsiteY161" fmla="*/ 57723 h 387715"/>
                <a:gd name="connsiteX162" fmla="*/ 280343 w 388004"/>
                <a:gd name="connsiteY162" fmla="*/ 43611 h 387715"/>
                <a:gd name="connsiteX163" fmla="*/ 280343 w 388004"/>
                <a:gd name="connsiteY163" fmla="*/ 89450 h 387715"/>
                <a:gd name="connsiteX164" fmla="*/ 196553 w 388004"/>
                <a:gd name="connsiteY164" fmla="*/ 5659 h 387715"/>
                <a:gd name="connsiteX165" fmla="*/ 267985 w 388004"/>
                <a:gd name="connsiteY165" fmla="*/ 23221 h 387715"/>
                <a:gd name="connsiteX166" fmla="*/ 267236 w 388004"/>
                <a:gd name="connsiteY166" fmla="*/ 28022 h 387715"/>
                <a:gd name="connsiteX167" fmla="*/ 280289 w 388004"/>
                <a:gd name="connsiteY167" fmla="*/ 43575 h 387715"/>
                <a:gd name="connsiteX168" fmla="*/ 183044 w 388004"/>
                <a:gd name="connsiteY168" fmla="*/ 5641 h 387715"/>
                <a:gd name="connsiteX169" fmla="*/ 102539 w 388004"/>
                <a:gd name="connsiteY169" fmla="*/ 86036 h 387715"/>
                <a:gd name="connsiteX170" fmla="*/ 99180 w 388004"/>
                <a:gd name="connsiteY170" fmla="*/ 84631 h 387715"/>
                <a:gd name="connsiteX171" fmla="*/ 99180 w 388004"/>
                <a:gd name="connsiteY171" fmla="*/ 39376 h 387715"/>
                <a:gd name="connsiteX172" fmla="*/ 108143 w 388004"/>
                <a:gd name="connsiteY172" fmla="*/ 28003 h 387715"/>
                <a:gd name="connsiteX173" fmla="*/ 107650 w 388004"/>
                <a:gd name="connsiteY173" fmla="*/ 24626 h 387715"/>
                <a:gd name="connsiteX174" fmla="*/ 182989 w 388004"/>
                <a:gd name="connsiteY174" fmla="*/ 5604 h 387715"/>
                <a:gd name="connsiteX175" fmla="*/ 93704 w 388004"/>
                <a:gd name="connsiteY175" fmla="*/ 39394 h 387715"/>
                <a:gd name="connsiteX176" fmla="*/ 93704 w 388004"/>
                <a:gd name="connsiteY176" fmla="*/ 84631 h 387715"/>
                <a:gd name="connsiteX177" fmla="*/ 90053 w 388004"/>
                <a:gd name="connsiteY177" fmla="*/ 86164 h 387715"/>
                <a:gd name="connsiteX178" fmla="*/ 67380 w 388004"/>
                <a:gd name="connsiteY178" fmla="*/ 63473 h 387715"/>
                <a:gd name="connsiteX179" fmla="*/ 69205 w 388004"/>
                <a:gd name="connsiteY179" fmla="*/ 57357 h 387715"/>
                <a:gd name="connsiteX180" fmla="*/ 67690 w 388004"/>
                <a:gd name="connsiteY180" fmla="*/ 51625 h 387715"/>
                <a:gd name="connsiteX181" fmla="*/ 87972 w 388004"/>
                <a:gd name="connsiteY181" fmla="*/ 36036 h 387715"/>
                <a:gd name="connsiteX182" fmla="*/ 93704 w 388004"/>
                <a:gd name="connsiteY182" fmla="*/ 39394 h 387715"/>
                <a:gd name="connsiteX183" fmla="*/ 51662 w 388004"/>
                <a:gd name="connsiteY183" fmla="*/ 67544 h 387715"/>
                <a:gd name="connsiteX184" fmla="*/ 63510 w 388004"/>
                <a:gd name="connsiteY184" fmla="*/ 67306 h 387715"/>
                <a:gd name="connsiteX185" fmla="*/ 86292 w 388004"/>
                <a:gd name="connsiteY185" fmla="*/ 90089 h 387715"/>
                <a:gd name="connsiteX186" fmla="*/ 85033 w 388004"/>
                <a:gd name="connsiteY186" fmla="*/ 93265 h 387715"/>
                <a:gd name="connsiteX187" fmla="*/ 42443 w 388004"/>
                <a:gd name="connsiteY187" fmla="*/ 93265 h 387715"/>
                <a:gd name="connsiteX188" fmla="*/ 38007 w 388004"/>
                <a:gd name="connsiteY188" fmla="*/ 84977 h 387715"/>
                <a:gd name="connsiteX189" fmla="*/ 51662 w 388004"/>
                <a:gd name="connsiteY189" fmla="*/ 67544 h 387715"/>
                <a:gd name="connsiteX190" fmla="*/ 26890 w 388004"/>
                <a:gd name="connsiteY190" fmla="*/ 112141 h 387715"/>
                <a:gd name="connsiteX191" fmla="*/ 42535 w 388004"/>
                <a:gd name="connsiteY191" fmla="*/ 98778 h 387715"/>
                <a:gd name="connsiteX192" fmla="*/ 85033 w 388004"/>
                <a:gd name="connsiteY192" fmla="*/ 98778 h 387715"/>
                <a:gd name="connsiteX193" fmla="*/ 86438 w 388004"/>
                <a:gd name="connsiteY193" fmla="*/ 102228 h 387715"/>
                <a:gd name="connsiteX194" fmla="*/ 5623 w 388004"/>
                <a:gd name="connsiteY194" fmla="*/ 183025 h 387715"/>
                <a:gd name="connsiteX195" fmla="*/ 22728 w 388004"/>
                <a:gd name="connsiteY195" fmla="*/ 111575 h 387715"/>
                <a:gd name="connsiteX196" fmla="*/ 26890 w 388004"/>
                <a:gd name="connsiteY196" fmla="*/ 112141 h 387715"/>
                <a:gd name="connsiteX197" fmla="*/ 5641 w 388004"/>
                <a:gd name="connsiteY197" fmla="*/ 195712 h 387715"/>
                <a:gd name="connsiteX198" fmla="*/ 83481 w 388004"/>
                <a:gd name="connsiteY198" fmla="*/ 273534 h 387715"/>
                <a:gd name="connsiteX199" fmla="*/ 80852 w 388004"/>
                <a:gd name="connsiteY199" fmla="*/ 279868 h 387715"/>
                <a:gd name="connsiteX200" fmla="*/ 38300 w 388004"/>
                <a:gd name="connsiteY200" fmla="*/ 279868 h 387715"/>
                <a:gd name="connsiteX201" fmla="*/ 24791 w 388004"/>
                <a:gd name="connsiteY201" fmla="*/ 271088 h 387715"/>
                <a:gd name="connsiteX202" fmla="*/ 5641 w 388004"/>
                <a:gd name="connsiteY202" fmla="*/ 195712 h 387715"/>
                <a:gd name="connsiteX203" fmla="*/ 200970 w 388004"/>
                <a:gd name="connsiteY203" fmla="*/ 372567 h 387715"/>
                <a:gd name="connsiteX204" fmla="*/ 199729 w 388004"/>
                <a:gd name="connsiteY204" fmla="*/ 369811 h 387715"/>
                <a:gd name="connsiteX205" fmla="*/ 280307 w 388004"/>
                <a:gd name="connsiteY205" fmla="*/ 289215 h 387715"/>
                <a:gd name="connsiteX206" fmla="*/ 280307 w 388004"/>
                <a:gd name="connsiteY206" fmla="*/ 334852 h 387715"/>
                <a:gd name="connsiteX207" fmla="*/ 267200 w 388004"/>
                <a:gd name="connsiteY207" fmla="*/ 350442 h 387715"/>
                <a:gd name="connsiteX208" fmla="*/ 267966 w 388004"/>
                <a:gd name="connsiteY208" fmla="*/ 355243 h 387715"/>
                <a:gd name="connsiteX209" fmla="*/ 200952 w 388004"/>
                <a:gd name="connsiteY209" fmla="*/ 372567 h 387715"/>
                <a:gd name="connsiteX210" fmla="*/ 285783 w 388004"/>
                <a:gd name="connsiteY210" fmla="*/ 334834 h 387715"/>
                <a:gd name="connsiteX211" fmla="*/ 285783 w 388004"/>
                <a:gd name="connsiteY211" fmla="*/ 289598 h 387715"/>
                <a:gd name="connsiteX212" fmla="*/ 317182 w 388004"/>
                <a:gd name="connsiteY212" fmla="*/ 320979 h 387715"/>
                <a:gd name="connsiteX213" fmla="*/ 294637 w 388004"/>
                <a:gd name="connsiteY213" fmla="*/ 339654 h 387715"/>
                <a:gd name="connsiteX214" fmla="*/ 285765 w 388004"/>
                <a:gd name="connsiteY214" fmla="*/ 334834 h 387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388004" h="387715">
                  <a:moveTo>
                    <a:pt x="353145" y="283556"/>
                  </a:moveTo>
                  <a:cubicBezTo>
                    <a:pt x="367737" y="258305"/>
                    <a:pt x="376255" y="230007"/>
                    <a:pt x="378026" y="200897"/>
                  </a:cubicBezTo>
                  <a:cubicBezTo>
                    <a:pt x="384418" y="199944"/>
                    <a:pt x="388828" y="193991"/>
                    <a:pt x="387875" y="187599"/>
                  </a:cubicBezTo>
                  <a:cubicBezTo>
                    <a:pt x="387117" y="182506"/>
                    <a:pt x="383119" y="178508"/>
                    <a:pt x="378026" y="177750"/>
                  </a:cubicBezTo>
                  <a:cubicBezTo>
                    <a:pt x="376547" y="152408"/>
                    <a:pt x="369945" y="127630"/>
                    <a:pt x="358621" y="104912"/>
                  </a:cubicBezTo>
                  <a:cubicBezTo>
                    <a:pt x="363521" y="100683"/>
                    <a:pt x="364065" y="93282"/>
                    <a:pt x="359835" y="88382"/>
                  </a:cubicBezTo>
                  <a:cubicBezTo>
                    <a:pt x="357611" y="85805"/>
                    <a:pt x="354376" y="84323"/>
                    <a:pt x="350972" y="84320"/>
                  </a:cubicBezTo>
                  <a:cubicBezTo>
                    <a:pt x="349649" y="84321"/>
                    <a:pt x="348335" y="84544"/>
                    <a:pt x="347084" y="84977"/>
                  </a:cubicBezTo>
                  <a:cubicBezTo>
                    <a:pt x="340216" y="74616"/>
                    <a:pt x="332354" y="64950"/>
                    <a:pt x="323608" y="56116"/>
                  </a:cubicBezTo>
                  <a:cubicBezTo>
                    <a:pt x="323534" y="55971"/>
                    <a:pt x="323442" y="55836"/>
                    <a:pt x="323334" y="55715"/>
                  </a:cubicBezTo>
                  <a:cubicBezTo>
                    <a:pt x="323223" y="55629"/>
                    <a:pt x="323107" y="55550"/>
                    <a:pt x="322987" y="55477"/>
                  </a:cubicBezTo>
                  <a:cubicBezTo>
                    <a:pt x="315154" y="47656"/>
                    <a:pt x="306658" y="40528"/>
                    <a:pt x="297594" y="34174"/>
                  </a:cubicBezTo>
                  <a:cubicBezTo>
                    <a:pt x="298433" y="32225"/>
                    <a:pt x="298861" y="30125"/>
                    <a:pt x="298854" y="28003"/>
                  </a:cubicBezTo>
                  <a:cubicBezTo>
                    <a:pt x="298855" y="19262"/>
                    <a:pt x="291770" y="12175"/>
                    <a:pt x="283029" y="12174"/>
                  </a:cubicBezTo>
                  <a:cubicBezTo>
                    <a:pt x="278117" y="12173"/>
                    <a:pt x="273482" y="14454"/>
                    <a:pt x="270486" y="18346"/>
                  </a:cubicBezTo>
                  <a:cubicBezTo>
                    <a:pt x="245291" y="6318"/>
                    <a:pt x="217735" y="51"/>
                    <a:pt x="189817" y="0"/>
                  </a:cubicBezTo>
                  <a:lnTo>
                    <a:pt x="189251" y="0"/>
                  </a:lnTo>
                  <a:cubicBezTo>
                    <a:pt x="159960" y="-30"/>
                    <a:pt x="131067" y="6784"/>
                    <a:pt x="104876" y="19898"/>
                  </a:cubicBezTo>
                  <a:cubicBezTo>
                    <a:pt x="102682" y="17568"/>
                    <a:pt x="99624" y="16247"/>
                    <a:pt x="96424" y="16247"/>
                  </a:cubicBezTo>
                  <a:cubicBezTo>
                    <a:pt x="89941" y="16247"/>
                    <a:pt x="84686" y="21502"/>
                    <a:pt x="84686" y="27985"/>
                  </a:cubicBezTo>
                  <a:cubicBezTo>
                    <a:pt x="84694" y="29097"/>
                    <a:pt x="84853" y="30202"/>
                    <a:pt x="85160" y="31271"/>
                  </a:cubicBezTo>
                  <a:cubicBezTo>
                    <a:pt x="77698" y="36199"/>
                    <a:pt x="70597" y="41653"/>
                    <a:pt x="63911" y="47591"/>
                  </a:cubicBezTo>
                  <a:cubicBezTo>
                    <a:pt x="58532" y="43991"/>
                    <a:pt x="51253" y="45434"/>
                    <a:pt x="47653" y="50813"/>
                  </a:cubicBezTo>
                  <a:cubicBezTo>
                    <a:pt x="45017" y="54754"/>
                    <a:pt x="45014" y="59895"/>
                    <a:pt x="47646" y="63838"/>
                  </a:cubicBezTo>
                  <a:cubicBezTo>
                    <a:pt x="42571" y="69566"/>
                    <a:pt x="37846" y="75595"/>
                    <a:pt x="33498" y="81892"/>
                  </a:cubicBezTo>
                  <a:cubicBezTo>
                    <a:pt x="31423" y="80947"/>
                    <a:pt x="29170" y="80455"/>
                    <a:pt x="26890" y="80450"/>
                  </a:cubicBezTo>
                  <a:cubicBezTo>
                    <a:pt x="18149" y="80440"/>
                    <a:pt x="11055" y="87518"/>
                    <a:pt x="11045" y="96259"/>
                  </a:cubicBezTo>
                  <a:cubicBezTo>
                    <a:pt x="11039" y="101416"/>
                    <a:pt x="13546" y="106252"/>
                    <a:pt x="17763" y="109220"/>
                  </a:cubicBezTo>
                  <a:cubicBezTo>
                    <a:pt x="-6600" y="161360"/>
                    <a:pt x="-5868" y="221762"/>
                    <a:pt x="19752" y="273296"/>
                  </a:cubicBezTo>
                  <a:cubicBezTo>
                    <a:pt x="14665" y="277299"/>
                    <a:pt x="13786" y="284667"/>
                    <a:pt x="17788" y="289754"/>
                  </a:cubicBezTo>
                  <a:cubicBezTo>
                    <a:pt x="21010" y="293849"/>
                    <a:pt x="26548" y="295325"/>
                    <a:pt x="31381" y="293377"/>
                  </a:cubicBezTo>
                  <a:cubicBezTo>
                    <a:pt x="38434" y="304075"/>
                    <a:pt x="46543" y="314037"/>
                    <a:pt x="55587" y="323114"/>
                  </a:cubicBezTo>
                  <a:cubicBezTo>
                    <a:pt x="55587" y="323114"/>
                    <a:pt x="55587" y="323279"/>
                    <a:pt x="55733" y="323333"/>
                  </a:cubicBezTo>
                  <a:cubicBezTo>
                    <a:pt x="55814" y="323395"/>
                    <a:pt x="55900" y="323450"/>
                    <a:pt x="55989" y="323498"/>
                  </a:cubicBezTo>
                  <a:cubicBezTo>
                    <a:pt x="88661" y="356045"/>
                    <a:pt x="132129" y="375490"/>
                    <a:pt x="178170" y="378153"/>
                  </a:cubicBezTo>
                  <a:cubicBezTo>
                    <a:pt x="179363" y="384515"/>
                    <a:pt x="185487" y="388705"/>
                    <a:pt x="191849" y="387512"/>
                  </a:cubicBezTo>
                  <a:cubicBezTo>
                    <a:pt x="196600" y="386621"/>
                    <a:pt x="200317" y="382905"/>
                    <a:pt x="201208" y="378153"/>
                  </a:cubicBezTo>
                  <a:cubicBezTo>
                    <a:pt x="225231" y="376654"/>
                    <a:pt x="248743" y="370556"/>
                    <a:pt x="270467" y="360190"/>
                  </a:cubicBezTo>
                  <a:cubicBezTo>
                    <a:pt x="275810" y="367109"/>
                    <a:pt x="285749" y="368386"/>
                    <a:pt x="292668" y="363044"/>
                  </a:cubicBezTo>
                  <a:cubicBezTo>
                    <a:pt x="298354" y="358653"/>
                    <a:pt x="300370" y="350983"/>
                    <a:pt x="297576" y="344363"/>
                  </a:cubicBezTo>
                  <a:cubicBezTo>
                    <a:pt x="306521" y="338087"/>
                    <a:pt x="314912" y="331058"/>
                    <a:pt x="322659" y="323352"/>
                  </a:cubicBezTo>
                  <a:cubicBezTo>
                    <a:pt x="322779" y="323279"/>
                    <a:pt x="322894" y="323200"/>
                    <a:pt x="323006" y="323114"/>
                  </a:cubicBezTo>
                  <a:cubicBezTo>
                    <a:pt x="323115" y="323023"/>
                    <a:pt x="323152" y="322895"/>
                    <a:pt x="323243" y="322786"/>
                  </a:cubicBezTo>
                  <a:cubicBezTo>
                    <a:pt x="334648" y="311306"/>
                    <a:pt x="344548" y="298425"/>
                    <a:pt x="352707" y="284450"/>
                  </a:cubicBezTo>
                  <a:cubicBezTo>
                    <a:pt x="352909" y="284183"/>
                    <a:pt x="353057" y="283879"/>
                    <a:pt x="353145" y="283556"/>
                  </a:cubicBezTo>
                  <a:close/>
                  <a:moveTo>
                    <a:pt x="320961" y="317109"/>
                  </a:moveTo>
                  <a:lnTo>
                    <a:pt x="289252" y="285345"/>
                  </a:lnTo>
                  <a:lnTo>
                    <a:pt x="345843" y="285345"/>
                  </a:lnTo>
                  <a:cubicBezTo>
                    <a:pt x="338750" y="296802"/>
                    <a:pt x="330432" y="307452"/>
                    <a:pt x="321034" y="317109"/>
                  </a:cubicBezTo>
                  <a:close/>
                  <a:moveTo>
                    <a:pt x="35835" y="290255"/>
                  </a:moveTo>
                  <a:cubicBezTo>
                    <a:pt x="37035" y="288858"/>
                    <a:pt x="37880" y="287193"/>
                    <a:pt x="38299" y="285400"/>
                  </a:cubicBezTo>
                  <a:lnTo>
                    <a:pt x="80834" y="285400"/>
                  </a:lnTo>
                  <a:cubicBezTo>
                    <a:pt x="81226" y="287686"/>
                    <a:pt x="82124" y="289857"/>
                    <a:pt x="83463" y="291752"/>
                  </a:cubicBezTo>
                  <a:lnTo>
                    <a:pt x="57759" y="317455"/>
                  </a:lnTo>
                  <a:cubicBezTo>
                    <a:pt x="49611" y="309100"/>
                    <a:pt x="42270" y="299992"/>
                    <a:pt x="35835" y="290255"/>
                  </a:cubicBezTo>
                  <a:close/>
                  <a:moveTo>
                    <a:pt x="321326" y="61611"/>
                  </a:moveTo>
                  <a:cubicBezTo>
                    <a:pt x="329167" y="69728"/>
                    <a:pt x="336249" y="78545"/>
                    <a:pt x="342484" y="87953"/>
                  </a:cubicBezTo>
                  <a:cubicBezTo>
                    <a:pt x="341053" y="89445"/>
                    <a:pt x="340045" y="91291"/>
                    <a:pt x="339563" y="93302"/>
                  </a:cubicBezTo>
                  <a:lnTo>
                    <a:pt x="289617" y="93302"/>
                  </a:lnTo>
                  <a:close/>
                  <a:moveTo>
                    <a:pt x="201116" y="279868"/>
                  </a:moveTo>
                  <a:cubicBezTo>
                    <a:pt x="200086" y="275588"/>
                    <a:pt x="196744" y="272245"/>
                    <a:pt x="192464" y="271215"/>
                  </a:cubicBezTo>
                  <a:lnTo>
                    <a:pt x="192464" y="204749"/>
                  </a:lnTo>
                  <a:cubicBezTo>
                    <a:pt x="194609" y="204354"/>
                    <a:pt x="196649" y="203514"/>
                    <a:pt x="198451" y="202284"/>
                  </a:cubicBezTo>
                  <a:lnTo>
                    <a:pt x="276054" y="279868"/>
                  </a:lnTo>
                  <a:close/>
                  <a:moveTo>
                    <a:pt x="109385" y="291716"/>
                  </a:moveTo>
                  <a:cubicBezTo>
                    <a:pt x="110720" y="289812"/>
                    <a:pt x="111618" y="287636"/>
                    <a:pt x="112013" y="285345"/>
                  </a:cubicBezTo>
                  <a:lnTo>
                    <a:pt x="178334" y="285345"/>
                  </a:lnTo>
                  <a:cubicBezTo>
                    <a:pt x="179358" y="289632"/>
                    <a:pt x="182701" y="292983"/>
                    <a:pt x="186987" y="294016"/>
                  </a:cubicBezTo>
                  <a:lnTo>
                    <a:pt x="186987" y="364517"/>
                  </a:lnTo>
                  <a:cubicBezTo>
                    <a:pt x="185793" y="364802"/>
                    <a:pt x="184653" y="365277"/>
                    <a:pt x="183610" y="365923"/>
                  </a:cubicBezTo>
                  <a:close/>
                  <a:moveTo>
                    <a:pt x="187024" y="98778"/>
                  </a:moveTo>
                  <a:lnTo>
                    <a:pt x="187024" y="173624"/>
                  </a:lnTo>
                  <a:cubicBezTo>
                    <a:pt x="184606" y="174017"/>
                    <a:pt x="182312" y="174967"/>
                    <a:pt x="180324" y="176399"/>
                  </a:cubicBezTo>
                  <a:lnTo>
                    <a:pt x="106281" y="102374"/>
                  </a:lnTo>
                  <a:cubicBezTo>
                    <a:pt x="106993" y="101252"/>
                    <a:pt x="107512" y="100018"/>
                    <a:pt x="107815" y="98723"/>
                  </a:cubicBezTo>
                  <a:close/>
                  <a:moveTo>
                    <a:pt x="112050" y="279868"/>
                  </a:moveTo>
                  <a:cubicBezTo>
                    <a:pt x="111638" y="277593"/>
                    <a:pt x="110742" y="275432"/>
                    <a:pt x="109421" y="273534"/>
                  </a:cubicBezTo>
                  <a:lnTo>
                    <a:pt x="180616" y="202339"/>
                  </a:lnTo>
                  <a:cubicBezTo>
                    <a:pt x="182520" y="203641"/>
                    <a:pt x="184690" y="204502"/>
                    <a:pt x="186969" y="204858"/>
                  </a:cubicBezTo>
                  <a:lnTo>
                    <a:pt x="186969" y="271270"/>
                  </a:lnTo>
                  <a:cubicBezTo>
                    <a:pt x="182688" y="272300"/>
                    <a:pt x="179346" y="275642"/>
                    <a:pt x="178316" y="279923"/>
                  </a:cubicBezTo>
                  <a:close/>
                  <a:moveTo>
                    <a:pt x="205151" y="192061"/>
                  </a:moveTo>
                  <a:lnTo>
                    <a:pt x="271618" y="192061"/>
                  </a:lnTo>
                  <a:cubicBezTo>
                    <a:pt x="272596" y="196427"/>
                    <a:pt x="275974" y="199855"/>
                    <a:pt x="280325" y="200897"/>
                  </a:cubicBezTo>
                  <a:lnTo>
                    <a:pt x="280325" y="276382"/>
                  </a:lnTo>
                  <a:lnTo>
                    <a:pt x="202413" y="198451"/>
                  </a:lnTo>
                  <a:cubicBezTo>
                    <a:pt x="203776" y="196548"/>
                    <a:pt x="204698" y="194365"/>
                    <a:pt x="205114" y="192061"/>
                  </a:cubicBezTo>
                  <a:close/>
                  <a:moveTo>
                    <a:pt x="280325" y="178096"/>
                  </a:moveTo>
                  <a:cubicBezTo>
                    <a:pt x="276102" y="179111"/>
                    <a:pt x="272786" y="182377"/>
                    <a:pt x="271709" y="186585"/>
                  </a:cubicBezTo>
                  <a:lnTo>
                    <a:pt x="205151" y="186585"/>
                  </a:lnTo>
                  <a:cubicBezTo>
                    <a:pt x="204774" y="184329"/>
                    <a:pt x="203915" y="182181"/>
                    <a:pt x="202632" y="180287"/>
                  </a:cubicBezTo>
                  <a:lnTo>
                    <a:pt x="280289" y="102630"/>
                  </a:lnTo>
                  <a:close/>
                  <a:moveTo>
                    <a:pt x="198835" y="176380"/>
                  </a:moveTo>
                  <a:cubicBezTo>
                    <a:pt x="196948" y="175021"/>
                    <a:pt x="194785" y="174092"/>
                    <a:pt x="192500" y="173660"/>
                  </a:cubicBezTo>
                  <a:lnTo>
                    <a:pt x="192500" y="98815"/>
                  </a:lnTo>
                  <a:lnTo>
                    <a:pt x="276473" y="98815"/>
                  </a:lnTo>
                  <a:close/>
                  <a:moveTo>
                    <a:pt x="99180" y="107413"/>
                  </a:moveTo>
                  <a:cubicBezTo>
                    <a:pt x="100282" y="107146"/>
                    <a:pt x="101340" y="106722"/>
                    <a:pt x="102320" y="106153"/>
                  </a:cubicBezTo>
                  <a:lnTo>
                    <a:pt x="176454" y="180287"/>
                  </a:lnTo>
                  <a:cubicBezTo>
                    <a:pt x="175171" y="182181"/>
                    <a:pt x="174312" y="184329"/>
                    <a:pt x="173935" y="186585"/>
                  </a:cubicBezTo>
                  <a:lnTo>
                    <a:pt x="99089" y="186585"/>
                  </a:lnTo>
                  <a:close/>
                  <a:moveTo>
                    <a:pt x="174026" y="192061"/>
                  </a:moveTo>
                  <a:cubicBezTo>
                    <a:pt x="174453" y="194368"/>
                    <a:pt x="175388" y="196551"/>
                    <a:pt x="176764" y="198451"/>
                  </a:cubicBezTo>
                  <a:lnTo>
                    <a:pt x="105569" y="269645"/>
                  </a:lnTo>
                  <a:cubicBezTo>
                    <a:pt x="103682" y="268320"/>
                    <a:pt x="101525" y="267428"/>
                    <a:pt x="99253" y="267035"/>
                  </a:cubicBezTo>
                  <a:lnTo>
                    <a:pt x="99253" y="192061"/>
                  </a:lnTo>
                  <a:close/>
                  <a:moveTo>
                    <a:pt x="285820" y="200897"/>
                  </a:moveTo>
                  <a:cubicBezTo>
                    <a:pt x="290164" y="199849"/>
                    <a:pt x="293534" y="196422"/>
                    <a:pt x="294509" y="192061"/>
                  </a:cubicBezTo>
                  <a:lnTo>
                    <a:pt x="364974" y="192061"/>
                  </a:lnTo>
                  <a:cubicBezTo>
                    <a:pt x="365256" y="193256"/>
                    <a:pt x="365731" y="194397"/>
                    <a:pt x="366380" y="195439"/>
                  </a:cubicBezTo>
                  <a:lnTo>
                    <a:pt x="285820" y="275998"/>
                  </a:lnTo>
                  <a:close/>
                  <a:moveTo>
                    <a:pt x="364974" y="186585"/>
                  </a:moveTo>
                  <a:lnTo>
                    <a:pt x="294363" y="186585"/>
                  </a:lnTo>
                  <a:cubicBezTo>
                    <a:pt x="293291" y="182385"/>
                    <a:pt x="289981" y="179124"/>
                    <a:pt x="285765" y="178115"/>
                  </a:cubicBezTo>
                  <a:lnTo>
                    <a:pt x="285765" y="102648"/>
                  </a:lnTo>
                  <a:lnTo>
                    <a:pt x="366325" y="183208"/>
                  </a:lnTo>
                  <a:cubicBezTo>
                    <a:pt x="365682" y="184253"/>
                    <a:pt x="365208" y="185392"/>
                    <a:pt x="364919" y="186585"/>
                  </a:cubicBezTo>
                  <a:close/>
                  <a:moveTo>
                    <a:pt x="192500" y="93302"/>
                  </a:moveTo>
                  <a:lnTo>
                    <a:pt x="192500" y="9328"/>
                  </a:lnTo>
                  <a:lnTo>
                    <a:pt x="276473" y="93302"/>
                  </a:lnTo>
                  <a:close/>
                  <a:moveTo>
                    <a:pt x="187024" y="93302"/>
                  </a:moveTo>
                  <a:lnTo>
                    <a:pt x="107815" y="93302"/>
                  </a:lnTo>
                  <a:cubicBezTo>
                    <a:pt x="107529" y="92108"/>
                    <a:pt x="107055" y="90968"/>
                    <a:pt x="106409" y="89924"/>
                  </a:cubicBezTo>
                  <a:lnTo>
                    <a:pt x="187024" y="9347"/>
                  </a:lnTo>
                  <a:close/>
                  <a:moveTo>
                    <a:pt x="90272" y="106080"/>
                  </a:moveTo>
                  <a:cubicBezTo>
                    <a:pt x="91322" y="106726"/>
                    <a:pt x="92468" y="107201"/>
                    <a:pt x="93667" y="107486"/>
                  </a:cubicBezTo>
                  <a:lnTo>
                    <a:pt x="93667" y="186640"/>
                  </a:lnTo>
                  <a:lnTo>
                    <a:pt x="9694" y="186640"/>
                  </a:lnTo>
                  <a:close/>
                  <a:moveTo>
                    <a:pt x="93667" y="192116"/>
                  </a:moveTo>
                  <a:lnTo>
                    <a:pt x="93667" y="267108"/>
                  </a:lnTo>
                  <a:cubicBezTo>
                    <a:pt x="91384" y="267501"/>
                    <a:pt x="89215" y="268393"/>
                    <a:pt x="87314" y="269718"/>
                  </a:cubicBezTo>
                  <a:lnTo>
                    <a:pt x="9712" y="192116"/>
                  </a:lnTo>
                  <a:close/>
                  <a:moveTo>
                    <a:pt x="87296" y="295641"/>
                  </a:moveTo>
                  <a:cubicBezTo>
                    <a:pt x="89198" y="296980"/>
                    <a:pt x="91374" y="297878"/>
                    <a:pt x="93667" y="298269"/>
                  </a:cubicBezTo>
                  <a:lnTo>
                    <a:pt x="93667" y="346152"/>
                  </a:lnTo>
                  <a:cubicBezTo>
                    <a:pt x="82120" y="339056"/>
                    <a:pt x="71383" y="330719"/>
                    <a:pt x="61648" y="321289"/>
                  </a:cubicBezTo>
                  <a:close/>
                  <a:moveTo>
                    <a:pt x="99144" y="298269"/>
                  </a:moveTo>
                  <a:cubicBezTo>
                    <a:pt x="101425" y="297878"/>
                    <a:pt x="103590" y="296979"/>
                    <a:pt x="105478" y="295641"/>
                  </a:cubicBezTo>
                  <a:lnTo>
                    <a:pt x="179722" y="369793"/>
                  </a:lnTo>
                  <a:cubicBezTo>
                    <a:pt x="179188" y="370681"/>
                    <a:pt x="178766" y="371631"/>
                    <a:pt x="178462" y="372622"/>
                  </a:cubicBezTo>
                  <a:cubicBezTo>
                    <a:pt x="150599" y="371008"/>
                    <a:pt x="123476" y="363027"/>
                    <a:pt x="99180" y="349292"/>
                  </a:cubicBezTo>
                  <a:close/>
                  <a:moveTo>
                    <a:pt x="195895" y="365977"/>
                  </a:moveTo>
                  <a:cubicBezTo>
                    <a:pt x="194854" y="365328"/>
                    <a:pt x="193713" y="364854"/>
                    <a:pt x="192518" y="364572"/>
                  </a:cubicBezTo>
                  <a:lnTo>
                    <a:pt x="192518" y="294016"/>
                  </a:lnTo>
                  <a:cubicBezTo>
                    <a:pt x="196808" y="292991"/>
                    <a:pt x="200155" y="289637"/>
                    <a:pt x="201171" y="285345"/>
                  </a:cubicBezTo>
                  <a:lnTo>
                    <a:pt x="276473" y="285345"/>
                  </a:lnTo>
                  <a:close/>
                  <a:moveTo>
                    <a:pt x="289690" y="279923"/>
                  </a:moveTo>
                  <a:lnTo>
                    <a:pt x="370250" y="199363"/>
                  </a:lnTo>
                  <a:cubicBezTo>
                    <a:pt x="371019" y="199838"/>
                    <a:pt x="371840" y="200224"/>
                    <a:pt x="372696" y="200514"/>
                  </a:cubicBezTo>
                  <a:cubicBezTo>
                    <a:pt x="371016" y="228445"/>
                    <a:pt x="362933" y="255615"/>
                    <a:pt x="349074" y="279923"/>
                  </a:cubicBezTo>
                  <a:close/>
                  <a:moveTo>
                    <a:pt x="372714" y="178242"/>
                  </a:moveTo>
                  <a:cubicBezTo>
                    <a:pt x="371847" y="178521"/>
                    <a:pt x="371020" y="178907"/>
                    <a:pt x="370250" y="179392"/>
                  </a:cubicBezTo>
                  <a:lnTo>
                    <a:pt x="289635" y="98778"/>
                  </a:lnTo>
                  <a:lnTo>
                    <a:pt x="339581" y="98778"/>
                  </a:lnTo>
                  <a:cubicBezTo>
                    <a:pt x="341052" y="105040"/>
                    <a:pt x="347321" y="108924"/>
                    <a:pt x="353583" y="107453"/>
                  </a:cubicBezTo>
                  <a:cubicBezTo>
                    <a:pt x="353638" y="107440"/>
                    <a:pt x="353692" y="107426"/>
                    <a:pt x="353747" y="107413"/>
                  </a:cubicBezTo>
                  <a:cubicBezTo>
                    <a:pt x="364769" y="129484"/>
                    <a:pt x="371202" y="153560"/>
                    <a:pt x="372659" y="178188"/>
                  </a:cubicBezTo>
                  <a:close/>
                  <a:moveTo>
                    <a:pt x="317511" y="57759"/>
                  </a:moveTo>
                  <a:lnTo>
                    <a:pt x="285765" y="89450"/>
                  </a:lnTo>
                  <a:lnTo>
                    <a:pt x="285765" y="43575"/>
                  </a:lnTo>
                  <a:cubicBezTo>
                    <a:pt x="289157" y="42985"/>
                    <a:pt x="292261" y="41299"/>
                    <a:pt x="294601" y="38774"/>
                  </a:cubicBezTo>
                  <a:cubicBezTo>
                    <a:pt x="302715" y="44467"/>
                    <a:pt x="310358" y="50804"/>
                    <a:pt x="317456" y="57723"/>
                  </a:cubicBezTo>
                  <a:close/>
                  <a:moveTo>
                    <a:pt x="280343" y="43611"/>
                  </a:moveTo>
                  <a:lnTo>
                    <a:pt x="280343" y="89450"/>
                  </a:lnTo>
                  <a:lnTo>
                    <a:pt x="196553" y="5659"/>
                  </a:lnTo>
                  <a:cubicBezTo>
                    <a:pt x="221310" y="6593"/>
                    <a:pt x="245616" y="12569"/>
                    <a:pt x="267985" y="23221"/>
                  </a:cubicBezTo>
                  <a:cubicBezTo>
                    <a:pt x="267492" y="24773"/>
                    <a:pt x="267240" y="26392"/>
                    <a:pt x="267236" y="28022"/>
                  </a:cubicBezTo>
                  <a:cubicBezTo>
                    <a:pt x="267258" y="35679"/>
                    <a:pt x="272751" y="42225"/>
                    <a:pt x="280289" y="43575"/>
                  </a:cubicBezTo>
                  <a:close/>
                  <a:moveTo>
                    <a:pt x="183044" y="5641"/>
                  </a:moveTo>
                  <a:lnTo>
                    <a:pt x="102539" y="86036"/>
                  </a:lnTo>
                  <a:cubicBezTo>
                    <a:pt x="101502" y="85391"/>
                    <a:pt x="100368" y="84916"/>
                    <a:pt x="99180" y="84631"/>
                  </a:cubicBezTo>
                  <a:lnTo>
                    <a:pt x="99180" y="39376"/>
                  </a:lnTo>
                  <a:cubicBezTo>
                    <a:pt x="104436" y="38111"/>
                    <a:pt x="108142" y="33410"/>
                    <a:pt x="108143" y="28003"/>
                  </a:cubicBezTo>
                  <a:cubicBezTo>
                    <a:pt x="108147" y="26859"/>
                    <a:pt x="107981" y="25721"/>
                    <a:pt x="107650" y="24626"/>
                  </a:cubicBezTo>
                  <a:cubicBezTo>
                    <a:pt x="131103" y="12941"/>
                    <a:pt x="156800" y="6453"/>
                    <a:pt x="182989" y="5604"/>
                  </a:cubicBezTo>
                  <a:close/>
                  <a:moveTo>
                    <a:pt x="93704" y="39394"/>
                  </a:moveTo>
                  <a:lnTo>
                    <a:pt x="93704" y="84631"/>
                  </a:lnTo>
                  <a:cubicBezTo>
                    <a:pt x="92409" y="84932"/>
                    <a:pt x="91175" y="85451"/>
                    <a:pt x="90053" y="86164"/>
                  </a:cubicBezTo>
                  <a:lnTo>
                    <a:pt x="67380" y="63473"/>
                  </a:lnTo>
                  <a:cubicBezTo>
                    <a:pt x="68545" y="61644"/>
                    <a:pt x="69177" y="59526"/>
                    <a:pt x="69205" y="57357"/>
                  </a:cubicBezTo>
                  <a:cubicBezTo>
                    <a:pt x="69208" y="55347"/>
                    <a:pt x="68686" y="53371"/>
                    <a:pt x="67690" y="51625"/>
                  </a:cubicBezTo>
                  <a:cubicBezTo>
                    <a:pt x="74087" y="45972"/>
                    <a:pt x="80863" y="40763"/>
                    <a:pt x="87972" y="36036"/>
                  </a:cubicBezTo>
                  <a:cubicBezTo>
                    <a:pt x="89523" y="37678"/>
                    <a:pt x="91512" y="38844"/>
                    <a:pt x="93704" y="39394"/>
                  </a:cubicBezTo>
                  <a:close/>
                  <a:moveTo>
                    <a:pt x="51662" y="67544"/>
                  </a:moveTo>
                  <a:cubicBezTo>
                    <a:pt x="55361" y="69622"/>
                    <a:pt x="59897" y="69531"/>
                    <a:pt x="63510" y="67306"/>
                  </a:cubicBezTo>
                  <a:lnTo>
                    <a:pt x="86292" y="90089"/>
                  </a:lnTo>
                  <a:cubicBezTo>
                    <a:pt x="85715" y="91078"/>
                    <a:pt x="85291" y="92149"/>
                    <a:pt x="85033" y="93265"/>
                  </a:cubicBezTo>
                  <a:lnTo>
                    <a:pt x="42443" y="93265"/>
                  </a:lnTo>
                  <a:cubicBezTo>
                    <a:pt x="41832" y="90119"/>
                    <a:pt x="40286" y="87231"/>
                    <a:pt x="38007" y="84977"/>
                  </a:cubicBezTo>
                  <a:cubicBezTo>
                    <a:pt x="42207" y="78899"/>
                    <a:pt x="46767" y="73077"/>
                    <a:pt x="51662" y="67544"/>
                  </a:cubicBezTo>
                  <a:close/>
                  <a:moveTo>
                    <a:pt x="26890" y="112141"/>
                  </a:moveTo>
                  <a:cubicBezTo>
                    <a:pt x="34678" y="112131"/>
                    <a:pt x="41307" y="106469"/>
                    <a:pt x="42535" y="98778"/>
                  </a:cubicBezTo>
                  <a:lnTo>
                    <a:pt x="85033" y="98778"/>
                  </a:lnTo>
                  <a:cubicBezTo>
                    <a:pt x="85314" y="99996"/>
                    <a:pt x="85788" y="101161"/>
                    <a:pt x="86438" y="102228"/>
                  </a:cubicBezTo>
                  <a:lnTo>
                    <a:pt x="5623" y="183025"/>
                  </a:lnTo>
                  <a:cubicBezTo>
                    <a:pt x="6427" y="158296"/>
                    <a:pt x="12246" y="133987"/>
                    <a:pt x="22728" y="111575"/>
                  </a:cubicBezTo>
                  <a:cubicBezTo>
                    <a:pt x="24085" y="111941"/>
                    <a:pt x="25484" y="112131"/>
                    <a:pt x="26890" y="112141"/>
                  </a:cubicBezTo>
                  <a:close/>
                  <a:moveTo>
                    <a:pt x="5641" y="195712"/>
                  </a:moveTo>
                  <a:lnTo>
                    <a:pt x="83481" y="273534"/>
                  </a:lnTo>
                  <a:cubicBezTo>
                    <a:pt x="82145" y="275424"/>
                    <a:pt x="81247" y="277588"/>
                    <a:pt x="80852" y="279868"/>
                  </a:cubicBezTo>
                  <a:lnTo>
                    <a:pt x="38300" y="279868"/>
                  </a:lnTo>
                  <a:cubicBezTo>
                    <a:pt x="36866" y="273802"/>
                    <a:pt x="30917" y="269935"/>
                    <a:pt x="24791" y="271088"/>
                  </a:cubicBezTo>
                  <a:cubicBezTo>
                    <a:pt x="13071" y="247628"/>
                    <a:pt x="6540" y="221921"/>
                    <a:pt x="5641" y="195712"/>
                  </a:cubicBezTo>
                  <a:close/>
                  <a:moveTo>
                    <a:pt x="200970" y="372567"/>
                  </a:moveTo>
                  <a:cubicBezTo>
                    <a:pt x="200685" y="371596"/>
                    <a:pt x="200267" y="370669"/>
                    <a:pt x="199729" y="369811"/>
                  </a:cubicBezTo>
                  <a:lnTo>
                    <a:pt x="280307" y="289215"/>
                  </a:lnTo>
                  <a:lnTo>
                    <a:pt x="280307" y="334852"/>
                  </a:lnTo>
                  <a:cubicBezTo>
                    <a:pt x="272730" y="336174"/>
                    <a:pt x="267201" y="342751"/>
                    <a:pt x="267200" y="350442"/>
                  </a:cubicBezTo>
                  <a:cubicBezTo>
                    <a:pt x="267202" y="352073"/>
                    <a:pt x="267461" y="353693"/>
                    <a:pt x="267966" y="355243"/>
                  </a:cubicBezTo>
                  <a:cubicBezTo>
                    <a:pt x="246936" y="365235"/>
                    <a:pt x="224190" y="371115"/>
                    <a:pt x="200952" y="372567"/>
                  </a:cubicBezTo>
                  <a:close/>
                  <a:moveTo>
                    <a:pt x="285783" y="334834"/>
                  </a:moveTo>
                  <a:lnTo>
                    <a:pt x="285783" y="289598"/>
                  </a:lnTo>
                  <a:lnTo>
                    <a:pt x="317182" y="320979"/>
                  </a:lnTo>
                  <a:cubicBezTo>
                    <a:pt x="310171" y="327788"/>
                    <a:pt x="302632" y="334032"/>
                    <a:pt x="294637" y="339654"/>
                  </a:cubicBezTo>
                  <a:cubicBezTo>
                    <a:pt x="292292" y="337113"/>
                    <a:pt x="289173" y="335419"/>
                    <a:pt x="285765" y="334834"/>
                  </a:cubicBezTo>
                  <a:close/>
                </a:path>
              </a:pathLst>
            </a:custGeom>
            <a:grpFill/>
            <a:ln w="1819" cap="flat">
              <a:noFill/>
              <a:prstDash val="solid"/>
              <a:miter/>
            </a:ln>
          </p:spPr>
          <p:txBody>
            <a:bodyPr rtlCol="0" anchor="ctr"/>
            <a:lstStyle/>
            <a:p>
              <a:endParaRPr lang="en-US" sz="1800"/>
            </a:p>
          </p:txBody>
        </p:sp>
      </p:grpSp>
      <p:sp>
        <p:nvSpPr>
          <p:cNvPr id="4" name="Slide Number Placeholder 13">
            <a:extLst>
              <a:ext uri="{FF2B5EF4-FFF2-40B4-BE49-F238E27FC236}">
                <a16:creationId xmlns:a16="http://schemas.microsoft.com/office/drawing/2014/main" id="{F24568A2-98F5-E875-B915-AF715F9D3427}"/>
              </a:ext>
            </a:extLst>
          </p:cNvPr>
          <p:cNvSpPr>
            <a:spLocks noGrp="1"/>
          </p:cNvSpPr>
          <p:nvPr>
            <p:ph type="sldNum" sz="quarter" idx="4"/>
          </p:nvPr>
        </p:nvSpPr>
        <p:spPr>
          <a:xfrm>
            <a:off x="8788186" y="4939894"/>
            <a:ext cx="285750" cy="80866"/>
          </a:xfrm>
          <a:prstGeom prst="rect">
            <a:avLst/>
          </a:prstGeom>
        </p:spPr>
        <p:txBody>
          <a:bodyPr vert="horz" lIns="0" tIns="0" rIns="0" bIns="0" rtlCol="0" anchor="ctr"/>
          <a:lstStyle>
            <a:lvl1pPr algn="r">
              <a:defRPr sz="525">
                <a:solidFill>
                  <a:schemeClr val="bg1"/>
                </a:solidFill>
                <a:latin typeface="+mj-lt"/>
              </a:defRPr>
            </a:lvl1pPr>
          </a:lstStyle>
          <a:p>
            <a:fld id="{70F63544-3858-4327-B6B2-E49B7EA9EE60}" type="slidenum">
              <a:rPr lang="en-GB" smtClean="0"/>
              <a:pPr/>
              <a:t>‹#›</a:t>
            </a:fld>
            <a:endParaRPr lang="en-GB"/>
          </a:p>
        </p:txBody>
      </p:sp>
    </p:spTree>
    <p:extLst>
      <p:ext uri="{BB962C8B-B14F-4D97-AF65-F5344CB8AC3E}">
        <p14:creationId xmlns:p14="http://schemas.microsoft.com/office/powerpoint/2010/main" val="3970130995"/>
      </p:ext>
    </p:extLst>
  </p:cSld>
  <p:clrMapOvr>
    <a:masterClrMapping/>
  </p:clrMapOvr>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Image Quote 03">
    <p:bg>
      <p:bgPr>
        <a:solidFill>
          <a:schemeClr val="tx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080313B-0677-EBFA-9E1F-DF3A1DB7E3E8}"/>
              </a:ext>
            </a:extLst>
          </p:cNvPr>
          <p:cNvSpPr/>
          <p:nvPr userDrawn="1"/>
        </p:nvSpPr>
        <p:spPr>
          <a:xfrm>
            <a:off x="0" y="0"/>
            <a:ext cx="9144000" cy="5148263"/>
          </a:xfrm>
          <a:prstGeom prst="rect">
            <a:avLst/>
          </a:prstGeom>
          <a:solidFill>
            <a:schemeClr val="tx1">
              <a:alpha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 name="Content Placeholder 2">
            <a:extLst>
              <a:ext uri="{FF2B5EF4-FFF2-40B4-BE49-F238E27FC236}">
                <a16:creationId xmlns:a16="http://schemas.microsoft.com/office/drawing/2014/main" id="{D8035F1A-60CA-08F8-B525-AE08379BEBC7}"/>
              </a:ext>
            </a:extLst>
          </p:cNvPr>
          <p:cNvSpPr>
            <a:spLocks noGrp="1"/>
          </p:cNvSpPr>
          <p:nvPr>
            <p:ph idx="1" hasCustomPrompt="1"/>
          </p:nvPr>
        </p:nvSpPr>
        <p:spPr>
          <a:xfrm>
            <a:off x="3714751" y="572029"/>
            <a:ext cx="4571999" cy="4004205"/>
          </a:xfrm>
        </p:spPr>
        <p:txBody>
          <a:bodyPr anchor="b"/>
          <a:lstStyle>
            <a:lvl1pPr marL="0" indent="0">
              <a:lnSpc>
                <a:spcPct val="85000"/>
              </a:lnSpc>
              <a:spcAft>
                <a:spcPts val="1350"/>
              </a:spcAft>
              <a:buNone/>
              <a:defRPr sz="4050" spc="-150" baseline="0">
                <a:solidFill>
                  <a:schemeClr val="bg2"/>
                </a:solidFill>
                <a:latin typeface="Inter SemiBold" panose="02000503000000020004" pitchFamily="2" charset="0"/>
                <a:ea typeface="Inter SemiBold" panose="02000503000000020004" pitchFamily="2" charset="0"/>
              </a:defRPr>
            </a:lvl1pPr>
            <a:lvl2pPr marL="0" indent="0">
              <a:lnSpc>
                <a:spcPct val="85000"/>
              </a:lnSpc>
              <a:spcAft>
                <a:spcPts val="1350"/>
              </a:spcAft>
              <a:buClr>
                <a:schemeClr val="tx2"/>
              </a:buClr>
              <a:buNone/>
              <a:defRPr sz="3300" spc="-75" baseline="0">
                <a:solidFill>
                  <a:schemeClr val="bg2"/>
                </a:solidFill>
                <a:latin typeface="Inter SemiBold" panose="02000503000000020004" pitchFamily="2" charset="0"/>
                <a:ea typeface="Inter SemiBold" panose="02000503000000020004" pitchFamily="2" charset="0"/>
              </a:defRPr>
            </a:lvl2pPr>
            <a:lvl3pPr>
              <a:lnSpc>
                <a:spcPct val="90000"/>
              </a:lnSpc>
              <a:spcBef>
                <a:spcPts val="0"/>
              </a:spcBef>
              <a:spcAft>
                <a:spcPts val="1350"/>
              </a:spcAft>
              <a:defRPr sz="2550" spc="-75" baseline="0">
                <a:solidFill>
                  <a:schemeClr val="bg2"/>
                </a:solidFill>
                <a:latin typeface="Inter SemiBold" panose="02000503000000020004" pitchFamily="2" charset="0"/>
                <a:ea typeface="Inter SemiBold" panose="02000503000000020004" pitchFamily="2" charset="0"/>
              </a:defRPr>
            </a:lvl3pPr>
            <a:lvl4pPr>
              <a:lnSpc>
                <a:spcPct val="90000"/>
              </a:lnSpc>
              <a:spcAft>
                <a:spcPts val="1350"/>
              </a:spcAft>
              <a:buClr>
                <a:schemeClr val="bg1"/>
              </a:buClr>
              <a:defRPr sz="1800" spc="-75" baseline="0">
                <a:solidFill>
                  <a:schemeClr val="bg2"/>
                </a:solidFill>
                <a:latin typeface="Inter SemiBold" panose="02000503000000020004" pitchFamily="2" charset="0"/>
                <a:ea typeface="Inter SemiBold" panose="02000503000000020004" pitchFamily="2" charset="0"/>
              </a:defRPr>
            </a:lvl4pPr>
            <a:lvl5pPr>
              <a:lnSpc>
                <a:spcPct val="100000"/>
              </a:lnSpc>
              <a:buClr>
                <a:schemeClr val="bg1"/>
              </a:buClr>
              <a:defRPr>
                <a:solidFill>
                  <a:schemeClr val="bg1"/>
                </a:solidFill>
              </a:defRPr>
            </a:lvl5pPr>
            <a:lvl6pPr>
              <a:lnSpc>
                <a:spcPct val="100000"/>
              </a:lnSpc>
              <a:defRPr>
                <a:solidFill>
                  <a:schemeClr val="bg1"/>
                </a:solidFill>
              </a:defRPr>
            </a:lvl6pPr>
            <a:lvl7pPr>
              <a:lnSpc>
                <a:spcPct val="100000"/>
              </a:lnSpc>
              <a:spcBef>
                <a:spcPts val="450"/>
              </a:spcBef>
              <a:spcAft>
                <a:spcPts val="225"/>
              </a:spcAft>
              <a:defRPr>
                <a:solidFill>
                  <a:schemeClr val="bg1"/>
                </a:solidFill>
              </a:defRPr>
            </a:lvl7pPr>
            <a:lvl8pPr>
              <a:lnSpc>
                <a:spcPct val="100000"/>
              </a:lnSpc>
              <a:spcBef>
                <a:spcPts val="225"/>
              </a:spcBef>
              <a:spcAft>
                <a:spcPts val="225"/>
              </a:spcAft>
              <a:buClr>
                <a:schemeClr val="bg1"/>
              </a:buClr>
              <a:defRPr>
                <a:solidFill>
                  <a:schemeClr val="bg1"/>
                </a:solidFill>
              </a:defRPr>
            </a:lvl8pPr>
            <a:lvl9pPr>
              <a:lnSpc>
                <a:spcPct val="100000"/>
              </a:lnSpc>
              <a:defRPr sz="1350">
                <a:solidFill>
                  <a:schemeClr val="bg1"/>
                </a:solidFill>
              </a:defRPr>
            </a:lvl9pPr>
          </a:lstStyle>
          <a:p>
            <a:pPr lvl="0"/>
            <a:r>
              <a:rPr lang="en-US"/>
              <a:t>54pt quote</a:t>
            </a:r>
          </a:p>
          <a:p>
            <a:pPr lvl="1"/>
            <a:r>
              <a:rPr lang="en-US"/>
              <a:t>44pt quote</a:t>
            </a:r>
          </a:p>
          <a:p>
            <a:pPr lvl="2"/>
            <a:r>
              <a:rPr lang="en-US"/>
              <a:t>34pt Quote</a:t>
            </a:r>
          </a:p>
          <a:p>
            <a:pPr lvl="3"/>
            <a:r>
              <a:rPr lang="en-US"/>
              <a:t>24pt Quote</a:t>
            </a:r>
          </a:p>
          <a:p>
            <a:pPr lvl="4"/>
            <a:r>
              <a:rPr lang="en-US"/>
              <a:t>Fifth level</a:t>
            </a:r>
          </a:p>
          <a:p>
            <a:pPr lvl="5"/>
            <a:r>
              <a:rPr lang="en-US"/>
              <a:t>Sixth level</a:t>
            </a:r>
          </a:p>
          <a:p>
            <a:pPr lvl="6"/>
            <a:r>
              <a:rPr lang="en-US"/>
              <a:t>Seventh level</a:t>
            </a:r>
          </a:p>
          <a:p>
            <a:pPr lvl="7"/>
            <a:r>
              <a:rPr lang="en-US"/>
              <a:t>Eighth level</a:t>
            </a:r>
          </a:p>
          <a:p>
            <a:pPr lvl="8"/>
            <a:r>
              <a:rPr lang="en-GB"/>
              <a:t>Attribution</a:t>
            </a:r>
          </a:p>
        </p:txBody>
      </p:sp>
      <p:sp>
        <p:nvSpPr>
          <p:cNvPr id="5" name="Title 4">
            <a:extLst>
              <a:ext uri="{FF2B5EF4-FFF2-40B4-BE49-F238E27FC236}">
                <a16:creationId xmlns:a16="http://schemas.microsoft.com/office/drawing/2014/main" id="{9AC2F786-DBD2-F5DB-F12E-92EA2359D677}"/>
              </a:ext>
            </a:extLst>
          </p:cNvPr>
          <p:cNvSpPr>
            <a:spLocks noGrp="1"/>
          </p:cNvSpPr>
          <p:nvPr>
            <p:ph type="title"/>
          </p:nvPr>
        </p:nvSpPr>
        <p:spPr>
          <a:xfrm>
            <a:off x="285751" y="580967"/>
            <a:ext cx="2343906" cy="554154"/>
          </a:xfrm>
        </p:spPr>
        <p:txBody>
          <a:bodyPr/>
          <a:lstStyle>
            <a:lvl1pPr>
              <a:defRPr>
                <a:solidFill>
                  <a:schemeClr val="bg1"/>
                </a:solidFill>
              </a:defRPr>
            </a:lvl1pPr>
          </a:lstStyle>
          <a:p>
            <a:r>
              <a:rPr lang="en-US"/>
              <a:t>Click to edit Master title style</a:t>
            </a:r>
            <a:endParaRPr lang="en-GB"/>
          </a:p>
        </p:txBody>
      </p:sp>
      <p:sp>
        <p:nvSpPr>
          <p:cNvPr id="7" name="Content Placeholder 2">
            <a:extLst>
              <a:ext uri="{FF2B5EF4-FFF2-40B4-BE49-F238E27FC236}">
                <a16:creationId xmlns:a16="http://schemas.microsoft.com/office/drawing/2014/main" id="{64E2F184-536A-CD13-EDDA-B2C80089BBE6}"/>
              </a:ext>
            </a:extLst>
          </p:cNvPr>
          <p:cNvSpPr>
            <a:spLocks noGrp="1"/>
          </p:cNvSpPr>
          <p:nvPr>
            <p:ph idx="15" hasCustomPrompt="1"/>
          </p:nvPr>
        </p:nvSpPr>
        <p:spPr>
          <a:xfrm>
            <a:off x="285751" y="279452"/>
            <a:ext cx="2285999" cy="286015"/>
          </a:xfrm>
        </p:spPr>
        <p:txBody>
          <a:bodyPr/>
          <a:lstStyle>
            <a:lvl1pPr marL="0" indent="0">
              <a:buNone/>
              <a:defRPr cap="none" spc="0" baseline="0">
                <a:solidFill>
                  <a:schemeClr val="bg1"/>
                </a:solidFill>
                <a:latin typeface="Inter SemiBold" panose="02000503000000020004" pitchFamily="2" charset="0"/>
                <a:ea typeface="Inter SemiBold" panose="02000503000000020004" pitchFamily="2" charset="0"/>
                <a:cs typeface="Inter SemiBold" panose="02000503000000020004" pitchFamily="2" charset="0"/>
              </a:defRPr>
            </a:lvl1pPr>
            <a:lvl2pPr marL="0" indent="0">
              <a:buNone/>
              <a:defRPr/>
            </a:lvl2pPr>
          </a:lstStyle>
          <a:p>
            <a:pPr lvl="0"/>
            <a:r>
              <a:rPr lang="en-US"/>
              <a:t>Click to edit Master text Styles</a:t>
            </a:r>
          </a:p>
        </p:txBody>
      </p:sp>
      <p:sp>
        <p:nvSpPr>
          <p:cNvPr id="2" name="TextBox 1">
            <a:extLst>
              <a:ext uri="{FF2B5EF4-FFF2-40B4-BE49-F238E27FC236}">
                <a16:creationId xmlns:a16="http://schemas.microsoft.com/office/drawing/2014/main" id="{94F97D32-19F4-9332-0853-0D8A1EB68BAB}"/>
              </a:ext>
            </a:extLst>
          </p:cNvPr>
          <p:cNvSpPr txBox="1"/>
          <p:nvPr userDrawn="1">
            <p:extLst>
              <p:ext uri="{1162E1C5-73C7-4A58-AE30-91384D911F3F}">
                <p184:classification xmlns:p184="http://schemas.microsoft.com/office/powerpoint/2018/4/main" val="ftr"/>
              </p:ext>
            </p:extLst>
          </p:nvPr>
        </p:nvSpPr>
        <p:spPr>
          <a:xfrm>
            <a:off x="7583091" y="4937949"/>
            <a:ext cx="1275160" cy="80791"/>
          </a:xfrm>
          <a:prstGeom prst="rect">
            <a:avLst/>
          </a:prstGeom>
        </p:spPr>
        <p:txBody>
          <a:bodyPr horzOverflow="overflow" lIns="0" tIns="0" rIns="0" bIns="0">
            <a:spAutoFit/>
          </a:bodyPr>
          <a:lstStyle/>
          <a:p>
            <a:pPr algn="r"/>
            <a:r>
              <a:rPr lang="en-GB" sz="525">
                <a:solidFill>
                  <a:schemeClr val="bg1"/>
                </a:solidFill>
                <a:latin typeface="+mj-lt"/>
                <a:cs typeface="Inter" panose="02000503000000020004" pitchFamily="2" charset="0"/>
              </a:rPr>
              <a:t>Information Classification: GENERAL</a:t>
            </a:r>
          </a:p>
        </p:txBody>
      </p:sp>
      <p:sp>
        <p:nvSpPr>
          <p:cNvPr id="14" name="Text Placeholder 5">
            <a:extLst>
              <a:ext uri="{FF2B5EF4-FFF2-40B4-BE49-F238E27FC236}">
                <a16:creationId xmlns:a16="http://schemas.microsoft.com/office/drawing/2014/main" id="{13064ECF-6D85-7165-D170-5FD840241372}"/>
              </a:ext>
            </a:extLst>
          </p:cNvPr>
          <p:cNvSpPr>
            <a:spLocks noGrp="1"/>
          </p:cNvSpPr>
          <p:nvPr>
            <p:ph type="body" sz="quarter" idx="16" hasCustomPrompt="1"/>
          </p:nvPr>
        </p:nvSpPr>
        <p:spPr>
          <a:xfrm>
            <a:off x="285751" y="4576234"/>
            <a:ext cx="6572249" cy="286015"/>
          </a:xfrm>
        </p:spPr>
        <p:txBody>
          <a:bodyPr bIns="72000" anchor="b"/>
          <a:lstStyle>
            <a:lvl1pPr marL="0" indent="0">
              <a:lnSpc>
                <a:spcPct val="100000"/>
              </a:lnSpc>
              <a:spcBef>
                <a:spcPts val="0"/>
              </a:spcBef>
              <a:spcAft>
                <a:spcPts val="0"/>
              </a:spcAft>
              <a:buNone/>
              <a:defRPr sz="450" b="1">
                <a:solidFill>
                  <a:schemeClr val="bg1"/>
                </a:solidFill>
                <a:latin typeface="+mj-lt"/>
              </a:defRPr>
            </a:lvl1pPr>
            <a:lvl2pPr>
              <a:lnSpc>
                <a:spcPct val="100000"/>
              </a:lnSpc>
              <a:spcBef>
                <a:spcPts val="150"/>
              </a:spcBef>
              <a:spcAft>
                <a:spcPts val="0"/>
              </a:spcAft>
              <a:defRPr sz="450">
                <a:solidFill>
                  <a:schemeClr val="bg1"/>
                </a:solidFill>
                <a:latin typeface="+mj-lt"/>
              </a:defRPr>
            </a:lvl2pPr>
            <a:lvl3pPr>
              <a:lnSpc>
                <a:spcPct val="100000"/>
              </a:lnSpc>
              <a:spcBef>
                <a:spcPts val="150"/>
              </a:spcBef>
              <a:spcAft>
                <a:spcPts val="0"/>
              </a:spcAft>
              <a:defRPr sz="450">
                <a:solidFill>
                  <a:schemeClr val="bg1"/>
                </a:solidFill>
              </a:defRPr>
            </a:lvl3pPr>
            <a:lvl4pPr marL="67866" indent="-67866">
              <a:lnSpc>
                <a:spcPct val="100000"/>
              </a:lnSpc>
              <a:spcBef>
                <a:spcPts val="150"/>
              </a:spcBef>
              <a:spcAft>
                <a:spcPts val="0"/>
              </a:spcAft>
              <a:buClr>
                <a:schemeClr val="bg1"/>
              </a:buClr>
              <a:defRPr sz="450">
                <a:solidFill>
                  <a:schemeClr val="bg1"/>
                </a:solidFill>
              </a:defRPr>
            </a:lvl4pPr>
            <a:lvl5pPr marL="67866" indent="-67866">
              <a:lnSpc>
                <a:spcPct val="100000"/>
              </a:lnSpc>
              <a:spcBef>
                <a:spcPts val="0"/>
              </a:spcBef>
              <a:spcAft>
                <a:spcPts val="0"/>
              </a:spcAft>
              <a:buClr>
                <a:schemeClr val="bg1"/>
              </a:buClr>
              <a:buFont typeface="+mj-lt"/>
              <a:buAutoNum type="arabicPeriod"/>
              <a:defRPr sz="450">
                <a:solidFill>
                  <a:schemeClr val="bg1"/>
                </a:solidFill>
              </a:defRPr>
            </a:lvl5pPr>
          </a:lstStyle>
          <a:p>
            <a:pPr lvl="0"/>
            <a:r>
              <a:rPr lang="en-US"/>
              <a:t>Source: </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5" name="Graphic 11">
            <a:extLst>
              <a:ext uri="{FF2B5EF4-FFF2-40B4-BE49-F238E27FC236}">
                <a16:creationId xmlns:a16="http://schemas.microsoft.com/office/drawing/2014/main" id="{A6C170C0-DAB2-64AD-A0D9-E8E317AD6AAB}"/>
              </a:ext>
            </a:extLst>
          </p:cNvPr>
          <p:cNvGrpSpPr>
            <a:grpSpLocks noChangeAspect="1"/>
          </p:cNvGrpSpPr>
          <p:nvPr userDrawn="1"/>
        </p:nvGrpSpPr>
        <p:grpSpPr>
          <a:xfrm>
            <a:off x="287338" y="4904233"/>
            <a:ext cx="569912" cy="152189"/>
            <a:chOff x="5925389" y="-67473"/>
            <a:chExt cx="1453278" cy="387715"/>
          </a:xfrm>
          <a:solidFill>
            <a:schemeClr val="bg1"/>
          </a:solidFill>
        </p:grpSpPr>
        <p:sp>
          <p:nvSpPr>
            <p:cNvPr id="16" name="Freeform 8">
              <a:extLst>
                <a:ext uri="{FF2B5EF4-FFF2-40B4-BE49-F238E27FC236}">
                  <a16:creationId xmlns:a16="http://schemas.microsoft.com/office/drawing/2014/main" id="{AAFE3336-A704-502C-86EF-29BD1E705265}"/>
                </a:ext>
              </a:extLst>
            </p:cNvPr>
            <p:cNvSpPr/>
            <p:nvPr/>
          </p:nvSpPr>
          <p:spPr>
            <a:xfrm>
              <a:off x="5925389" y="-9659"/>
              <a:ext cx="252065" cy="270029"/>
            </a:xfrm>
            <a:custGeom>
              <a:avLst/>
              <a:gdLst>
                <a:gd name="connsiteX0" fmla="*/ 249346 w 252065"/>
                <a:gd name="connsiteY0" fmla="*/ 1 h 270029"/>
                <a:gd name="connsiteX1" fmla="*/ 204548 w 252065"/>
                <a:gd name="connsiteY1" fmla="*/ 1 h 270029"/>
                <a:gd name="connsiteX2" fmla="*/ 202138 w 252065"/>
                <a:gd name="connsiteY2" fmla="*/ 1443 h 270029"/>
                <a:gd name="connsiteX3" fmla="*/ 126398 w 252065"/>
                <a:gd name="connsiteY3" fmla="*/ 142007 h 270029"/>
                <a:gd name="connsiteX4" fmla="*/ 49928 w 252065"/>
                <a:gd name="connsiteY4" fmla="*/ 1443 h 270029"/>
                <a:gd name="connsiteX5" fmla="*/ 47463 w 252065"/>
                <a:gd name="connsiteY5" fmla="*/ 1 h 270029"/>
                <a:gd name="connsiteX6" fmla="*/ 2738 w 252065"/>
                <a:gd name="connsiteY6" fmla="*/ 1 h 270029"/>
                <a:gd name="connsiteX7" fmla="*/ 0 w 252065"/>
                <a:gd name="connsiteY7" fmla="*/ 2739 h 270029"/>
                <a:gd name="connsiteX8" fmla="*/ 0 w 252065"/>
                <a:gd name="connsiteY8" fmla="*/ 267291 h 270029"/>
                <a:gd name="connsiteX9" fmla="*/ 2738 w 252065"/>
                <a:gd name="connsiteY9" fmla="*/ 270029 h 270029"/>
                <a:gd name="connsiteX10" fmla="*/ 45638 w 252065"/>
                <a:gd name="connsiteY10" fmla="*/ 270029 h 270029"/>
                <a:gd name="connsiteX11" fmla="*/ 48376 w 252065"/>
                <a:gd name="connsiteY11" fmla="*/ 267291 h 270029"/>
                <a:gd name="connsiteX12" fmla="*/ 48376 w 252065"/>
                <a:gd name="connsiteY12" fmla="*/ 94690 h 270029"/>
                <a:gd name="connsiteX13" fmla="*/ 115792 w 252065"/>
                <a:gd name="connsiteY13" fmla="*/ 212234 h 270029"/>
                <a:gd name="connsiteX14" fmla="*/ 118165 w 252065"/>
                <a:gd name="connsiteY14" fmla="*/ 213603 h 270029"/>
                <a:gd name="connsiteX15" fmla="*/ 133864 w 252065"/>
                <a:gd name="connsiteY15" fmla="*/ 213603 h 270029"/>
                <a:gd name="connsiteX16" fmla="*/ 136238 w 252065"/>
                <a:gd name="connsiteY16" fmla="*/ 212216 h 270029"/>
                <a:gd name="connsiteX17" fmla="*/ 203307 w 252065"/>
                <a:gd name="connsiteY17" fmla="*/ 94379 h 270029"/>
                <a:gd name="connsiteX18" fmla="*/ 203307 w 252065"/>
                <a:gd name="connsiteY18" fmla="*/ 267291 h 270029"/>
                <a:gd name="connsiteX19" fmla="*/ 206045 w 252065"/>
                <a:gd name="connsiteY19" fmla="*/ 270029 h 270029"/>
                <a:gd name="connsiteX20" fmla="*/ 249328 w 252065"/>
                <a:gd name="connsiteY20" fmla="*/ 270029 h 270029"/>
                <a:gd name="connsiteX21" fmla="*/ 252066 w 252065"/>
                <a:gd name="connsiteY21" fmla="*/ 267291 h 270029"/>
                <a:gd name="connsiteX22" fmla="*/ 252066 w 252065"/>
                <a:gd name="connsiteY22" fmla="*/ 2739 h 270029"/>
                <a:gd name="connsiteX23" fmla="*/ 249346 w 252065"/>
                <a:gd name="connsiteY23" fmla="*/ 1 h 27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065" h="270029">
                  <a:moveTo>
                    <a:pt x="249346" y="1"/>
                  </a:moveTo>
                  <a:lnTo>
                    <a:pt x="204548" y="1"/>
                  </a:lnTo>
                  <a:cubicBezTo>
                    <a:pt x="203540" y="-2"/>
                    <a:pt x="202612" y="553"/>
                    <a:pt x="202138" y="1443"/>
                  </a:cubicBezTo>
                  <a:lnTo>
                    <a:pt x="126398" y="142007"/>
                  </a:lnTo>
                  <a:lnTo>
                    <a:pt x="49928" y="1443"/>
                  </a:lnTo>
                  <a:cubicBezTo>
                    <a:pt x="49445" y="535"/>
                    <a:pt x="48491" y="-23"/>
                    <a:pt x="47463" y="1"/>
                  </a:cubicBezTo>
                  <a:lnTo>
                    <a:pt x="2738" y="1"/>
                  </a:lnTo>
                  <a:cubicBezTo>
                    <a:pt x="1226" y="1"/>
                    <a:pt x="0" y="1227"/>
                    <a:pt x="0" y="2739"/>
                  </a:cubicBezTo>
                  <a:lnTo>
                    <a:pt x="0" y="267291"/>
                  </a:lnTo>
                  <a:cubicBezTo>
                    <a:pt x="0" y="268803"/>
                    <a:pt x="1226" y="270029"/>
                    <a:pt x="2738" y="270029"/>
                  </a:cubicBezTo>
                  <a:lnTo>
                    <a:pt x="45638" y="270029"/>
                  </a:lnTo>
                  <a:cubicBezTo>
                    <a:pt x="47150" y="270029"/>
                    <a:pt x="48376" y="268803"/>
                    <a:pt x="48376" y="267291"/>
                  </a:cubicBezTo>
                  <a:lnTo>
                    <a:pt x="48376" y="94690"/>
                  </a:lnTo>
                  <a:lnTo>
                    <a:pt x="115792" y="212234"/>
                  </a:lnTo>
                  <a:cubicBezTo>
                    <a:pt x="116287" y="213076"/>
                    <a:pt x="117188" y="213596"/>
                    <a:pt x="118165" y="213603"/>
                  </a:cubicBezTo>
                  <a:lnTo>
                    <a:pt x="133864" y="213603"/>
                  </a:lnTo>
                  <a:cubicBezTo>
                    <a:pt x="134849" y="213608"/>
                    <a:pt x="135758" y="213076"/>
                    <a:pt x="136238" y="212216"/>
                  </a:cubicBezTo>
                  <a:lnTo>
                    <a:pt x="203307" y="94379"/>
                  </a:lnTo>
                  <a:lnTo>
                    <a:pt x="203307" y="267291"/>
                  </a:lnTo>
                  <a:cubicBezTo>
                    <a:pt x="203307" y="268803"/>
                    <a:pt x="204533" y="270029"/>
                    <a:pt x="206045" y="270029"/>
                  </a:cubicBezTo>
                  <a:lnTo>
                    <a:pt x="249328" y="270029"/>
                  </a:lnTo>
                  <a:cubicBezTo>
                    <a:pt x="250840" y="270029"/>
                    <a:pt x="252066" y="268803"/>
                    <a:pt x="252066" y="267291"/>
                  </a:cubicBezTo>
                  <a:lnTo>
                    <a:pt x="252066" y="2739"/>
                  </a:lnTo>
                  <a:cubicBezTo>
                    <a:pt x="252066" y="1234"/>
                    <a:pt x="250851" y="11"/>
                    <a:pt x="249346" y="1"/>
                  </a:cubicBezTo>
                  <a:close/>
                </a:path>
              </a:pathLst>
            </a:custGeom>
            <a:grpFill/>
            <a:ln w="1819" cap="flat">
              <a:noFill/>
              <a:prstDash val="solid"/>
              <a:miter/>
            </a:ln>
          </p:spPr>
          <p:txBody>
            <a:bodyPr rtlCol="0" anchor="ctr"/>
            <a:lstStyle/>
            <a:p>
              <a:endParaRPr lang="en-US" sz="1800"/>
            </a:p>
          </p:txBody>
        </p:sp>
        <p:sp>
          <p:nvSpPr>
            <p:cNvPr id="17" name="Freeform 9">
              <a:extLst>
                <a:ext uri="{FF2B5EF4-FFF2-40B4-BE49-F238E27FC236}">
                  <a16:creationId xmlns:a16="http://schemas.microsoft.com/office/drawing/2014/main" id="{412DFC18-9B0B-F4D7-DCAA-5C166573C8B7}"/>
                </a:ext>
              </a:extLst>
            </p:cNvPr>
            <p:cNvSpPr/>
            <p:nvPr/>
          </p:nvSpPr>
          <p:spPr>
            <a:xfrm>
              <a:off x="6804662" y="-10352"/>
              <a:ext cx="45820" cy="271434"/>
            </a:xfrm>
            <a:custGeom>
              <a:avLst/>
              <a:gdLst>
                <a:gd name="connsiteX0" fmla="*/ 43082 w 45820"/>
                <a:gd name="connsiteY0" fmla="*/ 0 h 271434"/>
                <a:gd name="connsiteX1" fmla="*/ 45820 w 45820"/>
                <a:gd name="connsiteY1" fmla="*/ 0 h 271434"/>
                <a:gd name="connsiteX2" fmla="*/ 45820 w 45820"/>
                <a:gd name="connsiteY2" fmla="*/ 271434 h 271434"/>
                <a:gd name="connsiteX3" fmla="*/ 43082 w 45820"/>
                <a:gd name="connsiteY3" fmla="*/ 271434 h 271434"/>
                <a:gd name="connsiteX4" fmla="*/ 2738 w 45820"/>
                <a:gd name="connsiteY4" fmla="*/ 271434 h 271434"/>
                <a:gd name="connsiteX5" fmla="*/ 0 w 45820"/>
                <a:gd name="connsiteY5" fmla="*/ 271434 h 271434"/>
                <a:gd name="connsiteX6" fmla="*/ 0 w 45820"/>
                <a:gd name="connsiteY6" fmla="*/ 0 h 271434"/>
                <a:gd name="connsiteX7" fmla="*/ 2738 w 45820"/>
                <a:gd name="connsiteY7" fmla="*/ 0 h 27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20" h="271434">
                  <a:moveTo>
                    <a:pt x="43082" y="0"/>
                  </a:moveTo>
                  <a:cubicBezTo>
                    <a:pt x="44594" y="0"/>
                    <a:pt x="45820" y="0"/>
                    <a:pt x="45820" y="0"/>
                  </a:cubicBezTo>
                  <a:lnTo>
                    <a:pt x="45820" y="271434"/>
                  </a:lnTo>
                  <a:cubicBezTo>
                    <a:pt x="45820" y="271434"/>
                    <a:pt x="44594" y="271434"/>
                    <a:pt x="43082" y="271434"/>
                  </a:cubicBezTo>
                  <a:lnTo>
                    <a:pt x="2738" y="271434"/>
                  </a:lnTo>
                  <a:cubicBezTo>
                    <a:pt x="1226" y="271434"/>
                    <a:pt x="0" y="271434"/>
                    <a:pt x="0" y="271434"/>
                  </a:cubicBezTo>
                  <a:lnTo>
                    <a:pt x="0" y="0"/>
                  </a:lnTo>
                  <a:cubicBezTo>
                    <a:pt x="0" y="0"/>
                    <a:pt x="1226" y="0"/>
                    <a:pt x="2738" y="0"/>
                  </a:cubicBezTo>
                  <a:close/>
                </a:path>
              </a:pathLst>
            </a:custGeom>
            <a:grpFill/>
            <a:ln w="1819" cap="flat">
              <a:noFill/>
              <a:prstDash val="solid"/>
              <a:miter/>
            </a:ln>
          </p:spPr>
          <p:txBody>
            <a:bodyPr rtlCol="0" anchor="ctr"/>
            <a:lstStyle/>
            <a:p>
              <a:endParaRPr lang="en-US" sz="1800"/>
            </a:p>
          </p:txBody>
        </p:sp>
        <p:sp>
          <p:nvSpPr>
            <p:cNvPr id="18" name="Freeform 10">
              <a:extLst>
                <a:ext uri="{FF2B5EF4-FFF2-40B4-BE49-F238E27FC236}">
                  <a16:creationId xmlns:a16="http://schemas.microsoft.com/office/drawing/2014/main" id="{5580F21C-0FC4-4EE9-AB8C-0C62AC7AACAA}"/>
                </a:ext>
              </a:extLst>
            </p:cNvPr>
            <p:cNvSpPr/>
            <p:nvPr/>
          </p:nvSpPr>
          <p:spPr>
            <a:xfrm>
              <a:off x="6495677" y="-11302"/>
              <a:ext cx="242050" cy="273132"/>
            </a:xfrm>
            <a:custGeom>
              <a:avLst/>
              <a:gdLst>
                <a:gd name="connsiteX0" fmla="*/ 241222 w 242050"/>
                <a:gd name="connsiteY0" fmla="*/ 222639 h 273132"/>
                <a:gd name="connsiteX1" fmla="*/ 212014 w 242050"/>
                <a:gd name="connsiteY1" fmla="*/ 193047 h 273132"/>
                <a:gd name="connsiteX2" fmla="*/ 208199 w 242050"/>
                <a:gd name="connsiteY2" fmla="*/ 193047 h 273132"/>
                <a:gd name="connsiteX3" fmla="*/ 135781 w 242050"/>
                <a:gd name="connsiteY3" fmla="*/ 225578 h 273132"/>
                <a:gd name="connsiteX4" fmla="*/ 53122 w 242050"/>
                <a:gd name="connsiteY4" fmla="*/ 136639 h 273132"/>
                <a:gd name="connsiteX5" fmla="*/ 53122 w 242050"/>
                <a:gd name="connsiteY5" fmla="*/ 135891 h 273132"/>
                <a:gd name="connsiteX6" fmla="*/ 76653 w 242050"/>
                <a:gd name="connsiteY6" fmla="*/ 73093 h 273132"/>
                <a:gd name="connsiteX7" fmla="*/ 135781 w 242050"/>
                <a:gd name="connsiteY7" fmla="*/ 47317 h 273132"/>
                <a:gd name="connsiteX8" fmla="*/ 206355 w 242050"/>
                <a:gd name="connsiteY8" fmla="*/ 78752 h 273132"/>
                <a:gd name="connsiteX9" fmla="*/ 210225 w 242050"/>
                <a:gd name="connsiteY9" fmla="*/ 78615 h 273132"/>
                <a:gd name="connsiteX10" fmla="*/ 210298 w 242050"/>
                <a:gd name="connsiteY10" fmla="*/ 78533 h 273132"/>
                <a:gd name="connsiteX11" fmla="*/ 239506 w 242050"/>
                <a:gd name="connsiteY11" fmla="*/ 44889 h 273132"/>
                <a:gd name="connsiteX12" fmla="*/ 239324 w 242050"/>
                <a:gd name="connsiteY12" fmla="*/ 41129 h 273132"/>
                <a:gd name="connsiteX13" fmla="*/ 136183 w 242050"/>
                <a:gd name="connsiteY13" fmla="*/ 0 h 273132"/>
                <a:gd name="connsiteX14" fmla="*/ 0 w 242050"/>
                <a:gd name="connsiteY14" fmla="*/ 136566 h 273132"/>
                <a:gd name="connsiteX15" fmla="*/ 0 w 242050"/>
                <a:gd name="connsiteY15" fmla="*/ 137296 h 273132"/>
                <a:gd name="connsiteX16" fmla="*/ 38336 w 242050"/>
                <a:gd name="connsiteY16" fmla="*/ 233628 h 273132"/>
                <a:gd name="connsiteX17" fmla="*/ 134357 w 242050"/>
                <a:gd name="connsiteY17" fmla="*/ 273132 h 273132"/>
                <a:gd name="connsiteX18" fmla="*/ 241314 w 242050"/>
                <a:gd name="connsiteY18" fmla="*/ 226454 h 273132"/>
                <a:gd name="connsiteX19" fmla="*/ 241222 w 242050"/>
                <a:gd name="connsiteY19" fmla="*/ 222639 h 273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2050" h="273132">
                  <a:moveTo>
                    <a:pt x="241222" y="222639"/>
                  </a:moveTo>
                  <a:lnTo>
                    <a:pt x="212014" y="193047"/>
                  </a:lnTo>
                  <a:cubicBezTo>
                    <a:pt x="210948" y="192025"/>
                    <a:pt x="209265" y="192025"/>
                    <a:pt x="208199" y="193047"/>
                  </a:cubicBezTo>
                  <a:cubicBezTo>
                    <a:pt x="186695" y="213128"/>
                    <a:pt x="167070" y="225578"/>
                    <a:pt x="135781" y="225578"/>
                  </a:cubicBezTo>
                  <a:cubicBezTo>
                    <a:pt x="88665" y="225578"/>
                    <a:pt x="53122" y="187352"/>
                    <a:pt x="53122" y="136639"/>
                  </a:cubicBezTo>
                  <a:lnTo>
                    <a:pt x="53122" y="135891"/>
                  </a:lnTo>
                  <a:cubicBezTo>
                    <a:pt x="53122" y="111867"/>
                    <a:pt x="61483" y="89578"/>
                    <a:pt x="76653" y="73093"/>
                  </a:cubicBezTo>
                  <a:cubicBezTo>
                    <a:pt x="91840" y="56540"/>
                    <a:pt x="113317" y="47178"/>
                    <a:pt x="135781" y="47317"/>
                  </a:cubicBezTo>
                  <a:cubicBezTo>
                    <a:pt x="161192" y="47317"/>
                    <a:pt x="182971" y="57011"/>
                    <a:pt x="206355" y="78752"/>
                  </a:cubicBezTo>
                  <a:cubicBezTo>
                    <a:pt x="207462" y="79783"/>
                    <a:pt x="209195" y="79721"/>
                    <a:pt x="210225" y="78615"/>
                  </a:cubicBezTo>
                  <a:cubicBezTo>
                    <a:pt x="210250" y="78588"/>
                    <a:pt x="210275" y="78561"/>
                    <a:pt x="210298" y="78533"/>
                  </a:cubicBezTo>
                  <a:lnTo>
                    <a:pt x="239506" y="44889"/>
                  </a:lnTo>
                  <a:cubicBezTo>
                    <a:pt x="240463" y="43789"/>
                    <a:pt x="240383" y="42131"/>
                    <a:pt x="239324" y="41129"/>
                  </a:cubicBezTo>
                  <a:cubicBezTo>
                    <a:pt x="218057" y="20756"/>
                    <a:pt x="189122" y="0"/>
                    <a:pt x="136183" y="0"/>
                  </a:cubicBezTo>
                  <a:cubicBezTo>
                    <a:pt x="58544" y="0"/>
                    <a:pt x="0" y="58708"/>
                    <a:pt x="0" y="136566"/>
                  </a:cubicBezTo>
                  <a:lnTo>
                    <a:pt x="0" y="137296"/>
                  </a:lnTo>
                  <a:cubicBezTo>
                    <a:pt x="0" y="174190"/>
                    <a:pt x="13600" y="208491"/>
                    <a:pt x="38336" y="233628"/>
                  </a:cubicBezTo>
                  <a:cubicBezTo>
                    <a:pt x="63071" y="258765"/>
                    <a:pt x="97373" y="273132"/>
                    <a:pt x="134357" y="273132"/>
                  </a:cubicBezTo>
                  <a:cubicBezTo>
                    <a:pt x="165081" y="273132"/>
                    <a:pt x="201901" y="267656"/>
                    <a:pt x="241314" y="226454"/>
                  </a:cubicBezTo>
                  <a:cubicBezTo>
                    <a:pt x="242330" y="225371"/>
                    <a:pt x="242290" y="223672"/>
                    <a:pt x="241222" y="222639"/>
                  </a:cubicBezTo>
                  <a:close/>
                </a:path>
              </a:pathLst>
            </a:custGeom>
            <a:grpFill/>
            <a:ln w="1819" cap="flat">
              <a:noFill/>
              <a:prstDash val="solid"/>
              <a:miter/>
            </a:ln>
          </p:spPr>
          <p:txBody>
            <a:bodyPr rtlCol="0" anchor="ctr"/>
            <a:lstStyle/>
            <a:p>
              <a:endParaRPr lang="en-US" sz="1800"/>
            </a:p>
          </p:txBody>
        </p:sp>
        <p:sp>
          <p:nvSpPr>
            <p:cNvPr id="19" name="Freeform 11">
              <a:extLst>
                <a:ext uri="{FF2B5EF4-FFF2-40B4-BE49-F238E27FC236}">
                  <a16:creationId xmlns:a16="http://schemas.microsoft.com/office/drawing/2014/main" id="{C4022383-98D2-E98E-ACD6-991BD75ECD0E}"/>
                </a:ext>
              </a:extLst>
            </p:cNvPr>
            <p:cNvSpPr/>
            <p:nvPr/>
          </p:nvSpPr>
          <p:spPr>
            <a:xfrm>
              <a:off x="6242625" y="-11393"/>
              <a:ext cx="200403" cy="273533"/>
            </a:xfrm>
            <a:custGeom>
              <a:avLst/>
              <a:gdLst>
                <a:gd name="connsiteX0" fmla="*/ 175376 w 200403"/>
                <a:gd name="connsiteY0" fmla="*/ 136822 h 273533"/>
                <a:gd name="connsiteX1" fmla="*/ 122710 w 200403"/>
                <a:gd name="connsiteY1" fmla="*/ 115518 h 273533"/>
                <a:gd name="connsiteX2" fmla="*/ 121396 w 200403"/>
                <a:gd name="connsiteY2" fmla="*/ 115244 h 273533"/>
                <a:gd name="connsiteX3" fmla="*/ 120374 w 200403"/>
                <a:gd name="connsiteY3" fmla="*/ 115043 h 273533"/>
                <a:gd name="connsiteX4" fmla="*/ 107248 w 200403"/>
                <a:gd name="connsiteY4" fmla="*/ 112360 h 273533"/>
                <a:gd name="connsiteX5" fmla="*/ 93374 w 200403"/>
                <a:gd name="connsiteY5" fmla="*/ 109494 h 273533"/>
                <a:gd name="connsiteX6" fmla="*/ 65243 w 200403"/>
                <a:gd name="connsiteY6" fmla="*/ 96715 h 273533"/>
                <a:gd name="connsiteX7" fmla="*/ 57576 w 200403"/>
                <a:gd name="connsiteY7" fmla="*/ 78259 h 273533"/>
                <a:gd name="connsiteX8" fmla="*/ 57576 w 200403"/>
                <a:gd name="connsiteY8" fmla="*/ 77547 h 273533"/>
                <a:gd name="connsiteX9" fmla="*/ 57576 w 200403"/>
                <a:gd name="connsiteY9" fmla="*/ 75357 h 273533"/>
                <a:gd name="connsiteX10" fmla="*/ 91987 w 200403"/>
                <a:gd name="connsiteY10" fmla="*/ 44104 h 273533"/>
                <a:gd name="connsiteX11" fmla="*/ 106938 w 200403"/>
                <a:gd name="connsiteY11" fmla="*/ 43666 h 273533"/>
                <a:gd name="connsiteX12" fmla="*/ 161484 w 200403"/>
                <a:gd name="connsiteY12" fmla="*/ 65262 h 273533"/>
                <a:gd name="connsiteX13" fmla="*/ 164514 w 200403"/>
                <a:gd name="connsiteY13" fmla="*/ 65882 h 273533"/>
                <a:gd name="connsiteX14" fmla="*/ 164697 w 200403"/>
                <a:gd name="connsiteY14" fmla="*/ 65882 h 273533"/>
                <a:gd name="connsiteX15" fmla="*/ 166650 w 200403"/>
                <a:gd name="connsiteY15" fmla="*/ 64915 h 273533"/>
                <a:gd name="connsiteX16" fmla="*/ 191149 w 200403"/>
                <a:gd name="connsiteY16" fmla="*/ 35853 h 273533"/>
                <a:gd name="connsiteX17" fmla="*/ 190838 w 200403"/>
                <a:gd name="connsiteY17" fmla="*/ 32019 h 273533"/>
                <a:gd name="connsiteX18" fmla="*/ 100932 w 200403"/>
                <a:gd name="connsiteY18" fmla="*/ 0 h 273533"/>
                <a:gd name="connsiteX19" fmla="*/ 9657 w 200403"/>
                <a:gd name="connsiteY19" fmla="*/ 79209 h 273533"/>
                <a:gd name="connsiteX20" fmla="*/ 9657 w 200403"/>
                <a:gd name="connsiteY20" fmla="*/ 80030 h 273533"/>
                <a:gd name="connsiteX21" fmla="*/ 29409 w 200403"/>
                <a:gd name="connsiteY21" fmla="*/ 130962 h 273533"/>
                <a:gd name="connsiteX22" fmla="*/ 82239 w 200403"/>
                <a:gd name="connsiteY22" fmla="*/ 154931 h 273533"/>
                <a:gd name="connsiteX23" fmla="*/ 90928 w 200403"/>
                <a:gd name="connsiteY23" fmla="*/ 156756 h 273533"/>
                <a:gd name="connsiteX24" fmla="*/ 96952 w 200403"/>
                <a:gd name="connsiteY24" fmla="*/ 157943 h 273533"/>
                <a:gd name="connsiteX25" fmla="*/ 105697 w 200403"/>
                <a:gd name="connsiteY25" fmla="*/ 159659 h 273533"/>
                <a:gd name="connsiteX26" fmla="*/ 113437 w 200403"/>
                <a:gd name="connsiteY26" fmla="*/ 161192 h 273533"/>
                <a:gd name="connsiteX27" fmla="*/ 141586 w 200403"/>
                <a:gd name="connsiteY27" fmla="*/ 172145 h 273533"/>
                <a:gd name="connsiteX28" fmla="*/ 152174 w 200403"/>
                <a:gd name="connsiteY28" fmla="*/ 195274 h 273533"/>
                <a:gd name="connsiteX29" fmla="*/ 152174 w 200403"/>
                <a:gd name="connsiteY29" fmla="*/ 195986 h 273533"/>
                <a:gd name="connsiteX30" fmla="*/ 112725 w 200403"/>
                <a:gd name="connsiteY30" fmla="*/ 229192 h 273533"/>
                <a:gd name="connsiteX31" fmla="*/ 104218 w 200403"/>
                <a:gd name="connsiteY31" fmla="*/ 229521 h 273533"/>
                <a:gd name="connsiteX32" fmla="*/ 104218 w 200403"/>
                <a:gd name="connsiteY32" fmla="*/ 229521 h 273533"/>
                <a:gd name="connsiteX33" fmla="*/ 96478 w 200403"/>
                <a:gd name="connsiteY33" fmla="*/ 229265 h 273533"/>
                <a:gd name="connsiteX34" fmla="*/ 32202 w 200403"/>
                <a:gd name="connsiteY34" fmla="*/ 201572 h 273533"/>
                <a:gd name="connsiteX35" fmla="*/ 29609 w 200403"/>
                <a:gd name="connsiteY35" fmla="*/ 200787 h 273533"/>
                <a:gd name="connsiteX36" fmla="*/ 29390 w 200403"/>
                <a:gd name="connsiteY36" fmla="*/ 200787 h 273533"/>
                <a:gd name="connsiteX37" fmla="*/ 27455 w 200403"/>
                <a:gd name="connsiteY37" fmla="*/ 201664 h 273533"/>
                <a:gd name="connsiteX38" fmla="*/ 730 w 200403"/>
                <a:gd name="connsiteY38" fmla="*/ 230726 h 273533"/>
                <a:gd name="connsiteX39" fmla="*/ 858 w 200403"/>
                <a:gd name="connsiteY39" fmla="*/ 234577 h 273533"/>
                <a:gd name="connsiteX40" fmla="*/ 103652 w 200403"/>
                <a:gd name="connsiteY40" fmla="*/ 273534 h 273533"/>
                <a:gd name="connsiteX41" fmla="*/ 200404 w 200403"/>
                <a:gd name="connsiteY41" fmla="*/ 193211 h 273533"/>
                <a:gd name="connsiteX42" fmla="*/ 200404 w 200403"/>
                <a:gd name="connsiteY42" fmla="*/ 192426 h 273533"/>
                <a:gd name="connsiteX43" fmla="*/ 175376 w 200403"/>
                <a:gd name="connsiteY43" fmla="*/ 136822 h 27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0403" h="273533">
                  <a:moveTo>
                    <a:pt x="175376" y="136822"/>
                  </a:moveTo>
                  <a:cubicBezTo>
                    <a:pt x="162707" y="126818"/>
                    <a:pt x="146442" y="120228"/>
                    <a:pt x="122710" y="115518"/>
                  </a:cubicBezTo>
                  <a:lnTo>
                    <a:pt x="121396" y="115244"/>
                  </a:lnTo>
                  <a:lnTo>
                    <a:pt x="120374" y="115043"/>
                  </a:lnTo>
                  <a:cubicBezTo>
                    <a:pt x="117946" y="114459"/>
                    <a:pt x="112761" y="113437"/>
                    <a:pt x="107248" y="112360"/>
                  </a:cubicBezTo>
                  <a:cubicBezTo>
                    <a:pt x="101334" y="111191"/>
                    <a:pt x="95200" y="110005"/>
                    <a:pt x="93374" y="109494"/>
                  </a:cubicBezTo>
                  <a:cubicBezTo>
                    <a:pt x="79044" y="105514"/>
                    <a:pt x="70355" y="101589"/>
                    <a:pt x="65243" y="96715"/>
                  </a:cubicBezTo>
                  <a:cubicBezTo>
                    <a:pt x="60132" y="91841"/>
                    <a:pt x="57941" y="86200"/>
                    <a:pt x="57576" y="78259"/>
                  </a:cubicBezTo>
                  <a:lnTo>
                    <a:pt x="57576" y="77547"/>
                  </a:lnTo>
                  <a:cubicBezTo>
                    <a:pt x="57576" y="76817"/>
                    <a:pt x="57576" y="76087"/>
                    <a:pt x="57576" y="75357"/>
                  </a:cubicBezTo>
                  <a:cubicBezTo>
                    <a:pt x="58270" y="58635"/>
                    <a:pt x="71468" y="46660"/>
                    <a:pt x="91987" y="44104"/>
                  </a:cubicBezTo>
                  <a:cubicBezTo>
                    <a:pt x="96946" y="43487"/>
                    <a:pt x="101952" y="43341"/>
                    <a:pt x="106938" y="43666"/>
                  </a:cubicBezTo>
                  <a:cubicBezTo>
                    <a:pt x="126963" y="44839"/>
                    <a:pt x="146083" y="52409"/>
                    <a:pt x="161484" y="65262"/>
                  </a:cubicBezTo>
                  <a:cubicBezTo>
                    <a:pt x="162338" y="65938"/>
                    <a:pt x="163463" y="66168"/>
                    <a:pt x="164514" y="65882"/>
                  </a:cubicBezTo>
                  <a:lnTo>
                    <a:pt x="164697" y="65882"/>
                  </a:lnTo>
                  <a:cubicBezTo>
                    <a:pt x="165454" y="65844"/>
                    <a:pt x="166161" y="65494"/>
                    <a:pt x="166650" y="64915"/>
                  </a:cubicBezTo>
                  <a:lnTo>
                    <a:pt x="191149" y="35853"/>
                  </a:lnTo>
                  <a:cubicBezTo>
                    <a:pt x="192121" y="34709"/>
                    <a:pt x="191982" y="32992"/>
                    <a:pt x="190838" y="32019"/>
                  </a:cubicBezTo>
                  <a:cubicBezTo>
                    <a:pt x="165281" y="9876"/>
                    <a:pt x="137479" y="0"/>
                    <a:pt x="100932" y="0"/>
                  </a:cubicBezTo>
                  <a:cubicBezTo>
                    <a:pt x="46349" y="0"/>
                    <a:pt x="9657" y="31837"/>
                    <a:pt x="9657" y="79209"/>
                  </a:cubicBezTo>
                  <a:lnTo>
                    <a:pt x="9657" y="80030"/>
                  </a:lnTo>
                  <a:cubicBezTo>
                    <a:pt x="9657" y="101936"/>
                    <a:pt x="16192" y="118512"/>
                    <a:pt x="29409" y="130962"/>
                  </a:cubicBezTo>
                  <a:cubicBezTo>
                    <a:pt x="41293" y="142116"/>
                    <a:pt x="58617" y="149965"/>
                    <a:pt x="82239" y="154931"/>
                  </a:cubicBezTo>
                  <a:cubicBezTo>
                    <a:pt x="83663" y="155332"/>
                    <a:pt x="87350" y="156026"/>
                    <a:pt x="90928" y="156756"/>
                  </a:cubicBezTo>
                  <a:cubicBezTo>
                    <a:pt x="93484" y="157231"/>
                    <a:pt x="95912" y="157687"/>
                    <a:pt x="96952" y="157943"/>
                  </a:cubicBezTo>
                  <a:cubicBezTo>
                    <a:pt x="98541" y="158308"/>
                    <a:pt x="102173" y="159001"/>
                    <a:pt x="105697" y="159659"/>
                  </a:cubicBezTo>
                  <a:cubicBezTo>
                    <a:pt x="108946" y="160279"/>
                    <a:pt x="112305" y="160918"/>
                    <a:pt x="113437" y="161192"/>
                  </a:cubicBezTo>
                  <a:cubicBezTo>
                    <a:pt x="126672" y="164405"/>
                    <a:pt x="135069" y="167107"/>
                    <a:pt x="141586" y="172145"/>
                  </a:cubicBezTo>
                  <a:cubicBezTo>
                    <a:pt x="148888" y="177749"/>
                    <a:pt x="152083" y="184924"/>
                    <a:pt x="152174" y="195274"/>
                  </a:cubicBezTo>
                  <a:lnTo>
                    <a:pt x="152174" y="195986"/>
                  </a:lnTo>
                  <a:cubicBezTo>
                    <a:pt x="152174" y="214807"/>
                    <a:pt x="137424" y="227221"/>
                    <a:pt x="112725" y="229192"/>
                  </a:cubicBezTo>
                  <a:cubicBezTo>
                    <a:pt x="109950" y="229411"/>
                    <a:pt x="107084" y="229521"/>
                    <a:pt x="104218" y="229521"/>
                  </a:cubicBezTo>
                  <a:lnTo>
                    <a:pt x="104218" y="229521"/>
                  </a:lnTo>
                  <a:cubicBezTo>
                    <a:pt x="101699" y="229521"/>
                    <a:pt x="99088" y="229429"/>
                    <a:pt x="96478" y="229265"/>
                  </a:cubicBezTo>
                  <a:cubicBezTo>
                    <a:pt x="70921" y="227440"/>
                    <a:pt x="51059" y="218933"/>
                    <a:pt x="32202" y="201572"/>
                  </a:cubicBezTo>
                  <a:cubicBezTo>
                    <a:pt x="31488" y="200954"/>
                    <a:pt x="30546" y="200669"/>
                    <a:pt x="29609" y="200787"/>
                  </a:cubicBezTo>
                  <a:lnTo>
                    <a:pt x="29390" y="200787"/>
                  </a:lnTo>
                  <a:cubicBezTo>
                    <a:pt x="28654" y="200807"/>
                    <a:pt x="27956" y="201123"/>
                    <a:pt x="27455" y="201664"/>
                  </a:cubicBezTo>
                  <a:lnTo>
                    <a:pt x="730" y="230726"/>
                  </a:lnTo>
                  <a:cubicBezTo>
                    <a:pt x="-291" y="231827"/>
                    <a:pt x="-234" y="233546"/>
                    <a:pt x="858" y="234577"/>
                  </a:cubicBezTo>
                  <a:cubicBezTo>
                    <a:pt x="28514" y="260792"/>
                    <a:pt x="62140" y="273534"/>
                    <a:pt x="103652" y="273534"/>
                  </a:cubicBezTo>
                  <a:cubicBezTo>
                    <a:pt x="162360" y="273534"/>
                    <a:pt x="200404" y="242007"/>
                    <a:pt x="200404" y="193211"/>
                  </a:cubicBezTo>
                  <a:lnTo>
                    <a:pt x="200404" y="192426"/>
                  </a:lnTo>
                  <a:cubicBezTo>
                    <a:pt x="200313" y="168585"/>
                    <a:pt x="191897" y="149892"/>
                    <a:pt x="175376" y="136822"/>
                  </a:cubicBezTo>
                  <a:close/>
                </a:path>
              </a:pathLst>
            </a:custGeom>
            <a:grpFill/>
            <a:ln w="1819" cap="flat">
              <a:noFill/>
              <a:prstDash val="solid"/>
              <a:miter/>
            </a:ln>
          </p:spPr>
          <p:txBody>
            <a:bodyPr rtlCol="0" anchor="ctr"/>
            <a:lstStyle/>
            <a:p>
              <a:endParaRPr lang="en-US" sz="1800"/>
            </a:p>
          </p:txBody>
        </p:sp>
        <p:sp>
          <p:nvSpPr>
            <p:cNvPr id="20" name="Freeform 12">
              <a:extLst>
                <a:ext uri="{FF2B5EF4-FFF2-40B4-BE49-F238E27FC236}">
                  <a16:creationId xmlns:a16="http://schemas.microsoft.com/office/drawing/2014/main" id="{FDE82E68-4409-1EB1-997A-D97CFA6760DF}"/>
                </a:ext>
              </a:extLst>
            </p:cNvPr>
            <p:cNvSpPr/>
            <p:nvPr/>
          </p:nvSpPr>
          <p:spPr>
            <a:xfrm>
              <a:off x="6990662" y="-67473"/>
              <a:ext cx="388004" cy="387715"/>
            </a:xfrm>
            <a:custGeom>
              <a:avLst/>
              <a:gdLst>
                <a:gd name="connsiteX0" fmla="*/ 353145 w 388004"/>
                <a:gd name="connsiteY0" fmla="*/ 283556 h 387715"/>
                <a:gd name="connsiteX1" fmla="*/ 378026 w 388004"/>
                <a:gd name="connsiteY1" fmla="*/ 200897 h 387715"/>
                <a:gd name="connsiteX2" fmla="*/ 387875 w 388004"/>
                <a:gd name="connsiteY2" fmla="*/ 187599 h 387715"/>
                <a:gd name="connsiteX3" fmla="*/ 378026 w 388004"/>
                <a:gd name="connsiteY3" fmla="*/ 177750 h 387715"/>
                <a:gd name="connsiteX4" fmla="*/ 358621 w 388004"/>
                <a:gd name="connsiteY4" fmla="*/ 104912 h 387715"/>
                <a:gd name="connsiteX5" fmla="*/ 359835 w 388004"/>
                <a:gd name="connsiteY5" fmla="*/ 88382 h 387715"/>
                <a:gd name="connsiteX6" fmla="*/ 350972 w 388004"/>
                <a:gd name="connsiteY6" fmla="*/ 84320 h 387715"/>
                <a:gd name="connsiteX7" fmla="*/ 347084 w 388004"/>
                <a:gd name="connsiteY7" fmla="*/ 84977 h 387715"/>
                <a:gd name="connsiteX8" fmla="*/ 323608 w 388004"/>
                <a:gd name="connsiteY8" fmla="*/ 56116 h 387715"/>
                <a:gd name="connsiteX9" fmla="*/ 323334 w 388004"/>
                <a:gd name="connsiteY9" fmla="*/ 55715 h 387715"/>
                <a:gd name="connsiteX10" fmla="*/ 322987 w 388004"/>
                <a:gd name="connsiteY10" fmla="*/ 55477 h 387715"/>
                <a:gd name="connsiteX11" fmla="*/ 297594 w 388004"/>
                <a:gd name="connsiteY11" fmla="*/ 34174 h 387715"/>
                <a:gd name="connsiteX12" fmla="*/ 298854 w 388004"/>
                <a:gd name="connsiteY12" fmla="*/ 28003 h 387715"/>
                <a:gd name="connsiteX13" fmla="*/ 283029 w 388004"/>
                <a:gd name="connsiteY13" fmla="*/ 12174 h 387715"/>
                <a:gd name="connsiteX14" fmla="*/ 270486 w 388004"/>
                <a:gd name="connsiteY14" fmla="*/ 18346 h 387715"/>
                <a:gd name="connsiteX15" fmla="*/ 189817 w 388004"/>
                <a:gd name="connsiteY15" fmla="*/ 0 h 387715"/>
                <a:gd name="connsiteX16" fmla="*/ 189251 w 388004"/>
                <a:gd name="connsiteY16" fmla="*/ 0 h 387715"/>
                <a:gd name="connsiteX17" fmla="*/ 104876 w 388004"/>
                <a:gd name="connsiteY17" fmla="*/ 19898 h 387715"/>
                <a:gd name="connsiteX18" fmla="*/ 96424 w 388004"/>
                <a:gd name="connsiteY18" fmla="*/ 16247 h 387715"/>
                <a:gd name="connsiteX19" fmla="*/ 84686 w 388004"/>
                <a:gd name="connsiteY19" fmla="*/ 27985 h 387715"/>
                <a:gd name="connsiteX20" fmla="*/ 85160 w 388004"/>
                <a:gd name="connsiteY20" fmla="*/ 31271 h 387715"/>
                <a:gd name="connsiteX21" fmla="*/ 63911 w 388004"/>
                <a:gd name="connsiteY21" fmla="*/ 47591 h 387715"/>
                <a:gd name="connsiteX22" fmla="*/ 47653 w 388004"/>
                <a:gd name="connsiteY22" fmla="*/ 50813 h 387715"/>
                <a:gd name="connsiteX23" fmla="*/ 47646 w 388004"/>
                <a:gd name="connsiteY23" fmla="*/ 63838 h 387715"/>
                <a:gd name="connsiteX24" fmla="*/ 33498 w 388004"/>
                <a:gd name="connsiteY24" fmla="*/ 81892 h 387715"/>
                <a:gd name="connsiteX25" fmla="*/ 26890 w 388004"/>
                <a:gd name="connsiteY25" fmla="*/ 80450 h 387715"/>
                <a:gd name="connsiteX26" fmla="*/ 11045 w 388004"/>
                <a:gd name="connsiteY26" fmla="*/ 96259 h 387715"/>
                <a:gd name="connsiteX27" fmla="*/ 17763 w 388004"/>
                <a:gd name="connsiteY27" fmla="*/ 109220 h 387715"/>
                <a:gd name="connsiteX28" fmla="*/ 19752 w 388004"/>
                <a:gd name="connsiteY28" fmla="*/ 273296 h 387715"/>
                <a:gd name="connsiteX29" fmla="*/ 17788 w 388004"/>
                <a:gd name="connsiteY29" fmla="*/ 289754 h 387715"/>
                <a:gd name="connsiteX30" fmla="*/ 31381 w 388004"/>
                <a:gd name="connsiteY30" fmla="*/ 293377 h 387715"/>
                <a:gd name="connsiteX31" fmla="*/ 55587 w 388004"/>
                <a:gd name="connsiteY31" fmla="*/ 323114 h 387715"/>
                <a:gd name="connsiteX32" fmla="*/ 55733 w 388004"/>
                <a:gd name="connsiteY32" fmla="*/ 323333 h 387715"/>
                <a:gd name="connsiteX33" fmla="*/ 55989 w 388004"/>
                <a:gd name="connsiteY33" fmla="*/ 323498 h 387715"/>
                <a:gd name="connsiteX34" fmla="*/ 178170 w 388004"/>
                <a:gd name="connsiteY34" fmla="*/ 378153 h 387715"/>
                <a:gd name="connsiteX35" fmla="*/ 191849 w 388004"/>
                <a:gd name="connsiteY35" fmla="*/ 387512 h 387715"/>
                <a:gd name="connsiteX36" fmla="*/ 201208 w 388004"/>
                <a:gd name="connsiteY36" fmla="*/ 378153 h 387715"/>
                <a:gd name="connsiteX37" fmla="*/ 270467 w 388004"/>
                <a:gd name="connsiteY37" fmla="*/ 360190 h 387715"/>
                <a:gd name="connsiteX38" fmla="*/ 292668 w 388004"/>
                <a:gd name="connsiteY38" fmla="*/ 363044 h 387715"/>
                <a:gd name="connsiteX39" fmla="*/ 297576 w 388004"/>
                <a:gd name="connsiteY39" fmla="*/ 344363 h 387715"/>
                <a:gd name="connsiteX40" fmla="*/ 322659 w 388004"/>
                <a:gd name="connsiteY40" fmla="*/ 323352 h 387715"/>
                <a:gd name="connsiteX41" fmla="*/ 323006 w 388004"/>
                <a:gd name="connsiteY41" fmla="*/ 323114 h 387715"/>
                <a:gd name="connsiteX42" fmla="*/ 323243 w 388004"/>
                <a:gd name="connsiteY42" fmla="*/ 322786 h 387715"/>
                <a:gd name="connsiteX43" fmla="*/ 352707 w 388004"/>
                <a:gd name="connsiteY43" fmla="*/ 284450 h 387715"/>
                <a:gd name="connsiteX44" fmla="*/ 353145 w 388004"/>
                <a:gd name="connsiteY44" fmla="*/ 283556 h 387715"/>
                <a:gd name="connsiteX45" fmla="*/ 320961 w 388004"/>
                <a:gd name="connsiteY45" fmla="*/ 317109 h 387715"/>
                <a:gd name="connsiteX46" fmla="*/ 289252 w 388004"/>
                <a:gd name="connsiteY46" fmla="*/ 285345 h 387715"/>
                <a:gd name="connsiteX47" fmla="*/ 345843 w 388004"/>
                <a:gd name="connsiteY47" fmla="*/ 285345 h 387715"/>
                <a:gd name="connsiteX48" fmla="*/ 321034 w 388004"/>
                <a:gd name="connsiteY48" fmla="*/ 317109 h 387715"/>
                <a:gd name="connsiteX49" fmla="*/ 35835 w 388004"/>
                <a:gd name="connsiteY49" fmla="*/ 290255 h 387715"/>
                <a:gd name="connsiteX50" fmla="*/ 38299 w 388004"/>
                <a:gd name="connsiteY50" fmla="*/ 285400 h 387715"/>
                <a:gd name="connsiteX51" fmla="*/ 80834 w 388004"/>
                <a:gd name="connsiteY51" fmla="*/ 285400 h 387715"/>
                <a:gd name="connsiteX52" fmla="*/ 83463 w 388004"/>
                <a:gd name="connsiteY52" fmla="*/ 291752 h 387715"/>
                <a:gd name="connsiteX53" fmla="*/ 57759 w 388004"/>
                <a:gd name="connsiteY53" fmla="*/ 317455 h 387715"/>
                <a:gd name="connsiteX54" fmla="*/ 35835 w 388004"/>
                <a:gd name="connsiteY54" fmla="*/ 290255 h 387715"/>
                <a:gd name="connsiteX55" fmla="*/ 321326 w 388004"/>
                <a:gd name="connsiteY55" fmla="*/ 61611 h 387715"/>
                <a:gd name="connsiteX56" fmla="*/ 342484 w 388004"/>
                <a:gd name="connsiteY56" fmla="*/ 87953 h 387715"/>
                <a:gd name="connsiteX57" fmla="*/ 339563 w 388004"/>
                <a:gd name="connsiteY57" fmla="*/ 93302 h 387715"/>
                <a:gd name="connsiteX58" fmla="*/ 289617 w 388004"/>
                <a:gd name="connsiteY58" fmla="*/ 93302 h 387715"/>
                <a:gd name="connsiteX59" fmla="*/ 201116 w 388004"/>
                <a:gd name="connsiteY59" fmla="*/ 279868 h 387715"/>
                <a:gd name="connsiteX60" fmla="*/ 192464 w 388004"/>
                <a:gd name="connsiteY60" fmla="*/ 271215 h 387715"/>
                <a:gd name="connsiteX61" fmla="*/ 192464 w 388004"/>
                <a:gd name="connsiteY61" fmla="*/ 204749 h 387715"/>
                <a:gd name="connsiteX62" fmla="*/ 198451 w 388004"/>
                <a:gd name="connsiteY62" fmla="*/ 202284 h 387715"/>
                <a:gd name="connsiteX63" fmla="*/ 276054 w 388004"/>
                <a:gd name="connsiteY63" fmla="*/ 279868 h 387715"/>
                <a:gd name="connsiteX64" fmla="*/ 109385 w 388004"/>
                <a:gd name="connsiteY64" fmla="*/ 291716 h 387715"/>
                <a:gd name="connsiteX65" fmla="*/ 112013 w 388004"/>
                <a:gd name="connsiteY65" fmla="*/ 285345 h 387715"/>
                <a:gd name="connsiteX66" fmla="*/ 178334 w 388004"/>
                <a:gd name="connsiteY66" fmla="*/ 285345 h 387715"/>
                <a:gd name="connsiteX67" fmla="*/ 186987 w 388004"/>
                <a:gd name="connsiteY67" fmla="*/ 294016 h 387715"/>
                <a:gd name="connsiteX68" fmla="*/ 186987 w 388004"/>
                <a:gd name="connsiteY68" fmla="*/ 364517 h 387715"/>
                <a:gd name="connsiteX69" fmla="*/ 183610 w 388004"/>
                <a:gd name="connsiteY69" fmla="*/ 365923 h 387715"/>
                <a:gd name="connsiteX70" fmla="*/ 187024 w 388004"/>
                <a:gd name="connsiteY70" fmla="*/ 98778 h 387715"/>
                <a:gd name="connsiteX71" fmla="*/ 187024 w 388004"/>
                <a:gd name="connsiteY71" fmla="*/ 173624 h 387715"/>
                <a:gd name="connsiteX72" fmla="*/ 180324 w 388004"/>
                <a:gd name="connsiteY72" fmla="*/ 176399 h 387715"/>
                <a:gd name="connsiteX73" fmla="*/ 106281 w 388004"/>
                <a:gd name="connsiteY73" fmla="*/ 102374 h 387715"/>
                <a:gd name="connsiteX74" fmla="*/ 107815 w 388004"/>
                <a:gd name="connsiteY74" fmla="*/ 98723 h 387715"/>
                <a:gd name="connsiteX75" fmla="*/ 112050 w 388004"/>
                <a:gd name="connsiteY75" fmla="*/ 279868 h 387715"/>
                <a:gd name="connsiteX76" fmla="*/ 109421 w 388004"/>
                <a:gd name="connsiteY76" fmla="*/ 273534 h 387715"/>
                <a:gd name="connsiteX77" fmla="*/ 180616 w 388004"/>
                <a:gd name="connsiteY77" fmla="*/ 202339 h 387715"/>
                <a:gd name="connsiteX78" fmla="*/ 186969 w 388004"/>
                <a:gd name="connsiteY78" fmla="*/ 204858 h 387715"/>
                <a:gd name="connsiteX79" fmla="*/ 186969 w 388004"/>
                <a:gd name="connsiteY79" fmla="*/ 271270 h 387715"/>
                <a:gd name="connsiteX80" fmla="*/ 178316 w 388004"/>
                <a:gd name="connsiteY80" fmla="*/ 279923 h 387715"/>
                <a:gd name="connsiteX81" fmla="*/ 205151 w 388004"/>
                <a:gd name="connsiteY81" fmla="*/ 192061 h 387715"/>
                <a:gd name="connsiteX82" fmla="*/ 271618 w 388004"/>
                <a:gd name="connsiteY82" fmla="*/ 192061 h 387715"/>
                <a:gd name="connsiteX83" fmla="*/ 280325 w 388004"/>
                <a:gd name="connsiteY83" fmla="*/ 200897 h 387715"/>
                <a:gd name="connsiteX84" fmla="*/ 280325 w 388004"/>
                <a:gd name="connsiteY84" fmla="*/ 276382 h 387715"/>
                <a:gd name="connsiteX85" fmla="*/ 202413 w 388004"/>
                <a:gd name="connsiteY85" fmla="*/ 198451 h 387715"/>
                <a:gd name="connsiteX86" fmla="*/ 205114 w 388004"/>
                <a:gd name="connsiteY86" fmla="*/ 192061 h 387715"/>
                <a:gd name="connsiteX87" fmla="*/ 280325 w 388004"/>
                <a:gd name="connsiteY87" fmla="*/ 178096 h 387715"/>
                <a:gd name="connsiteX88" fmla="*/ 271709 w 388004"/>
                <a:gd name="connsiteY88" fmla="*/ 186585 h 387715"/>
                <a:gd name="connsiteX89" fmla="*/ 205151 w 388004"/>
                <a:gd name="connsiteY89" fmla="*/ 186585 h 387715"/>
                <a:gd name="connsiteX90" fmla="*/ 202632 w 388004"/>
                <a:gd name="connsiteY90" fmla="*/ 180287 h 387715"/>
                <a:gd name="connsiteX91" fmla="*/ 280289 w 388004"/>
                <a:gd name="connsiteY91" fmla="*/ 102630 h 387715"/>
                <a:gd name="connsiteX92" fmla="*/ 198835 w 388004"/>
                <a:gd name="connsiteY92" fmla="*/ 176380 h 387715"/>
                <a:gd name="connsiteX93" fmla="*/ 192500 w 388004"/>
                <a:gd name="connsiteY93" fmla="*/ 173660 h 387715"/>
                <a:gd name="connsiteX94" fmla="*/ 192500 w 388004"/>
                <a:gd name="connsiteY94" fmla="*/ 98815 h 387715"/>
                <a:gd name="connsiteX95" fmla="*/ 276473 w 388004"/>
                <a:gd name="connsiteY95" fmla="*/ 98815 h 387715"/>
                <a:gd name="connsiteX96" fmla="*/ 99180 w 388004"/>
                <a:gd name="connsiteY96" fmla="*/ 107413 h 387715"/>
                <a:gd name="connsiteX97" fmla="*/ 102320 w 388004"/>
                <a:gd name="connsiteY97" fmla="*/ 106153 h 387715"/>
                <a:gd name="connsiteX98" fmla="*/ 176454 w 388004"/>
                <a:gd name="connsiteY98" fmla="*/ 180287 h 387715"/>
                <a:gd name="connsiteX99" fmla="*/ 173935 w 388004"/>
                <a:gd name="connsiteY99" fmla="*/ 186585 h 387715"/>
                <a:gd name="connsiteX100" fmla="*/ 99089 w 388004"/>
                <a:gd name="connsiteY100" fmla="*/ 186585 h 387715"/>
                <a:gd name="connsiteX101" fmla="*/ 174026 w 388004"/>
                <a:gd name="connsiteY101" fmla="*/ 192061 h 387715"/>
                <a:gd name="connsiteX102" fmla="*/ 176764 w 388004"/>
                <a:gd name="connsiteY102" fmla="*/ 198451 h 387715"/>
                <a:gd name="connsiteX103" fmla="*/ 105569 w 388004"/>
                <a:gd name="connsiteY103" fmla="*/ 269645 h 387715"/>
                <a:gd name="connsiteX104" fmla="*/ 99253 w 388004"/>
                <a:gd name="connsiteY104" fmla="*/ 267035 h 387715"/>
                <a:gd name="connsiteX105" fmla="*/ 99253 w 388004"/>
                <a:gd name="connsiteY105" fmla="*/ 192061 h 387715"/>
                <a:gd name="connsiteX106" fmla="*/ 285820 w 388004"/>
                <a:gd name="connsiteY106" fmla="*/ 200897 h 387715"/>
                <a:gd name="connsiteX107" fmla="*/ 294509 w 388004"/>
                <a:gd name="connsiteY107" fmla="*/ 192061 h 387715"/>
                <a:gd name="connsiteX108" fmla="*/ 364974 w 388004"/>
                <a:gd name="connsiteY108" fmla="*/ 192061 h 387715"/>
                <a:gd name="connsiteX109" fmla="*/ 366380 w 388004"/>
                <a:gd name="connsiteY109" fmla="*/ 195439 h 387715"/>
                <a:gd name="connsiteX110" fmla="*/ 285820 w 388004"/>
                <a:gd name="connsiteY110" fmla="*/ 275998 h 387715"/>
                <a:gd name="connsiteX111" fmla="*/ 364974 w 388004"/>
                <a:gd name="connsiteY111" fmla="*/ 186585 h 387715"/>
                <a:gd name="connsiteX112" fmla="*/ 294363 w 388004"/>
                <a:gd name="connsiteY112" fmla="*/ 186585 h 387715"/>
                <a:gd name="connsiteX113" fmla="*/ 285765 w 388004"/>
                <a:gd name="connsiteY113" fmla="*/ 178115 h 387715"/>
                <a:gd name="connsiteX114" fmla="*/ 285765 w 388004"/>
                <a:gd name="connsiteY114" fmla="*/ 102648 h 387715"/>
                <a:gd name="connsiteX115" fmla="*/ 366325 w 388004"/>
                <a:gd name="connsiteY115" fmla="*/ 183208 h 387715"/>
                <a:gd name="connsiteX116" fmla="*/ 364919 w 388004"/>
                <a:gd name="connsiteY116" fmla="*/ 186585 h 387715"/>
                <a:gd name="connsiteX117" fmla="*/ 192500 w 388004"/>
                <a:gd name="connsiteY117" fmla="*/ 93302 h 387715"/>
                <a:gd name="connsiteX118" fmla="*/ 192500 w 388004"/>
                <a:gd name="connsiteY118" fmla="*/ 9328 h 387715"/>
                <a:gd name="connsiteX119" fmla="*/ 276473 w 388004"/>
                <a:gd name="connsiteY119" fmla="*/ 93302 h 387715"/>
                <a:gd name="connsiteX120" fmla="*/ 187024 w 388004"/>
                <a:gd name="connsiteY120" fmla="*/ 93302 h 387715"/>
                <a:gd name="connsiteX121" fmla="*/ 107815 w 388004"/>
                <a:gd name="connsiteY121" fmla="*/ 93302 h 387715"/>
                <a:gd name="connsiteX122" fmla="*/ 106409 w 388004"/>
                <a:gd name="connsiteY122" fmla="*/ 89924 h 387715"/>
                <a:gd name="connsiteX123" fmla="*/ 187024 w 388004"/>
                <a:gd name="connsiteY123" fmla="*/ 9347 h 387715"/>
                <a:gd name="connsiteX124" fmla="*/ 90272 w 388004"/>
                <a:gd name="connsiteY124" fmla="*/ 106080 h 387715"/>
                <a:gd name="connsiteX125" fmla="*/ 93667 w 388004"/>
                <a:gd name="connsiteY125" fmla="*/ 107486 h 387715"/>
                <a:gd name="connsiteX126" fmla="*/ 93667 w 388004"/>
                <a:gd name="connsiteY126" fmla="*/ 186640 h 387715"/>
                <a:gd name="connsiteX127" fmla="*/ 9694 w 388004"/>
                <a:gd name="connsiteY127" fmla="*/ 186640 h 387715"/>
                <a:gd name="connsiteX128" fmla="*/ 93667 w 388004"/>
                <a:gd name="connsiteY128" fmla="*/ 192116 h 387715"/>
                <a:gd name="connsiteX129" fmla="*/ 93667 w 388004"/>
                <a:gd name="connsiteY129" fmla="*/ 267108 h 387715"/>
                <a:gd name="connsiteX130" fmla="*/ 87314 w 388004"/>
                <a:gd name="connsiteY130" fmla="*/ 269718 h 387715"/>
                <a:gd name="connsiteX131" fmla="*/ 9712 w 388004"/>
                <a:gd name="connsiteY131" fmla="*/ 192116 h 387715"/>
                <a:gd name="connsiteX132" fmla="*/ 87296 w 388004"/>
                <a:gd name="connsiteY132" fmla="*/ 295641 h 387715"/>
                <a:gd name="connsiteX133" fmla="*/ 93667 w 388004"/>
                <a:gd name="connsiteY133" fmla="*/ 298269 h 387715"/>
                <a:gd name="connsiteX134" fmla="*/ 93667 w 388004"/>
                <a:gd name="connsiteY134" fmla="*/ 346152 h 387715"/>
                <a:gd name="connsiteX135" fmla="*/ 61648 w 388004"/>
                <a:gd name="connsiteY135" fmla="*/ 321289 h 387715"/>
                <a:gd name="connsiteX136" fmla="*/ 99144 w 388004"/>
                <a:gd name="connsiteY136" fmla="*/ 298269 h 387715"/>
                <a:gd name="connsiteX137" fmla="*/ 105478 w 388004"/>
                <a:gd name="connsiteY137" fmla="*/ 295641 h 387715"/>
                <a:gd name="connsiteX138" fmla="*/ 179722 w 388004"/>
                <a:gd name="connsiteY138" fmla="*/ 369793 h 387715"/>
                <a:gd name="connsiteX139" fmla="*/ 178462 w 388004"/>
                <a:gd name="connsiteY139" fmla="*/ 372622 h 387715"/>
                <a:gd name="connsiteX140" fmla="*/ 99180 w 388004"/>
                <a:gd name="connsiteY140" fmla="*/ 349292 h 387715"/>
                <a:gd name="connsiteX141" fmla="*/ 195895 w 388004"/>
                <a:gd name="connsiteY141" fmla="*/ 365977 h 387715"/>
                <a:gd name="connsiteX142" fmla="*/ 192518 w 388004"/>
                <a:gd name="connsiteY142" fmla="*/ 364572 h 387715"/>
                <a:gd name="connsiteX143" fmla="*/ 192518 w 388004"/>
                <a:gd name="connsiteY143" fmla="*/ 294016 h 387715"/>
                <a:gd name="connsiteX144" fmla="*/ 201171 w 388004"/>
                <a:gd name="connsiteY144" fmla="*/ 285345 h 387715"/>
                <a:gd name="connsiteX145" fmla="*/ 276473 w 388004"/>
                <a:gd name="connsiteY145" fmla="*/ 285345 h 387715"/>
                <a:gd name="connsiteX146" fmla="*/ 289690 w 388004"/>
                <a:gd name="connsiteY146" fmla="*/ 279923 h 387715"/>
                <a:gd name="connsiteX147" fmla="*/ 370250 w 388004"/>
                <a:gd name="connsiteY147" fmla="*/ 199363 h 387715"/>
                <a:gd name="connsiteX148" fmla="*/ 372696 w 388004"/>
                <a:gd name="connsiteY148" fmla="*/ 200514 h 387715"/>
                <a:gd name="connsiteX149" fmla="*/ 349074 w 388004"/>
                <a:gd name="connsiteY149" fmla="*/ 279923 h 387715"/>
                <a:gd name="connsiteX150" fmla="*/ 372714 w 388004"/>
                <a:gd name="connsiteY150" fmla="*/ 178242 h 387715"/>
                <a:gd name="connsiteX151" fmla="*/ 370250 w 388004"/>
                <a:gd name="connsiteY151" fmla="*/ 179392 h 387715"/>
                <a:gd name="connsiteX152" fmla="*/ 289635 w 388004"/>
                <a:gd name="connsiteY152" fmla="*/ 98778 h 387715"/>
                <a:gd name="connsiteX153" fmla="*/ 339581 w 388004"/>
                <a:gd name="connsiteY153" fmla="*/ 98778 h 387715"/>
                <a:gd name="connsiteX154" fmla="*/ 353583 w 388004"/>
                <a:gd name="connsiteY154" fmla="*/ 107453 h 387715"/>
                <a:gd name="connsiteX155" fmla="*/ 353747 w 388004"/>
                <a:gd name="connsiteY155" fmla="*/ 107413 h 387715"/>
                <a:gd name="connsiteX156" fmla="*/ 372659 w 388004"/>
                <a:gd name="connsiteY156" fmla="*/ 178188 h 387715"/>
                <a:gd name="connsiteX157" fmla="*/ 317511 w 388004"/>
                <a:gd name="connsiteY157" fmla="*/ 57759 h 387715"/>
                <a:gd name="connsiteX158" fmla="*/ 285765 w 388004"/>
                <a:gd name="connsiteY158" fmla="*/ 89450 h 387715"/>
                <a:gd name="connsiteX159" fmla="*/ 285765 w 388004"/>
                <a:gd name="connsiteY159" fmla="*/ 43575 h 387715"/>
                <a:gd name="connsiteX160" fmla="*/ 294601 w 388004"/>
                <a:gd name="connsiteY160" fmla="*/ 38774 h 387715"/>
                <a:gd name="connsiteX161" fmla="*/ 317456 w 388004"/>
                <a:gd name="connsiteY161" fmla="*/ 57723 h 387715"/>
                <a:gd name="connsiteX162" fmla="*/ 280343 w 388004"/>
                <a:gd name="connsiteY162" fmla="*/ 43611 h 387715"/>
                <a:gd name="connsiteX163" fmla="*/ 280343 w 388004"/>
                <a:gd name="connsiteY163" fmla="*/ 89450 h 387715"/>
                <a:gd name="connsiteX164" fmla="*/ 196553 w 388004"/>
                <a:gd name="connsiteY164" fmla="*/ 5659 h 387715"/>
                <a:gd name="connsiteX165" fmla="*/ 267985 w 388004"/>
                <a:gd name="connsiteY165" fmla="*/ 23221 h 387715"/>
                <a:gd name="connsiteX166" fmla="*/ 267236 w 388004"/>
                <a:gd name="connsiteY166" fmla="*/ 28022 h 387715"/>
                <a:gd name="connsiteX167" fmla="*/ 280289 w 388004"/>
                <a:gd name="connsiteY167" fmla="*/ 43575 h 387715"/>
                <a:gd name="connsiteX168" fmla="*/ 183044 w 388004"/>
                <a:gd name="connsiteY168" fmla="*/ 5641 h 387715"/>
                <a:gd name="connsiteX169" fmla="*/ 102539 w 388004"/>
                <a:gd name="connsiteY169" fmla="*/ 86036 h 387715"/>
                <a:gd name="connsiteX170" fmla="*/ 99180 w 388004"/>
                <a:gd name="connsiteY170" fmla="*/ 84631 h 387715"/>
                <a:gd name="connsiteX171" fmla="*/ 99180 w 388004"/>
                <a:gd name="connsiteY171" fmla="*/ 39376 h 387715"/>
                <a:gd name="connsiteX172" fmla="*/ 108143 w 388004"/>
                <a:gd name="connsiteY172" fmla="*/ 28003 h 387715"/>
                <a:gd name="connsiteX173" fmla="*/ 107650 w 388004"/>
                <a:gd name="connsiteY173" fmla="*/ 24626 h 387715"/>
                <a:gd name="connsiteX174" fmla="*/ 182989 w 388004"/>
                <a:gd name="connsiteY174" fmla="*/ 5604 h 387715"/>
                <a:gd name="connsiteX175" fmla="*/ 93704 w 388004"/>
                <a:gd name="connsiteY175" fmla="*/ 39394 h 387715"/>
                <a:gd name="connsiteX176" fmla="*/ 93704 w 388004"/>
                <a:gd name="connsiteY176" fmla="*/ 84631 h 387715"/>
                <a:gd name="connsiteX177" fmla="*/ 90053 w 388004"/>
                <a:gd name="connsiteY177" fmla="*/ 86164 h 387715"/>
                <a:gd name="connsiteX178" fmla="*/ 67380 w 388004"/>
                <a:gd name="connsiteY178" fmla="*/ 63473 h 387715"/>
                <a:gd name="connsiteX179" fmla="*/ 69205 w 388004"/>
                <a:gd name="connsiteY179" fmla="*/ 57357 h 387715"/>
                <a:gd name="connsiteX180" fmla="*/ 67690 w 388004"/>
                <a:gd name="connsiteY180" fmla="*/ 51625 h 387715"/>
                <a:gd name="connsiteX181" fmla="*/ 87972 w 388004"/>
                <a:gd name="connsiteY181" fmla="*/ 36036 h 387715"/>
                <a:gd name="connsiteX182" fmla="*/ 93704 w 388004"/>
                <a:gd name="connsiteY182" fmla="*/ 39394 h 387715"/>
                <a:gd name="connsiteX183" fmla="*/ 51662 w 388004"/>
                <a:gd name="connsiteY183" fmla="*/ 67544 h 387715"/>
                <a:gd name="connsiteX184" fmla="*/ 63510 w 388004"/>
                <a:gd name="connsiteY184" fmla="*/ 67306 h 387715"/>
                <a:gd name="connsiteX185" fmla="*/ 86292 w 388004"/>
                <a:gd name="connsiteY185" fmla="*/ 90089 h 387715"/>
                <a:gd name="connsiteX186" fmla="*/ 85033 w 388004"/>
                <a:gd name="connsiteY186" fmla="*/ 93265 h 387715"/>
                <a:gd name="connsiteX187" fmla="*/ 42443 w 388004"/>
                <a:gd name="connsiteY187" fmla="*/ 93265 h 387715"/>
                <a:gd name="connsiteX188" fmla="*/ 38007 w 388004"/>
                <a:gd name="connsiteY188" fmla="*/ 84977 h 387715"/>
                <a:gd name="connsiteX189" fmla="*/ 51662 w 388004"/>
                <a:gd name="connsiteY189" fmla="*/ 67544 h 387715"/>
                <a:gd name="connsiteX190" fmla="*/ 26890 w 388004"/>
                <a:gd name="connsiteY190" fmla="*/ 112141 h 387715"/>
                <a:gd name="connsiteX191" fmla="*/ 42535 w 388004"/>
                <a:gd name="connsiteY191" fmla="*/ 98778 h 387715"/>
                <a:gd name="connsiteX192" fmla="*/ 85033 w 388004"/>
                <a:gd name="connsiteY192" fmla="*/ 98778 h 387715"/>
                <a:gd name="connsiteX193" fmla="*/ 86438 w 388004"/>
                <a:gd name="connsiteY193" fmla="*/ 102228 h 387715"/>
                <a:gd name="connsiteX194" fmla="*/ 5623 w 388004"/>
                <a:gd name="connsiteY194" fmla="*/ 183025 h 387715"/>
                <a:gd name="connsiteX195" fmla="*/ 22728 w 388004"/>
                <a:gd name="connsiteY195" fmla="*/ 111575 h 387715"/>
                <a:gd name="connsiteX196" fmla="*/ 26890 w 388004"/>
                <a:gd name="connsiteY196" fmla="*/ 112141 h 387715"/>
                <a:gd name="connsiteX197" fmla="*/ 5641 w 388004"/>
                <a:gd name="connsiteY197" fmla="*/ 195712 h 387715"/>
                <a:gd name="connsiteX198" fmla="*/ 83481 w 388004"/>
                <a:gd name="connsiteY198" fmla="*/ 273534 h 387715"/>
                <a:gd name="connsiteX199" fmla="*/ 80852 w 388004"/>
                <a:gd name="connsiteY199" fmla="*/ 279868 h 387715"/>
                <a:gd name="connsiteX200" fmla="*/ 38300 w 388004"/>
                <a:gd name="connsiteY200" fmla="*/ 279868 h 387715"/>
                <a:gd name="connsiteX201" fmla="*/ 24791 w 388004"/>
                <a:gd name="connsiteY201" fmla="*/ 271088 h 387715"/>
                <a:gd name="connsiteX202" fmla="*/ 5641 w 388004"/>
                <a:gd name="connsiteY202" fmla="*/ 195712 h 387715"/>
                <a:gd name="connsiteX203" fmla="*/ 200970 w 388004"/>
                <a:gd name="connsiteY203" fmla="*/ 372567 h 387715"/>
                <a:gd name="connsiteX204" fmla="*/ 199729 w 388004"/>
                <a:gd name="connsiteY204" fmla="*/ 369811 h 387715"/>
                <a:gd name="connsiteX205" fmla="*/ 280307 w 388004"/>
                <a:gd name="connsiteY205" fmla="*/ 289215 h 387715"/>
                <a:gd name="connsiteX206" fmla="*/ 280307 w 388004"/>
                <a:gd name="connsiteY206" fmla="*/ 334852 h 387715"/>
                <a:gd name="connsiteX207" fmla="*/ 267200 w 388004"/>
                <a:gd name="connsiteY207" fmla="*/ 350442 h 387715"/>
                <a:gd name="connsiteX208" fmla="*/ 267966 w 388004"/>
                <a:gd name="connsiteY208" fmla="*/ 355243 h 387715"/>
                <a:gd name="connsiteX209" fmla="*/ 200952 w 388004"/>
                <a:gd name="connsiteY209" fmla="*/ 372567 h 387715"/>
                <a:gd name="connsiteX210" fmla="*/ 285783 w 388004"/>
                <a:gd name="connsiteY210" fmla="*/ 334834 h 387715"/>
                <a:gd name="connsiteX211" fmla="*/ 285783 w 388004"/>
                <a:gd name="connsiteY211" fmla="*/ 289598 h 387715"/>
                <a:gd name="connsiteX212" fmla="*/ 317182 w 388004"/>
                <a:gd name="connsiteY212" fmla="*/ 320979 h 387715"/>
                <a:gd name="connsiteX213" fmla="*/ 294637 w 388004"/>
                <a:gd name="connsiteY213" fmla="*/ 339654 h 387715"/>
                <a:gd name="connsiteX214" fmla="*/ 285765 w 388004"/>
                <a:gd name="connsiteY214" fmla="*/ 334834 h 387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388004" h="387715">
                  <a:moveTo>
                    <a:pt x="353145" y="283556"/>
                  </a:moveTo>
                  <a:cubicBezTo>
                    <a:pt x="367737" y="258305"/>
                    <a:pt x="376255" y="230007"/>
                    <a:pt x="378026" y="200897"/>
                  </a:cubicBezTo>
                  <a:cubicBezTo>
                    <a:pt x="384418" y="199944"/>
                    <a:pt x="388828" y="193991"/>
                    <a:pt x="387875" y="187599"/>
                  </a:cubicBezTo>
                  <a:cubicBezTo>
                    <a:pt x="387117" y="182506"/>
                    <a:pt x="383119" y="178508"/>
                    <a:pt x="378026" y="177750"/>
                  </a:cubicBezTo>
                  <a:cubicBezTo>
                    <a:pt x="376547" y="152408"/>
                    <a:pt x="369945" y="127630"/>
                    <a:pt x="358621" y="104912"/>
                  </a:cubicBezTo>
                  <a:cubicBezTo>
                    <a:pt x="363521" y="100683"/>
                    <a:pt x="364065" y="93282"/>
                    <a:pt x="359835" y="88382"/>
                  </a:cubicBezTo>
                  <a:cubicBezTo>
                    <a:pt x="357611" y="85805"/>
                    <a:pt x="354376" y="84323"/>
                    <a:pt x="350972" y="84320"/>
                  </a:cubicBezTo>
                  <a:cubicBezTo>
                    <a:pt x="349649" y="84321"/>
                    <a:pt x="348335" y="84544"/>
                    <a:pt x="347084" y="84977"/>
                  </a:cubicBezTo>
                  <a:cubicBezTo>
                    <a:pt x="340216" y="74616"/>
                    <a:pt x="332354" y="64950"/>
                    <a:pt x="323608" y="56116"/>
                  </a:cubicBezTo>
                  <a:cubicBezTo>
                    <a:pt x="323534" y="55971"/>
                    <a:pt x="323442" y="55836"/>
                    <a:pt x="323334" y="55715"/>
                  </a:cubicBezTo>
                  <a:cubicBezTo>
                    <a:pt x="323223" y="55629"/>
                    <a:pt x="323107" y="55550"/>
                    <a:pt x="322987" y="55477"/>
                  </a:cubicBezTo>
                  <a:cubicBezTo>
                    <a:pt x="315154" y="47656"/>
                    <a:pt x="306658" y="40528"/>
                    <a:pt x="297594" y="34174"/>
                  </a:cubicBezTo>
                  <a:cubicBezTo>
                    <a:pt x="298433" y="32225"/>
                    <a:pt x="298861" y="30125"/>
                    <a:pt x="298854" y="28003"/>
                  </a:cubicBezTo>
                  <a:cubicBezTo>
                    <a:pt x="298855" y="19262"/>
                    <a:pt x="291770" y="12175"/>
                    <a:pt x="283029" y="12174"/>
                  </a:cubicBezTo>
                  <a:cubicBezTo>
                    <a:pt x="278117" y="12173"/>
                    <a:pt x="273482" y="14454"/>
                    <a:pt x="270486" y="18346"/>
                  </a:cubicBezTo>
                  <a:cubicBezTo>
                    <a:pt x="245291" y="6318"/>
                    <a:pt x="217735" y="51"/>
                    <a:pt x="189817" y="0"/>
                  </a:cubicBezTo>
                  <a:lnTo>
                    <a:pt x="189251" y="0"/>
                  </a:lnTo>
                  <a:cubicBezTo>
                    <a:pt x="159960" y="-30"/>
                    <a:pt x="131067" y="6784"/>
                    <a:pt x="104876" y="19898"/>
                  </a:cubicBezTo>
                  <a:cubicBezTo>
                    <a:pt x="102682" y="17568"/>
                    <a:pt x="99624" y="16247"/>
                    <a:pt x="96424" y="16247"/>
                  </a:cubicBezTo>
                  <a:cubicBezTo>
                    <a:pt x="89941" y="16247"/>
                    <a:pt x="84686" y="21502"/>
                    <a:pt x="84686" y="27985"/>
                  </a:cubicBezTo>
                  <a:cubicBezTo>
                    <a:pt x="84694" y="29097"/>
                    <a:pt x="84853" y="30202"/>
                    <a:pt x="85160" y="31271"/>
                  </a:cubicBezTo>
                  <a:cubicBezTo>
                    <a:pt x="77698" y="36199"/>
                    <a:pt x="70597" y="41653"/>
                    <a:pt x="63911" y="47591"/>
                  </a:cubicBezTo>
                  <a:cubicBezTo>
                    <a:pt x="58532" y="43991"/>
                    <a:pt x="51253" y="45434"/>
                    <a:pt x="47653" y="50813"/>
                  </a:cubicBezTo>
                  <a:cubicBezTo>
                    <a:pt x="45017" y="54754"/>
                    <a:pt x="45014" y="59895"/>
                    <a:pt x="47646" y="63838"/>
                  </a:cubicBezTo>
                  <a:cubicBezTo>
                    <a:pt x="42571" y="69566"/>
                    <a:pt x="37846" y="75595"/>
                    <a:pt x="33498" y="81892"/>
                  </a:cubicBezTo>
                  <a:cubicBezTo>
                    <a:pt x="31423" y="80947"/>
                    <a:pt x="29170" y="80455"/>
                    <a:pt x="26890" y="80450"/>
                  </a:cubicBezTo>
                  <a:cubicBezTo>
                    <a:pt x="18149" y="80440"/>
                    <a:pt x="11055" y="87518"/>
                    <a:pt x="11045" y="96259"/>
                  </a:cubicBezTo>
                  <a:cubicBezTo>
                    <a:pt x="11039" y="101416"/>
                    <a:pt x="13546" y="106252"/>
                    <a:pt x="17763" y="109220"/>
                  </a:cubicBezTo>
                  <a:cubicBezTo>
                    <a:pt x="-6600" y="161360"/>
                    <a:pt x="-5868" y="221762"/>
                    <a:pt x="19752" y="273296"/>
                  </a:cubicBezTo>
                  <a:cubicBezTo>
                    <a:pt x="14665" y="277299"/>
                    <a:pt x="13786" y="284667"/>
                    <a:pt x="17788" y="289754"/>
                  </a:cubicBezTo>
                  <a:cubicBezTo>
                    <a:pt x="21010" y="293849"/>
                    <a:pt x="26548" y="295325"/>
                    <a:pt x="31381" y="293377"/>
                  </a:cubicBezTo>
                  <a:cubicBezTo>
                    <a:pt x="38434" y="304075"/>
                    <a:pt x="46543" y="314037"/>
                    <a:pt x="55587" y="323114"/>
                  </a:cubicBezTo>
                  <a:cubicBezTo>
                    <a:pt x="55587" y="323114"/>
                    <a:pt x="55587" y="323279"/>
                    <a:pt x="55733" y="323333"/>
                  </a:cubicBezTo>
                  <a:cubicBezTo>
                    <a:pt x="55814" y="323395"/>
                    <a:pt x="55900" y="323450"/>
                    <a:pt x="55989" y="323498"/>
                  </a:cubicBezTo>
                  <a:cubicBezTo>
                    <a:pt x="88661" y="356045"/>
                    <a:pt x="132129" y="375490"/>
                    <a:pt x="178170" y="378153"/>
                  </a:cubicBezTo>
                  <a:cubicBezTo>
                    <a:pt x="179363" y="384515"/>
                    <a:pt x="185487" y="388705"/>
                    <a:pt x="191849" y="387512"/>
                  </a:cubicBezTo>
                  <a:cubicBezTo>
                    <a:pt x="196600" y="386621"/>
                    <a:pt x="200317" y="382905"/>
                    <a:pt x="201208" y="378153"/>
                  </a:cubicBezTo>
                  <a:cubicBezTo>
                    <a:pt x="225231" y="376654"/>
                    <a:pt x="248743" y="370556"/>
                    <a:pt x="270467" y="360190"/>
                  </a:cubicBezTo>
                  <a:cubicBezTo>
                    <a:pt x="275810" y="367109"/>
                    <a:pt x="285749" y="368386"/>
                    <a:pt x="292668" y="363044"/>
                  </a:cubicBezTo>
                  <a:cubicBezTo>
                    <a:pt x="298354" y="358653"/>
                    <a:pt x="300370" y="350983"/>
                    <a:pt x="297576" y="344363"/>
                  </a:cubicBezTo>
                  <a:cubicBezTo>
                    <a:pt x="306521" y="338087"/>
                    <a:pt x="314912" y="331058"/>
                    <a:pt x="322659" y="323352"/>
                  </a:cubicBezTo>
                  <a:cubicBezTo>
                    <a:pt x="322779" y="323279"/>
                    <a:pt x="322894" y="323200"/>
                    <a:pt x="323006" y="323114"/>
                  </a:cubicBezTo>
                  <a:cubicBezTo>
                    <a:pt x="323115" y="323023"/>
                    <a:pt x="323152" y="322895"/>
                    <a:pt x="323243" y="322786"/>
                  </a:cubicBezTo>
                  <a:cubicBezTo>
                    <a:pt x="334648" y="311306"/>
                    <a:pt x="344548" y="298425"/>
                    <a:pt x="352707" y="284450"/>
                  </a:cubicBezTo>
                  <a:cubicBezTo>
                    <a:pt x="352909" y="284183"/>
                    <a:pt x="353057" y="283879"/>
                    <a:pt x="353145" y="283556"/>
                  </a:cubicBezTo>
                  <a:close/>
                  <a:moveTo>
                    <a:pt x="320961" y="317109"/>
                  </a:moveTo>
                  <a:lnTo>
                    <a:pt x="289252" y="285345"/>
                  </a:lnTo>
                  <a:lnTo>
                    <a:pt x="345843" y="285345"/>
                  </a:lnTo>
                  <a:cubicBezTo>
                    <a:pt x="338750" y="296802"/>
                    <a:pt x="330432" y="307452"/>
                    <a:pt x="321034" y="317109"/>
                  </a:cubicBezTo>
                  <a:close/>
                  <a:moveTo>
                    <a:pt x="35835" y="290255"/>
                  </a:moveTo>
                  <a:cubicBezTo>
                    <a:pt x="37035" y="288858"/>
                    <a:pt x="37880" y="287193"/>
                    <a:pt x="38299" y="285400"/>
                  </a:cubicBezTo>
                  <a:lnTo>
                    <a:pt x="80834" y="285400"/>
                  </a:lnTo>
                  <a:cubicBezTo>
                    <a:pt x="81226" y="287686"/>
                    <a:pt x="82124" y="289857"/>
                    <a:pt x="83463" y="291752"/>
                  </a:cubicBezTo>
                  <a:lnTo>
                    <a:pt x="57759" y="317455"/>
                  </a:lnTo>
                  <a:cubicBezTo>
                    <a:pt x="49611" y="309100"/>
                    <a:pt x="42270" y="299992"/>
                    <a:pt x="35835" y="290255"/>
                  </a:cubicBezTo>
                  <a:close/>
                  <a:moveTo>
                    <a:pt x="321326" y="61611"/>
                  </a:moveTo>
                  <a:cubicBezTo>
                    <a:pt x="329167" y="69728"/>
                    <a:pt x="336249" y="78545"/>
                    <a:pt x="342484" y="87953"/>
                  </a:cubicBezTo>
                  <a:cubicBezTo>
                    <a:pt x="341053" y="89445"/>
                    <a:pt x="340045" y="91291"/>
                    <a:pt x="339563" y="93302"/>
                  </a:cubicBezTo>
                  <a:lnTo>
                    <a:pt x="289617" y="93302"/>
                  </a:lnTo>
                  <a:close/>
                  <a:moveTo>
                    <a:pt x="201116" y="279868"/>
                  </a:moveTo>
                  <a:cubicBezTo>
                    <a:pt x="200086" y="275588"/>
                    <a:pt x="196744" y="272245"/>
                    <a:pt x="192464" y="271215"/>
                  </a:cubicBezTo>
                  <a:lnTo>
                    <a:pt x="192464" y="204749"/>
                  </a:lnTo>
                  <a:cubicBezTo>
                    <a:pt x="194609" y="204354"/>
                    <a:pt x="196649" y="203514"/>
                    <a:pt x="198451" y="202284"/>
                  </a:cubicBezTo>
                  <a:lnTo>
                    <a:pt x="276054" y="279868"/>
                  </a:lnTo>
                  <a:close/>
                  <a:moveTo>
                    <a:pt x="109385" y="291716"/>
                  </a:moveTo>
                  <a:cubicBezTo>
                    <a:pt x="110720" y="289812"/>
                    <a:pt x="111618" y="287636"/>
                    <a:pt x="112013" y="285345"/>
                  </a:cubicBezTo>
                  <a:lnTo>
                    <a:pt x="178334" y="285345"/>
                  </a:lnTo>
                  <a:cubicBezTo>
                    <a:pt x="179358" y="289632"/>
                    <a:pt x="182701" y="292983"/>
                    <a:pt x="186987" y="294016"/>
                  </a:cubicBezTo>
                  <a:lnTo>
                    <a:pt x="186987" y="364517"/>
                  </a:lnTo>
                  <a:cubicBezTo>
                    <a:pt x="185793" y="364802"/>
                    <a:pt x="184653" y="365277"/>
                    <a:pt x="183610" y="365923"/>
                  </a:cubicBezTo>
                  <a:close/>
                  <a:moveTo>
                    <a:pt x="187024" y="98778"/>
                  </a:moveTo>
                  <a:lnTo>
                    <a:pt x="187024" y="173624"/>
                  </a:lnTo>
                  <a:cubicBezTo>
                    <a:pt x="184606" y="174017"/>
                    <a:pt x="182312" y="174967"/>
                    <a:pt x="180324" y="176399"/>
                  </a:cubicBezTo>
                  <a:lnTo>
                    <a:pt x="106281" y="102374"/>
                  </a:lnTo>
                  <a:cubicBezTo>
                    <a:pt x="106993" y="101252"/>
                    <a:pt x="107512" y="100018"/>
                    <a:pt x="107815" y="98723"/>
                  </a:cubicBezTo>
                  <a:close/>
                  <a:moveTo>
                    <a:pt x="112050" y="279868"/>
                  </a:moveTo>
                  <a:cubicBezTo>
                    <a:pt x="111638" y="277593"/>
                    <a:pt x="110742" y="275432"/>
                    <a:pt x="109421" y="273534"/>
                  </a:cubicBezTo>
                  <a:lnTo>
                    <a:pt x="180616" y="202339"/>
                  </a:lnTo>
                  <a:cubicBezTo>
                    <a:pt x="182520" y="203641"/>
                    <a:pt x="184690" y="204502"/>
                    <a:pt x="186969" y="204858"/>
                  </a:cubicBezTo>
                  <a:lnTo>
                    <a:pt x="186969" y="271270"/>
                  </a:lnTo>
                  <a:cubicBezTo>
                    <a:pt x="182688" y="272300"/>
                    <a:pt x="179346" y="275642"/>
                    <a:pt x="178316" y="279923"/>
                  </a:cubicBezTo>
                  <a:close/>
                  <a:moveTo>
                    <a:pt x="205151" y="192061"/>
                  </a:moveTo>
                  <a:lnTo>
                    <a:pt x="271618" y="192061"/>
                  </a:lnTo>
                  <a:cubicBezTo>
                    <a:pt x="272596" y="196427"/>
                    <a:pt x="275974" y="199855"/>
                    <a:pt x="280325" y="200897"/>
                  </a:cubicBezTo>
                  <a:lnTo>
                    <a:pt x="280325" y="276382"/>
                  </a:lnTo>
                  <a:lnTo>
                    <a:pt x="202413" y="198451"/>
                  </a:lnTo>
                  <a:cubicBezTo>
                    <a:pt x="203776" y="196548"/>
                    <a:pt x="204698" y="194365"/>
                    <a:pt x="205114" y="192061"/>
                  </a:cubicBezTo>
                  <a:close/>
                  <a:moveTo>
                    <a:pt x="280325" y="178096"/>
                  </a:moveTo>
                  <a:cubicBezTo>
                    <a:pt x="276102" y="179111"/>
                    <a:pt x="272786" y="182377"/>
                    <a:pt x="271709" y="186585"/>
                  </a:cubicBezTo>
                  <a:lnTo>
                    <a:pt x="205151" y="186585"/>
                  </a:lnTo>
                  <a:cubicBezTo>
                    <a:pt x="204774" y="184329"/>
                    <a:pt x="203915" y="182181"/>
                    <a:pt x="202632" y="180287"/>
                  </a:cubicBezTo>
                  <a:lnTo>
                    <a:pt x="280289" y="102630"/>
                  </a:lnTo>
                  <a:close/>
                  <a:moveTo>
                    <a:pt x="198835" y="176380"/>
                  </a:moveTo>
                  <a:cubicBezTo>
                    <a:pt x="196948" y="175021"/>
                    <a:pt x="194785" y="174092"/>
                    <a:pt x="192500" y="173660"/>
                  </a:cubicBezTo>
                  <a:lnTo>
                    <a:pt x="192500" y="98815"/>
                  </a:lnTo>
                  <a:lnTo>
                    <a:pt x="276473" y="98815"/>
                  </a:lnTo>
                  <a:close/>
                  <a:moveTo>
                    <a:pt x="99180" y="107413"/>
                  </a:moveTo>
                  <a:cubicBezTo>
                    <a:pt x="100282" y="107146"/>
                    <a:pt x="101340" y="106722"/>
                    <a:pt x="102320" y="106153"/>
                  </a:cubicBezTo>
                  <a:lnTo>
                    <a:pt x="176454" y="180287"/>
                  </a:lnTo>
                  <a:cubicBezTo>
                    <a:pt x="175171" y="182181"/>
                    <a:pt x="174312" y="184329"/>
                    <a:pt x="173935" y="186585"/>
                  </a:cubicBezTo>
                  <a:lnTo>
                    <a:pt x="99089" y="186585"/>
                  </a:lnTo>
                  <a:close/>
                  <a:moveTo>
                    <a:pt x="174026" y="192061"/>
                  </a:moveTo>
                  <a:cubicBezTo>
                    <a:pt x="174453" y="194368"/>
                    <a:pt x="175388" y="196551"/>
                    <a:pt x="176764" y="198451"/>
                  </a:cubicBezTo>
                  <a:lnTo>
                    <a:pt x="105569" y="269645"/>
                  </a:lnTo>
                  <a:cubicBezTo>
                    <a:pt x="103682" y="268320"/>
                    <a:pt x="101525" y="267428"/>
                    <a:pt x="99253" y="267035"/>
                  </a:cubicBezTo>
                  <a:lnTo>
                    <a:pt x="99253" y="192061"/>
                  </a:lnTo>
                  <a:close/>
                  <a:moveTo>
                    <a:pt x="285820" y="200897"/>
                  </a:moveTo>
                  <a:cubicBezTo>
                    <a:pt x="290164" y="199849"/>
                    <a:pt x="293534" y="196422"/>
                    <a:pt x="294509" y="192061"/>
                  </a:cubicBezTo>
                  <a:lnTo>
                    <a:pt x="364974" y="192061"/>
                  </a:lnTo>
                  <a:cubicBezTo>
                    <a:pt x="365256" y="193256"/>
                    <a:pt x="365731" y="194397"/>
                    <a:pt x="366380" y="195439"/>
                  </a:cubicBezTo>
                  <a:lnTo>
                    <a:pt x="285820" y="275998"/>
                  </a:lnTo>
                  <a:close/>
                  <a:moveTo>
                    <a:pt x="364974" y="186585"/>
                  </a:moveTo>
                  <a:lnTo>
                    <a:pt x="294363" y="186585"/>
                  </a:lnTo>
                  <a:cubicBezTo>
                    <a:pt x="293291" y="182385"/>
                    <a:pt x="289981" y="179124"/>
                    <a:pt x="285765" y="178115"/>
                  </a:cubicBezTo>
                  <a:lnTo>
                    <a:pt x="285765" y="102648"/>
                  </a:lnTo>
                  <a:lnTo>
                    <a:pt x="366325" y="183208"/>
                  </a:lnTo>
                  <a:cubicBezTo>
                    <a:pt x="365682" y="184253"/>
                    <a:pt x="365208" y="185392"/>
                    <a:pt x="364919" y="186585"/>
                  </a:cubicBezTo>
                  <a:close/>
                  <a:moveTo>
                    <a:pt x="192500" y="93302"/>
                  </a:moveTo>
                  <a:lnTo>
                    <a:pt x="192500" y="9328"/>
                  </a:lnTo>
                  <a:lnTo>
                    <a:pt x="276473" y="93302"/>
                  </a:lnTo>
                  <a:close/>
                  <a:moveTo>
                    <a:pt x="187024" y="93302"/>
                  </a:moveTo>
                  <a:lnTo>
                    <a:pt x="107815" y="93302"/>
                  </a:lnTo>
                  <a:cubicBezTo>
                    <a:pt x="107529" y="92108"/>
                    <a:pt x="107055" y="90968"/>
                    <a:pt x="106409" y="89924"/>
                  </a:cubicBezTo>
                  <a:lnTo>
                    <a:pt x="187024" y="9347"/>
                  </a:lnTo>
                  <a:close/>
                  <a:moveTo>
                    <a:pt x="90272" y="106080"/>
                  </a:moveTo>
                  <a:cubicBezTo>
                    <a:pt x="91322" y="106726"/>
                    <a:pt x="92468" y="107201"/>
                    <a:pt x="93667" y="107486"/>
                  </a:cubicBezTo>
                  <a:lnTo>
                    <a:pt x="93667" y="186640"/>
                  </a:lnTo>
                  <a:lnTo>
                    <a:pt x="9694" y="186640"/>
                  </a:lnTo>
                  <a:close/>
                  <a:moveTo>
                    <a:pt x="93667" y="192116"/>
                  </a:moveTo>
                  <a:lnTo>
                    <a:pt x="93667" y="267108"/>
                  </a:lnTo>
                  <a:cubicBezTo>
                    <a:pt x="91384" y="267501"/>
                    <a:pt x="89215" y="268393"/>
                    <a:pt x="87314" y="269718"/>
                  </a:cubicBezTo>
                  <a:lnTo>
                    <a:pt x="9712" y="192116"/>
                  </a:lnTo>
                  <a:close/>
                  <a:moveTo>
                    <a:pt x="87296" y="295641"/>
                  </a:moveTo>
                  <a:cubicBezTo>
                    <a:pt x="89198" y="296980"/>
                    <a:pt x="91374" y="297878"/>
                    <a:pt x="93667" y="298269"/>
                  </a:cubicBezTo>
                  <a:lnTo>
                    <a:pt x="93667" y="346152"/>
                  </a:lnTo>
                  <a:cubicBezTo>
                    <a:pt x="82120" y="339056"/>
                    <a:pt x="71383" y="330719"/>
                    <a:pt x="61648" y="321289"/>
                  </a:cubicBezTo>
                  <a:close/>
                  <a:moveTo>
                    <a:pt x="99144" y="298269"/>
                  </a:moveTo>
                  <a:cubicBezTo>
                    <a:pt x="101425" y="297878"/>
                    <a:pt x="103590" y="296979"/>
                    <a:pt x="105478" y="295641"/>
                  </a:cubicBezTo>
                  <a:lnTo>
                    <a:pt x="179722" y="369793"/>
                  </a:lnTo>
                  <a:cubicBezTo>
                    <a:pt x="179188" y="370681"/>
                    <a:pt x="178766" y="371631"/>
                    <a:pt x="178462" y="372622"/>
                  </a:cubicBezTo>
                  <a:cubicBezTo>
                    <a:pt x="150599" y="371008"/>
                    <a:pt x="123476" y="363027"/>
                    <a:pt x="99180" y="349292"/>
                  </a:cubicBezTo>
                  <a:close/>
                  <a:moveTo>
                    <a:pt x="195895" y="365977"/>
                  </a:moveTo>
                  <a:cubicBezTo>
                    <a:pt x="194854" y="365328"/>
                    <a:pt x="193713" y="364854"/>
                    <a:pt x="192518" y="364572"/>
                  </a:cubicBezTo>
                  <a:lnTo>
                    <a:pt x="192518" y="294016"/>
                  </a:lnTo>
                  <a:cubicBezTo>
                    <a:pt x="196808" y="292991"/>
                    <a:pt x="200155" y="289637"/>
                    <a:pt x="201171" y="285345"/>
                  </a:cubicBezTo>
                  <a:lnTo>
                    <a:pt x="276473" y="285345"/>
                  </a:lnTo>
                  <a:close/>
                  <a:moveTo>
                    <a:pt x="289690" y="279923"/>
                  </a:moveTo>
                  <a:lnTo>
                    <a:pt x="370250" y="199363"/>
                  </a:lnTo>
                  <a:cubicBezTo>
                    <a:pt x="371019" y="199838"/>
                    <a:pt x="371840" y="200224"/>
                    <a:pt x="372696" y="200514"/>
                  </a:cubicBezTo>
                  <a:cubicBezTo>
                    <a:pt x="371016" y="228445"/>
                    <a:pt x="362933" y="255615"/>
                    <a:pt x="349074" y="279923"/>
                  </a:cubicBezTo>
                  <a:close/>
                  <a:moveTo>
                    <a:pt x="372714" y="178242"/>
                  </a:moveTo>
                  <a:cubicBezTo>
                    <a:pt x="371847" y="178521"/>
                    <a:pt x="371020" y="178907"/>
                    <a:pt x="370250" y="179392"/>
                  </a:cubicBezTo>
                  <a:lnTo>
                    <a:pt x="289635" y="98778"/>
                  </a:lnTo>
                  <a:lnTo>
                    <a:pt x="339581" y="98778"/>
                  </a:lnTo>
                  <a:cubicBezTo>
                    <a:pt x="341052" y="105040"/>
                    <a:pt x="347321" y="108924"/>
                    <a:pt x="353583" y="107453"/>
                  </a:cubicBezTo>
                  <a:cubicBezTo>
                    <a:pt x="353638" y="107440"/>
                    <a:pt x="353692" y="107426"/>
                    <a:pt x="353747" y="107413"/>
                  </a:cubicBezTo>
                  <a:cubicBezTo>
                    <a:pt x="364769" y="129484"/>
                    <a:pt x="371202" y="153560"/>
                    <a:pt x="372659" y="178188"/>
                  </a:cubicBezTo>
                  <a:close/>
                  <a:moveTo>
                    <a:pt x="317511" y="57759"/>
                  </a:moveTo>
                  <a:lnTo>
                    <a:pt x="285765" y="89450"/>
                  </a:lnTo>
                  <a:lnTo>
                    <a:pt x="285765" y="43575"/>
                  </a:lnTo>
                  <a:cubicBezTo>
                    <a:pt x="289157" y="42985"/>
                    <a:pt x="292261" y="41299"/>
                    <a:pt x="294601" y="38774"/>
                  </a:cubicBezTo>
                  <a:cubicBezTo>
                    <a:pt x="302715" y="44467"/>
                    <a:pt x="310358" y="50804"/>
                    <a:pt x="317456" y="57723"/>
                  </a:cubicBezTo>
                  <a:close/>
                  <a:moveTo>
                    <a:pt x="280343" y="43611"/>
                  </a:moveTo>
                  <a:lnTo>
                    <a:pt x="280343" y="89450"/>
                  </a:lnTo>
                  <a:lnTo>
                    <a:pt x="196553" y="5659"/>
                  </a:lnTo>
                  <a:cubicBezTo>
                    <a:pt x="221310" y="6593"/>
                    <a:pt x="245616" y="12569"/>
                    <a:pt x="267985" y="23221"/>
                  </a:cubicBezTo>
                  <a:cubicBezTo>
                    <a:pt x="267492" y="24773"/>
                    <a:pt x="267240" y="26392"/>
                    <a:pt x="267236" y="28022"/>
                  </a:cubicBezTo>
                  <a:cubicBezTo>
                    <a:pt x="267258" y="35679"/>
                    <a:pt x="272751" y="42225"/>
                    <a:pt x="280289" y="43575"/>
                  </a:cubicBezTo>
                  <a:close/>
                  <a:moveTo>
                    <a:pt x="183044" y="5641"/>
                  </a:moveTo>
                  <a:lnTo>
                    <a:pt x="102539" y="86036"/>
                  </a:lnTo>
                  <a:cubicBezTo>
                    <a:pt x="101502" y="85391"/>
                    <a:pt x="100368" y="84916"/>
                    <a:pt x="99180" y="84631"/>
                  </a:cubicBezTo>
                  <a:lnTo>
                    <a:pt x="99180" y="39376"/>
                  </a:lnTo>
                  <a:cubicBezTo>
                    <a:pt x="104436" y="38111"/>
                    <a:pt x="108142" y="33410"/>
                    <a:pt x="108143" y="28003"/>
                  </a:cubicBezTo>
                  <a:cubicBezTo>
                    <a:pt x="108147" y="26859"/>
                    <a:pt x="107981" y="25721"/>
                    <a:pt x="107650" y="24626"/>
                  </a:cubicBezTo>
                  <a:cubicBezTo>
                    <a:pt x="131103" y="12941"/>
                    <a:pt x="156800" y="6453"/>
                    <a:pt x="182989" y="5604"/>
                  </a:cubicBezTo>
                  <a:close/>
                  <a:moveTo>
                    <a:pt x="93704" y="39394"/>
                  </a:moveTo>
                  <a:lnTo>
                    <a:pt x="93704" y="84631"/>
                  </a:lnTo>
                  <a:cubicBezTo>
                    <a:pt x="92409" y="84932"/>
                    <a:pt x="91175" y="85451"/>
                    <a:pt x="90053" y="86164"/>
                  </a:cubicBezTo>
                  <a:lnTo>
                    <a:pt x="67380" y="63473"/>
                  </a:lnTo>
                  <a:cubicBezTo>
                    <a:pt x="68545" y="61644"/>
                    <a:pt x="69177" y="59526"/>
                    <a:pt x="69205" y="57357"/>
                  </a:cubicBezTo>
                  <a:cubicBezTo>
                    <a:pt x="69208" y="55347"/>
                    <a:pt x="68686" y="53371"/>
                    <a:pt x="67690" y="51625"/>
                  </a:cubicBezTo>
                  <a:cubicBezTo>
                    <a:pt x="74087" y="45972"/>
                    <a:pt x="80863" y="40763"/>
                    <a:pt x="87972" y="36036"/>
                  </a:cubicBezTo>
                  <a:cubicBezTo>
                    <a:pt x="89523" y="37678"/>
                    <a:pt x="91512" y="38844"/>
                    <a:pt x="93704" y="39394"/>
                  </a:cubicBezTo>
                  <a:close/>
                  <a:moveTo>
                    <a:pt x="51662" y="67544"/>
                  </a:moveTo>
                  <a:cubicBezTo>
                    <a:pt x="55361" y="69622"/>
                    <a:pt x="59897" y="69531"/>
                    <a:pt x="63510" y="67306"/>
                  </a:cubicBezTo>
                  <a:lnTo>
                    <a:pt x="86292" y="90089"/>
                  </a:lnTo>
                  <a:cubicBezTo>
                    <a:pt x="85715" y="91078"/>
                    <a:pt x="85291" y="92149"/>
                    <a:pt x="85033" y="93265"/>
                  </a:cubicBezTo>
                  <a:lnTo>
                    <a:pt x="42443" y="93265"/>
                  </a:lnTo>
                  <a:cubicBezTo>
                    <a:pt x="41832" y="90119"/>
                    <a:pt x="40286" y="87231"/>
                    <a:pt x="38007" y="84977"/>
                  </a:cubicBezTo>
                  <a:cubicBezTo>
                    <a:pt x="42207" y="78899"/>
                    <a:pt x="46767" y="73077"/>
                    <a:pt x="51662" y="67544"/>
                  </a:cubicBezTo>
                  <a:close/>
                  <a:moveTo>
                    <a:pt x="26890" y="112141"/>
                  </a:moveTo>
                  <a:cubicBezTo>
                    <a:pt x="34678" y="112131"/>
                    <a:pt x="41307" y="106469"/>
                    <a:pt x="42535" y="98778"/>
                  </a:cubicBezTo>
                  <a:lnTo>
                    <a:pt x="85033" y="98778"/>
                  </a:lnTo>
                  <a:cubicBezTo>
                    <a:pt x="85314" y="99996"/>
                    <a:pt x="85788" y="101161"/>
                    <a:pt x="86438" y="102228"/>
                  </a:cubicBezTo>
                  <a:lnTo>
                    <a:pt x="5623" y="183025"/>
                  </a:lnTo>
                  <a:cubicBezTo>
                    <a:pt x="6427" y="158296"/>
                    <a:pt x="12246" y="133987"/>
                    <a:pt x="22728" y="111575"/>
                  </a:cubicBezTo>
                  <a:cubicBezTo>
                    <a:pt x="24085" y="111941"/>
                    <a:pt x="25484" y="112131"/>
                    <a:pt x="26890" y="112141"/>
                  </a:cubicBezTo>
                  <a:close/>
                  <a:moveTo>
                    <a:pt x="5641" y="195712"/>
                  </a:moveTo>
                  <a:lnTo>
                    <a:pt x="83481" y="273534"/>
                  </a:lnTo>
                  <a:cubicBezTo>
                    <a:pt x="82145" y="275424"/>
                    <a:pt x="81247" y="277588"/>
                    <a:pt x="80852" y="279868"/>
                  </a:cubicBezTo>
                  <a:lnTo>
                    <a:pt x="38300" y="279868"/>
                  </a:lnTo>
                  <a:cubicBezTo>
                    <a:pt x="36866" y="273802"/>
                    <a:pt x="30917" y="269935"/>
                    <a:pt x="24791" y="271088"/>
                  </a:cubicBezTo>
                  <a:cubicBezTo>
                    <a:pt x="13071" y="247628"/>
                    <a:pt x="6540" y="221921"/>
                    <a:pt x="5641" y="195712"/>
                  </a:cubicBezTo>
                  <a:close/>
                  <a:moveTo>
                    <a:pt x="200970" y="372567"/>
                  </a:moveTo>
                  <a:cubicBezTo>
                    <a:pt x="200685" y="371596"/>
                    <a:pt x="200267" y="370669"/>
                    <a:pt x="199729" y="369811"/>
                  </a:cubicBezTo>
                  <a:lnTo>
                    <a:pt x="280307" y="289215"/>
                  </a:lnTo>
                  <a:lnTo>
                    <a:pt x="280307" y="334852"/>
                  </a:lnTo>
                  <a:cubicBezTo>
                    <a:pt x="272730" y="336174"/>
                    <a:pt x="267201" y="342751"/>
                    <a:pt x="267200" y="350442"/>
                  </a:cubicBezTo>
                  <a:cubicBezTo>
                    <a:pt x="267202" y="352073"/>
                    <a:pt x="267461" y="353693"/>
                    <a:pt x="267966" y="355243"/>
                  </a:cubicBezTo>
                  <a:cubicBezTo>
                    <a:pt x="246936" y="365235"/>
                    <a:pt x="224190" y="371115"/>
                    <a:pt x="200952" y="372567"/>
                  </a:cubicBezTo>
                  <a:close/>
                  <a:moveTo>
                    <a:pt x="285783" y="334834"/>
                  </a:moveTo>
                  <a:lnTo>
                    <a:pt x="285783" y="289598"/>
                  </a:lnTo>
                  <a:lnTo>
                    <a:pt x="317182" y="320979"/>
                  </a:lnTo>
                  <a:cubicBezTo>
                    <a:pt x="310171" y="327788"/>
                    <a:pt x="302632" y="334032"/>
                    <a:pt x="294637" y="339654"/>
                  </a:cubicBezTo>
                  <a:cubicBezTo>
                    <a:pt x="292292" y="337113"/>
                    <a:pt x="289173" y="335419"/>
                    <a:pt x="285765" y="334834"/>
                  </a:cubicBezTo>
                  <a:close/>
                </a:path>
              </a:pathLst>
            </a:custGeom>
            <a:grpFill/>
            <a:ln w="1819" cap="flat">
              <a:noFill/>
              <a:prstDash val="solid"/>
              <a:miter/>
            </a:ln>
          </p:spPr>
          <p:txBody>
            <a:bodyPr rtlCol="0" anchor="ctr"/>
            <a:lstStyle/>
            <a:p>
              <a:endParaRPr lang="en-US" sz="1800"/>
            </a:p>
          </p:txBody>
        </p:sp>
      </p:grpSp>
      <p:sp>
        <p:nvSpPr>
          <p:cNvPr id="4" name="Slide Number Placeholder 13">
            <a:extLst>
              <a:ext uri="{FF2B5EF4-FFF2-40B4-BE49-F238E27FC236}">
                <a16:creationId xmlns:a16="http://schemas.microsoft.com/office/drawing/2014/main" id="{1AE35728-C334-E278-4B40-9F2BE2ED4A04}"/>
              </a:ext>
            </a:extLst>
          </p:cNvPr>
          <p:cNvSpPr>
            <a:spLocks noGrp="1"/>
          </p:cNvSpPr>
          <p:nvPr>
            <p:ph type="sldNum" sz="quarter" idx="4"/>
          </p:nvPr>
        </p:nvSpPr>
        <p:spPr>
          <a:xfrm>
            <a:off x="8788186" y="4939894"/>
            <a:ext cx="285750" cy="80866"/>
          </a:xfrm>
          <a:prstGeom prst="rect">
            <a:avLst/>
          </a:prstGeom>
        </p:spPr>
        <p:txBody>
          <a:bodyPr vert="horz" lIns="0" tIns="0" rIns="0" bIns="0" rtlCol="0" anchor="ctr"/>
          <a:lstStyle>
            <a:lvl1pPr algn="r">
              <a:defRPr sz="525">
                <a:solidFill>
                  <a:schemeClr val="bg1"/>
                </a:solidFill>
                <a:latin typeface="+mj-lt"/>
              </a:defRPr>
            </a:lvl1pPr>
          </a:lstStyle>
          <a:p>
            <a:fld id="{70F63544-3858-4327-B6B2-E49B7EA9EE60}" type="slidenum">
              <a:rPr lang="en-GB" smtClean="0"/>
              <a:pPr/>
              <a:t>‹#›</a:t>
            </a:fld>
            <a:endParaRPr lang="en-GB"/>
          </a:p>
        </p:txBody>
      </p:sp>
    </p:spTree>
    <p:extLst>
      <p:ext uri="{BB962C8B-B14F-4D97-AF65-F5344CB8AC3E}">
        <p14:creationId xmlns:p14="http://schemas.microsoft.com/office/powerpoint/2010/main" val="3100982379"/>
      </p:ext>
    </p:extLst>
  </p:cSld>
  <p:clrMapOvr>
    <a:masterClrMapping/>
  </p:clrMapOvr>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List Agenda 01">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035F1A-60CA-08F8-B525-AE08379BEBC7}"/>
              </a:ext>
            </a:extLst>
          </p:cNvPr>
          <p:cNvSpPr>
            <a:spLocks noGrp="1"/>
          </p:cNvSpPr>
          <p:nvPr>
            <p:ph idx="1" hasCustomPrompt="1"/>
          </p:nvPr>
        </p:nvSpPr>
        <p:spPr>
          <a:xfrm>
            <a:off x="3299792" y="572029"/>
            <a:ext cx="4986958" cy="4004205"/>
          </a:xfrm>
        </p:spPr>
        <p:txBody>
          <a:bodyPr/>
          <a:lstStyle>
            <a:lvl1pPr marL="405000" indent="0" defTabSz="1009650">
              <a:lnSpc>
                <a:spcPct val="85000"/>
              </a:lnSpc>
              <a:spcAft>
                <a:spcPts val="0"/>
              </a:spcAft>
              <a:buClr>
                <a:schemeClr val="accent1"/>
              </a:buClr>
              <a:buNone/>
              <a:defRPr sz="3300" spc="-150" baseline="0">
                <a:solidFill>
                  <a:schemeClr val="accent3"/>
                </a:solidFill>
                <a:latin typeface="Inter SemiBold" panose="02000503000000020004" pitchFamily="2" charset="0"/>
                <a:ea typeface="Inter SemiBold" panose="02000503000000020004" pitchFamily="2" charset="0"/>
              </a:defRPr>
            </a:lvl1pPr>
            <a:lvl2pPr marL="405000" indent="-428625" defTabSz="1009650">
              <a:lnSpc>
                <a:spcPct val="85000"/>
              </a:lnSpc>
              <a:spcBef>
                <a:spcPts val="1350"/>
              </a:spcBef>
              <a:spcAft>
                <a:spcPts val="450"/>
              </a:spcAft>
              <a:buClr>
                <a:schemeClr val="accent1"/>
              </a:buClr>
              <a:buSzPct val="90000"/>
              <a:buFont typeface="Wingdings" panose="05000000000000000000" pitchFamily="2" charset="2"/>
              <a:buChar char="à"/>
              <a:defRPr sz="3300" spc="-75" baseline="0">
                <a:solidFill>
                  <a:schemeClr val="accent1"/>
                </a:solidFill>
                <a:latin typeface="Inter SemiBold" panose="02000503000000020004" pitchFamily="2" charset="0"/>
                <a:ea typeface="Inter SemiBold" panose="02000503000000020004" pitchFamily="2" charset="0"/>
              </a:defRPr>
            </a:lvl2pPr>
            <a:lvl3pPr marL="405000" indent="0">
              <a:lnSpc>
                <a:spcPct val="100000"/>
              </a:lnSpc>
              <a:spcBef>
                <a:spcPts val="0"/>
              </a:spcBef>
              <a:spcAft>
                <a:spcPts val="0"/>
              </a:spcAft>
              <a:buClr>
                <a:schemeClr val="accent1"/>
              </a:buClr>
              <a:tabLst>
                <a:tab pos="875110" algn="l"/>
                <a:tab pos="1009650" algn="l"/>
                <a:tab pos="1075135" algn="l"/>
              </a:tabLst>
              <a:defRPr sz="2400" b="0" spc="-75" baseline="0">
                <a:solidFill>
                  <a:schemeClr val="accent3"/>
                </a:solidFill>
                <a:latin typeface="Inter SemiBold" panose="02000503000000020004" pitchFamily="2" charset="0"/>
                <a:ea typeface="Inter SemiBold" panose="02000503000000020004" pitchFamily="2" charset="0"/>
              </a:defRPr>
            </a:lvl3pPr>
            <a:lvl4pPr marL="405000" indent="-405000">
              <a:lnSpc>
                <a:spcPct val="90000"/>
              </a:lnSpc>
              <a:spcBef>
                <a:spcPts val="900"/>
              </a:spcBef>
              <a:spcAft>
                <a:spcPts val="225"/>
              </a:spcAft>
              <a:buClr>
                <a:schemeClr val="accent1"/>
              </a:buClr>
              <a:buSzPct val="90000"/>
              <a:buFont typeface="Wingdings" panose="05000000000000000000" pitchFamily="2" charset="2"/>
              <a:buChar char="à"/>
              <a:tabLst>
                <a:tab pos="875110" algn="l"/>
                <a:tab pos="1009650" algn="l"/>
                <a:tab pos="1075135" algn="l"/>
              </a:tabLst>
              <a:defRPr sz="2400" spc="-75" baseline="0">
                <a:solidFill>
                  <a:schemeClr val="accent1"/>
                </a:solidFill>
                <a:latin typeface="Inter SemiBold" panose="02000503000000020004" pitchFamily="2" charset="0"/>
                <a:ea typeface="Inter SemiBold" panose="02000503000000020004" pitchFamily="2" charset="0"/>
              </a:defRPr>
            </a:lvl4pPr>
            <a:lvl5pPr marL="405000" indent="0">
              <a:lnSpc>
                <a:spcPct val="100000"/>
              </a:lnSpc>
              <a:spcBef>
                <a:spcPts val="0"/>
              </a:spcBef>
              <a:spcAft>
                <a:spcPts val="1350"/>
              </a:spcAft>
              <a:buClr>
                <a:schemeClr val="accent1"/>
              </a:buClr>
              <a:buNone/>
              <a:tabLst>
                <a:tab pos="198835" algn="l"/>
              </a:tabLst>
              <a:defRPr sz="1050">
                <a:solidFill>
                  <a:schemeClr val="accent1"/>
                </a:solidFill>
                <a:latin typeface="Inter SemiBold" panose="02000503000000020004" pitchFamily="2" charset="0"/>
                <a:ea typeface="Inter SemiBold" panose="02000503000000020004" pitchFamily="2" charset="0"/>
              </a:defRPr>
            </a:lvl5pPr>
            <a:lvl6pPr marL="405000" defTabSz="875110">
              <a:lnSpc>
                <a:spcPct val="100000"/>
              </a:lnSpc>
              <a:spcBef>
                <a:spcPts val="0"/>
              </a:spcBef>
              <a:spcAft>
                <a:spcPts val="0"/>
              </a:spcAft>
              <a:buClr>
                <a:schemeClr val="accent1"/>
              </a:buClr>
              <a:tabLst>
                <a:tab pos="809625" algn="l"/>
                <a:tab pos="875110" algn="l"/>
              </a:tabLst>
              <a:defRPr sz="1800" cap="none" baseline="0">
                <a:solidFill>
                  <a:schemeClr val="accent3"/>
                </a:solidFill>
              </a:defRPr>
            </a:lvl6pPr>
            <a:lvl7pPr marL="404813" indent="-269081" defTabSz="875110">
              <a:lnSpc>
                <a:spcPct val="100000"/>
              </a:lnSpc>
              <a:spcBef>
                <a:spcPts val="900"/>
              </a:spcBef>
              <a:spcAft>
                <a:spcPts val="450"/>
              </a:spcAft>
              <a:buClr>
                <a:schemeClr val="accent1"/>
              </a:buClr>
              <a:buFont typeface="Wingdings" panose="05000000000000000000" pitchFamily="2" charset="2"/>
              <a:buChar char="à"/>
              <a:tabLst>
                <a:tab pos="809625" algn="l"/>
                <a:tab pos="875110" algn="l"/>
              </a:tabLst>
              <a:defRPr sz="1800">
                <a:solidFill>
                  <a:schemeClr val="accent1"/>
                </a:solidFill>
                <a:latin typeface="Inter SemiBold" panose="02000503000000020004" pitchFamily="2" charset="0"/>
                <a:ea typeface="Inter SemiBold" panose="02000503000000020004" pitchFamily="2" charset="0"/>
              </a:defRPr>
            </a:lvl7pPr>
            <a:lvl8pPr marL="469106" indent="-64294">
              <a:lnSpc>
                <a:spcPct val="100000"/>
              </a:lnSpc>
              <a:spcBef>
                <a:spcPts val="225"/>
              </a:spcBef>
              <a:spcAft>
                <a:spcPts val="225"/>
              </a:spcAft>
              <a:buClr>
                <a:schemeClr val="accent1"/>
              </a:buClr>
              <a:buNone/>
              <a:defRPr>
                <a:solidFill>
                  <a:schemeClr val="tx1"/>
                </a:solidFill>
              </a:defRPr>
            </a:lvl8pPr>
            <a:lvl9pPr marL="405000">
              <a:lnSpc>
                <a:spcPct val="100000"/>
              </a:lnSpc>
              <a:spcBef>
                <a:spcPts val="0"/>
              </a:spcBef>
              <a:spcAft>
                <a:spcPts val="1350"/>
              </a:spcAft>
              <a:buClr>
                <a:schemeClr val="accent1"/>
              </a:buClr>
              <a:defRPr sz="1350">
                <a:solidFill>
                  <a:schemeClr val="accent1"/>
                </a:solidFill>
              </a:defRPr>
            </a:lvl9pPr>
          </a:lstStyle>
          <a:p>
            <a:pPr lvl="0"/>
            <a:r>
              <a:rPr lang="en-US"/>
              <a:t>01 	44pt agenda</a:t>
            </a:r>
          </a:p>
          <a:p>
            <a:pPr lvl="1"/>
            <a:r>
              <a:rPr lang="en-US"/>
              <a:t>01	44pt agenda</a:t>
            </a:r>
          </a:p>
          <a:p>
            <a:pPr lvl="2"/>
            <a:r>
              <a:rPr lang="en-US"/>
              <a:t>01	32pt agenda</a:t>
            </a:r>
          </a:p>
          <a:p>
            <a:pPr lvl="3"/>
            <a:r>
              <a:rPr lang="en-US"/>
              <a:t>01	32pt agenda</a:t>
            </a:r>
          </a:p>
          <a:p>
            <a:pPr lvl="4"/>
            <a:r>
              <a:rPr lang="en-US"/>
              <a:t>Additional information</a:t>
            </a:r>
          </a:p>
          <a:p>
            <a:pPr lvl="5"/>
            <a:r>
              <a:rPr lang="en-US"/>
              <a:t>01	24pt agenda</a:t>
            </a:r>
          </a:p>
          <a:p>
            <a:pPr lvl="6"/>
            <a:r>
              <a:rPr lang="en-US"/>
              <a:t>01	24pt agenda</a:t>
            </a:r>
          </a:p>
          <a:p>
            <a:pPr lvl="7"/>
            <a:r>
              <a:rPr lang="en-US"/>
              <a:t>Eighth level</a:t>
            </a:r>
          </a:p>
          <a:p>
            <a:pPr lvl="8"/>
            <a:r>
              <a:rPr lang="en-GB"/>
              <a:t>Additional information</a:t>
            </a:r>
          </a:p>
          <a:p>
            <a:pPr lvl="4"/>
            <a:endParaRPr lang="en-GB"/>
          </a:p>
        </p:txBody>
      </p:sp>
      <p:sp>
        <p:nvSpPr>
          <p:cNvPr id="5" name="Title 4">
            <a:extLst>
              <a:ext uri="{FF2B5EF4-FFF2-40B4-BE49-F238E27FC236}">
                <a16:creationId xmlns:a16="http://schemas.microsoft.com/office/drawing/2014/main" id="{9AC2F786-DBD2-F5DB-F12E-92EA2359D677}"/>
              </a:ext>
            </a:extLst>
          </p:cNvPr>
          <p:cNvSpPr>
            <a:spLocks noGrp="1"/>
          </p:cNvSpPr>
          <p:nvPr>
            <p:ph type="title"/>
          </p:nvPr>
        </p:nvSpPr>
        <p:spPr>
          <a:xfrm>
            <a:off x="285751" y="580967"/>
            <a:ext cx="2343906" cy="554154"/>
          </a:xfrm>
        </p:spPr>
        <p:txBody>
          <a:bodyPr/>
          <a:lstStyle>
            <a:lvl1pPr>
              <a:buClr>
                <a:schemeClr val="tx2"/>
              </a:buClr>
              <a:defRPr>
                <a:solidFill>
                  <a:schemeClr val="accent1"/>
                </a:solidFill>
              </a:defRPr>
            </a:lvl1pPr>
          </a:lstStyle>
          <a:p>
            <a:r>
              <a:rPr lang="en-US"/>
              <a:t>Click to edit Master title style</a:t>
            </a:r>
            <a:endParaRPr lang="en-GB"/>
          </a:p>
        </p:txBody>
      </p:sp>
      <p:sp>
        <p:nvSpPr>
          <p:cNvPr id="7" name="Content Placeholder 2">
            <a:extLst>
              <a:ext uri="{FF2B5EF4-FFF2-40B4-BE49-F238E27FC236}">
                <a16:creationId xmlns:a16="http://schemas.microsoft.com/office/drawing/2014/main" id="{64E2F184-536A-CD13-EDDA-B2C80089BBE6}"/>
              </a:ext>
            </a:extLst>
          </p:cNvPr>
          <p:cNvSpPr>
            <a:spLocks noGrp="1"/>
          </p:cNvSpPr>
          <p:nvPr>
            <p:ph idx="15" hasCustomPrompt="1"/>
          </p:nvPr>
        </p:nvSpPr>
        <p:spPr>
          <a:xfrm>
            <a:off x="285751" y="279452"/>
            <a:ext cx="2285999" cy="286015"/>
          </a:xfrm>
        </p:spPr>
        <p:txBody>
          <a:bodyPr/>
          <a:lstStyle>
            <a:lvl1pPr marL="0" indent="0">
              <a:buNone/>
              <a:defRPr cap="none" spc="0" baseline="0">
                <a:solidFill>
                  <a:schemeClr val="tx1"/>
                </a:solidFill>
                <a:latin typeface="Inter SemiBold" panose="02000503000000020004" pitchFamily="2" charset="0"/>
                <a:ea typeface="Inter SemiBold" panose="02000503000000020004" pitchFamily="2" charset="0"/>
                <a:cs typeface="Inter SemiBold" panose="02000503000000020004" pitchFamily="2" charset="0"/>
              </a:defRPr>
            </a:lvl1pPr>
            <a:lvl2pPr marL="0" indent="0">
              <a:buNone/>
              <a:defRPr/>
            </a:lvl2pPr>
          </a:lstStyle>
          <a:p>
            <a:pPr lvl="0"/>
            <a:r>
              <a:rPr lang="en-US"/>
              <a:t>Click to edit Master text Styles</a:t>
            </a:r>
          </a:p>
        </p:txBody>
      </p:sp>
      <p:sp>
        <p:nvSpPr>
          <p:cNvPr id="13" name="Text Placeholder 5">
            <a:extLst>
              <a:ext uri="{FF2B5EF4-FFF2-40B4-BE49-F238E27FC236}">
                <a16:creationId xmlns:a16="http://schemas.microsoft.com/office/drawing/2014/main" id="{CD24CCE0-21DE-E480-C38B-06740B21E45C}"/>
              </a:ext>
            </a:extLst>
          </p:cNvPr>
          <p:cNvSpPr>
            <a:spLocks noGrp="1"/>
          </p:cNvSpPr>
          <p:nvPr>
            <p:ph type="body" sz="quarter" idx="19" hasCustomPrompt="1"/>
          </p:nvPr>
        </p:nvSpPr>
        <p:spPr>
          <a:xfrm>
            <a:off x="285751" y="4576234"/>
            <a:ext cx="6572249" cy="286015"/>
          </a:xfrm>
        </p:spPr>
        <p:txBody>
          <a:bodyPr bIns="72000" anchor="b"/>
          <a:lstStyle>
            <a:lvl1pPr marL="0" indent="0">
              <a:lnSpc>
                <a:spcPct val="100000"/>
              </a:lnSpc>
              <a:spcBef>
                <a:spcPts val="0"/>
              </a:spcBef>
              <a:spcAft>
                <a:spcPts val="0"/>
              </a:spcAft>
              <a:buClr>
                <a:schemeClr val="accent1"/>
              </a:buClr>
              <a:buNone/>
              <a:defRPr sz="450" b="1">
                <a:solidFill>
                  <a:schemeClr val="accent1"/>
                </a:solidFill>
                <a:latin typeface="+mj-lt"/>
              </a:defRPr>
            </a:lvl1pPr>
            <a:lvl2pPr>
              <a:lnSpc>
                <a:spcPct val="100000"/>
              </a:lnSpc>
              <a:spcBef>
                <a:spcPts val="150"/>
              </a:spcBef>
              <a:spcAft>
                <a:spcPts val="0"/>
              </a:spcAft>
              <a:buClr>
                <a:schemeClr val="accent1"/>
              </a:buClr>
              <a:defRPr sz="450">
                <a:latin typeface="+mj-lt"/>
              </a:defRPr>
            </a:lvl2pPr>
            <a:lvl3pPr>
              <a:lnSpc>
                <a:spcPct val="100000"/>
              </a:lnSpc>
              <a:spcBef>
                <a:spcPts val="150"/>
              </a:spcBef>
              <a:spcAft>
                <a:spcPts val="0"/>
              </a:spcAft>
              <a:buClr>
                <a:schemeClr val="accent1"/>
              </a:buClr>
              <a:defRPr sz="450"/>
            </a:lvl3pPr>
            <a:lvl4pPr marL="67866" indent="-67866">
              <a:lnSpc>
                <a:spcPct val="100000"/>
              </a:lnSpc>
              <a:spcBef>
                <a:spcPts val="150"/>
              </a:spcBef>
              <a:spcAft>
                <a:spcPts val="0"/>
              </a:spcAft>
              <a:buClr>
                <a:schemeClr val="accent1"/>
              </a:buClr>
              <a:defRPr sz="450"/>
            </a:lvl4pPr>
            <a:lvl5pPr marL="67866" indent="-67866">
              <a:lnSpc>
                <a:spcPct val="100000"/>
              </a:lnSpc>
              <a:spcBef>
                <a:spcPts val="0"/>
              </a:spcBef>
              <a:spcAft>
                <a:spcPts val="0"/>
              </a:spcAft>
              <a:buClr>
                <a:schemeClr val="accent1"/>
              </a:buClr>
              <a:buFont typeface="+mj-lt"/>
              <a:buAutoNum type="arabicPeriod"/>
              <a:defRPr sz="450"/>
            </a:lvl5pPr>
          </a:lstStyle>
          <a:p>
            <a:pPr lvl="0"/>
            <a:r>
              <a:rPr lang="en-US"/>
              <a:t>Source: </a:t>
            </a:r>
          </a:p>
          <a:p>
            <a:pPr lvl="1"/>
            <a:r>
              <a:rPr lang="en-US"/>
              <a:t>Second level</a:t>
            </a:r>
          </a:p>
          <a:p>
            <a:pPr lvl="2"/>
            <a:r>
              <a:rPr lang="en-US"/>
              <a:t>Third level</a:t>
            </a:r>
          </a:p>
          <a:p>
            <a:pPr lvl="3"/>
            <a:r>
              <a:rPr lang="en-US"/>
              <a:t>Fourth level</a:t>
            </a:r>
          </a:p>
          <a:p>
            <a:pPr lvl="4"/>
            <a:r>
              <a:rPr lang="en-US"/>
              <a:t>Fifth level</a:t>
            </a:r>
            <a:endParaRPr lang="en-GB"/>
          </a:p>
        </p:txBody>
      </p:sp>
      <p:sp>
        <p:nvSpPr>
          <p:cNvPr id="2" name="Slide Number Placeholder 13">
            <a:extLst>
              <a:ext uri="{FF2B5EF4-FFF2-40B4-BE49-F238E27FC236}">
                <a16:creationId xmlns:a16="http://schemas.microsoft.com/office/drawing/2014/main" id="{87D28316-F64C-65E3-2709-9D3579F85D7D}"/>
              </a:ext>
            </a:extLst>
          </p:cNvPr>
          <p:cNvSpPr>
            <a:spLocks noGrp="1"/>
          </p:cNvSpPr>
          <p:nvPr>
            <p:ph type="sldNum" sz="quarter" idx="4"/>
          </p:nvPr>
        </p:nvSpPr>
        <p:spPr>
          <a:xfrm>
            <a:off x="8788186" y="4939894"/>
            <a:ext cx="285750" cy="80866"/>
          </a:xfrm>
          <a:prstGeom prst="rect">
            <a:avLst/>
          </a:prstGeom>
        </p:spPr>
        <p:txBody>
          <a:bodyPr vert="horz" lIns="0" tIns="0" rIns="0" bIns="0" rtlCol="0" anchor="ctr"/>
          <a:lstStyle>
            <a:lvl1pPr algn="r">
              <a:defRPr sz="525">
                <a:solidFill>
                  <a:schemeClr val="tx1"/>
                </a:solidFill>
                <a:latin typeface="+mj-lt"/>
              </a:defRPr>
            </a:lvl1pPr>
          </a:lstStyle>
          <a:p>
            <a:fld id="{70F63544-3858-4327-B6B2-E49B7EA9EE60}" type="slidenum">
              <a:rPr lang="en-GB" smtClean="0"/>
              <a:pPr/>
              <a:t>‹#›</a:t>
            </a:fld>
            <a:endParaRPr lang="en-GB"/>
          </a:p>
        </p:txBody>
      </p:sp>
    </p:spTree>
    <p:extLst>
      <p:ext uri="{BB962C8B-B14F-4D97-AF65-F5344CB8AC3E}">
        <p14:creationId xmlns:p14="http://schemas.microsoft.com/office/powerpoint/2010/main" val="4250860281"/>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List Agenda 02">
    <p:bg>
      <p:bgPr>
        <a:solidFill>
          <a:schemeClr val="accent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C2F786-DBD2-F5DB-F12E-92EA2359D677}"/>
              </a:ext>
            </a:extLst>
          </p:cNvPr>
          <p:cNvSpPr>
            <a:spLocks noGrp="1"/>
          </p:cNvSpPr>
          <p:nvPr>
            <p:ph type="title"/>
          </p:nvPr>
        </p:nvSpPr>
        <p:spPr>
          <a:xfrm>
            <a:off x="285751" y="580967"/>
            <a:ext cx="2343906" cy="554154"/>
          </a:xfrm>
        </p:spPr>
        <p:txBody>
          <a:bodyPr/>
          <a:lstStyle>
            <a:lvl1pPr>
              <a:defRPr>
                <a:solidFill>
                  <a:schemeClr val="bg1"/>
                </a:solidFill>
              </a:defRPr>
            </a:lvl1pPr>
          </a:lstStyle>
          <a:p>
            <a:r>
              <a:rPr lang="en-US"/>
              <a:t>Click to edit Master title style</a:t>
            </a:r>
            <a:endParaRPr lang="en-GB"/>
          </a:p>
        </p:txBody>
      </p:sp>
      <p:sp>
        <p:nvSpPr>
          <p:cNvPr id="7" name="Content Placeholder 2">
            <a:extLst>
              <a:ext uri="{FF2B5EF4-FFF2-40B4-BE49-F238E27FC236}">
                <a16:creationId xmlns:a16="http://schemas.microsoft.com/office/drawing/2014/main" id="{64E2F184-536A-CD13-EDDA-B2C80089BBE6}"/>
              </a:ext>
            </a:extLst>
          </p:cNvPr>
          <p:cNvSpPr>
            <a:spLocks noGrp="1"/>
          </p:cNvSpPr>
          <p:nvPr>
            <p:ph idx="15" hasCustomPrompt="1"/>
          </p:nvPr>
        </p:nvSpPr>
        <p:spPr>
          <a:xfrm>
            <a:off x="285751" y="279452"/>
            <a:ext cx="2285999" cy="286015"/>
          </a:xfrm>
        </p:spPr>
        <p:txBody>
          <a:bodyPr/>
          <a:lstStyle>
            <a:lvl1pPr marL="0" indent="0">
              <a:buNone/>
              <a:defRPr cap="none" spc="0" baseline="0">
                <a:solidFill>
                  <a:schemeClr val="bg1"/>
                </a:solidFill>
                <a:latin typeface="Inter SemiBold" panose="02000503000000020004" pitchFamily="2" charset="0"/>
                <a:ea typeface="Inter SemiBold" panose="02000503000000020004" pitchFamily="2" charset="0"/>
                <a:cs typeface="Inter SemiBold" panose="02000503000000020004" pitchFamily="2" charset="0"/>
              </a:defRPr>
            </a:lvl1pPr>
            <a:lvl2pPr marL="0" indent="0">
              <a:buNone/>
              <a:defRPr/>
            </a:lvl2pPr>
          </a:lstStyle>
          <a:p>
            <a:pPr lvl="0"/>
            <a:r>
              <a:rPr lang="en-US"/>
              <a:t>Click to edit Master text Styles</a:t>
            </a:r>
          </a:p>
        </p:txBody>
      </p:sp>
      <p:sp>
        <p:nvSpPr>
          <p:cNvPr id="2" name="TextBox 1">
            <a:extLst>
              <a:ext uri="{FF2B5EF4-FFF2-40B4-BE49-F238E27FC236}">
                <a16:creationId xmlns:a16="http://schemas.microsoft.com/office/drawing/2014/main" id="{94F97D32-19F4-9332-0853-0D8A1EB68BAB}"/>
              </a:ext>
            </a:extLst>
          </p:cNvPr>
          <p:cNvSpPr txBox="1"/>
          <p:nvPr userDrawn="1">
            <p:extLst>
              <p:ext uri="{1162E1C5-73C7-4A58-AE30-91384D911F3F}">
                <p184:classification xmlns:p184="http://schemas.microsoft.com/office/powerpoint/2018/4/main" val="ftr"/>
              </p:ext>
            </p:extLst>
          </p:nvPr>
        </p:nvSpPr>
        <p:spPr>
          <a:xfrm>
            <a:off x="7583091" y="4937949"/>
            <a:ext cx="1275160" cy="80791"/>
          </a:xfrm>
          <a:prstGeom prst="rect">
            <a:avLst/>
          </a:prstGeom>
        </p:spPr>
        <p:txBody>
          <a:bodyPr horzOverflow="overflow" lIns="0" tIns="0" rIns="0" bIns="0">
            <a:spAutoFit/>
          </a:bodyPr>
          <a:lstStyle/>
          <a:p>
            <a:pPr algn="r"/>
            <a:r>
              <a:rPr lang="en-GB" sz="525">
                <a:solidFill>
                  <a:schemeClr val="bg1"/>
                </a:solidFill>
                <a:latin typeface="+mj-lt"/>
                <a:cs typeface="Inter" panose="02000503000000020004" pitchFamily="2" charset="0"/>
              </a:rPr>
              <a:t>Information Classification: GENERAL</a:t>
            </a:r>
          </a:p>
        </p:txBody>
      </p:sp>
      <p:grpSp>
        <p:nvGrpSpPr>
          <p:cNvPr id="14" name="Graphic 11">
            <a:extLst>
              <a:ext uri="{FF2B5EF4-FFF2-40B4-BE49-F238E27FC236}">
                <a16:creationId xmlns:a16="http://schemas.microsoft.com/office/drawing/2014/main" id="{51386318-8209-7109-8F6F-6D3F150B0B8F}"/>
              </a:ext>
            </a:extLst>
          </p:cNvPr>
          <p:cNvGrpSpPr>
            <a:grpSpLocks noChangeAspect="1"/>
          </p:cNvGrpSpPr>
          <p:nvPr userDrawn="1"/>
        </p:nvGrpSpPr>
        <p:grpSpPr>
          <a:xfrm>
            <a:off x="287338" y="4904233"/>
            <a:ext cx="569912" cy="152189"/>
            <a:chOff x="5925389" y="-67473"/>
            <a:chExt cx="1453278" cy="387715"/>
          </a:xfrm>
          <a:solidFill>
            <a:schemeClr val="bg1"/>
          </a:solidFill>
        </p:grpSpPr>
        <p:sp>
          <p:nvSpPr>
            <p:cNvPr id="15" name="Freeform 8">
              <a:extLst>
                <a:ext uri="{FF2B5EF4-FFF2-40B4-BE49-F238E27FC236}">
                  <a16:creationId xmlns:a16="http://schemas.microsoft.com/office/drawing/2014/main" id="{E658309A-9835-4E64-A1A2-8744C6087E93}"/>
                </a:ext>
              </a:extLst>
            </p:cNvPr>
            <p:cNvSpPr/>
            <p:nvPr/>
          </p:nvSpPr>
          <p:spPr>
            <a:xfrm>
              <a:off x="5925389" y="-9659"/>
              <a:ext cx="252065" cy="270029"/>
            </a:xfrm>
            <a:custGeom>
              <a:avLst/>
              <a:gdLst>
                <a:gd name="connsiteX0" fmla="*/ 249346 w 252065"/>
                <a:gd name="connsiteY0" fmla="*/ 1 h 270029"/>
                <a:gd name="connsiteX1" fmla="*/ 204548 w 252065"/>
                <a:gd name="connsiteY1" fmla="*/ 1 h 270029"/>
                <a:gd name="connsiteX2" fmla="*/ 202138 w 252065"/>
                <a:gd name="connsiteY2" fmla="*/ 1443 h 270029"/>
                <a:gd name="connsiteX3" fmla="*/ 126398 w 252065"/>
                <a:gd name="connsiteY3" fmla="*/ 142007 h 270029"/>
                <a:gd name="connsiteX4" fmla="*/ 49928 w 252065"/>
                <a:gd name="connsiteY4" fmla="*/ 1443 h 270029"/>
                <a:gd name="connsiteX5" fmla="*/ 47463 w 252065"/>
                <a:gd name="connsiteY5" fmla="*/ 1 h 270029"/>
                <a:gd name="connsiteX6" fmla="*/ 2738 w 252065"/>
                <a:gd name="connsiteY6" fmla="*/ 1 h 270029"/>
                <a:gd name="connsiteX7" fmla="*/ 0 w 252065"/>
                <a:gd name="connsiteY7" fmla="*/ 2739 h 270029"/>
                <a:gd name="connsiteX8" fmla="*/ 0 w 252065"/>
                <a:gd name="connsiteY8" fmla="*/ 267291 h 270029"/>
                <a:gd name="connsiteX9" fmla="*/ 2738 w 252065"/>
                <a:gd name="connsiteY9" fmla="*/ 270029 h 270029"/>
                <a:gd name="connsiteX10" fmla="*/ 45638 w 252065"/>
                <a:gd name="connsiteY10" fmla="*/ 270029 h 270029"/>
                <a:gd name="connsiteX11" fmla="*/ 48376 w 252065"/>
                <a:gd name="connsiteY11" fmla="*/ 267291 h 270029"/>
                <a:gd name="connsiteX12" fmla="*/ 48376 w 252065"/>
                <a:gd name="connsiteY12" fmla="*/ 94690 h 270029"/>
                <a:gd name="connsiteX13" fmla="*/ 115792 w 252065"/>
                <a:gd name="connsiteY13" fmla="*/ 212234 h 270029"/>
                <a:gd name="connsiteX14" fmla="*/ 118165 w 252065"/>
                <a:gd name="connsiteY14" fmla="*/ 213603 h 270029"/>
                <a:gd name="connsiteX15" fmla="*/ 133864 w 252065"/>
                <a:gd name="connsiteY15" fmla="*/ 213603 h 270029"/>
                <a:gd name="connsiteX16" fmla="*/ 136238 w 252065"/>
                <a:gd name="connsiteY16" fmla="*/ 212216 h 270029"/>
                <a:gd name="connsiteX17" fmla="*/ 203307 w 252065"/>
                <a:gd name="connsiteY17" fmla="*/ 94379 h 270029"/>
                <a:gd name="connsiteX18" fmla="*/ 203307 w 252065"/>
                <a:gd name="connsiteY18" fmla="*/ 267291 h 270029"/>
                <a:gd name="connsiteX19" fmla="*/ 206045 w 252065"/>
                <a:gd name="connsiteY19" fmla="*/ 270029 h 270029"/>
                <a:gd name="connsiteX20" fmla="*/ 249328 w 252065"/>
                <a:gd name="connsiteY20" fmla="*/ 270029 h 270029"/>
                <a:gd name="connsiteX21" fmla="*/ 252066 w 252065"/>
                <a:gd name="connsiteY21" fmla="*/ 267291 h 270029"/>
                <a:gd name="connsiteX22" fmla="*/ 252066 w 252065"/>
                <a:gd name="connsiteY22" fmla="*/ 2739 h 270029"/>
                <a:gd name="connsiteX23" fmla="*/ 249346 w 252065"/>
                <a:gd name="connsiteY23" fmla="*/ 1 h 27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065" h="270029">
                  <a:moveTo>
                    <a:pt x="249346" y="1"/>
                  </a:moveTo>
                  <a:lnTo>
                    <a:pt x="204548" y="1"/>
                  </a:lnTo>
                  <a:cubicBezTo>
                    <a:pt x="203540" y="-2"/>
                    <a:pt x="202612" y="553"/>
                    <a:pt x="202138" y="1443"/>
                  </a:cubicBezTo>
                  <a:lnTo>
                    <a:pt x="126398" y="142007"/>
                  </a:lnTo>
                  <a:lnTo>
                    <a:pt x="49928" y="1443"/>
                  </a:lnTo>
                  <a:cubicBezTo>
                    <a:pt x="49445" y="535"/>
                    <a:pt x="48491" y="-23"/>
                    <a:pt x="47463" y="1"/>
                  </a:cubicBezTo>
                  <a:lnTo>
                    <a:pt x="2738" y="1"/>
                  </a:lnTo>
                  <a:cubicBezTo>
                    <a:pt x="1226" y="1"/>
                    <a:pt x="0" y="1227"/>
                    <a:pt x="0" y="2739"/>
                  </a:cubicBezTo>
                  <a:lnTo>
                    <a:pt x="0" y="267291"/>
                  </a:lnTo>
                  <a:cubicBezTo>
                    <a:pt x="0" y="268803"/>
                    <a:pt x="1226" y="270029"/>
                    <a:pt x="2738" y="270029"/>
                  </a:cubicBezTo>
                  <a:lnTo>
                    <a:pt x="45638" y="270029"/>
                  </a:lnTo>
                  <a:cubicBezTo>
                    <a:pt x="47150" y="270029"/>
                    <a:pt x="48376" y="268803"/>
                    <a:pt x="48376" y="267291"/>
                  </a:cubicBezTo>
                  <a:lnTo>
                    <a:pt x="48376" y="94690"/>
                  </a:lnTo>
                  <a:lnTo>
                    <a:pt x="115792" y="212234"/>
                  </a:lnTo>
                  <a:cubicBezTo>
                    <a:pt x="116287" y="213076"/>
                    <a:pt x="117188" y="213596"/>
                    <a:pt x="118165" y="213603"/>
                  </a:cubicBezTo>
                  <a:lnTo>
                    <a:pt x="133864" y="213603"/>
                  </a:lnTo>
                  <a:cubicBezTo>
                    <a:pt x="134849" y="213608"/>
                    <a:pt x="135758" y="213076"/>
                    <a:pt x="136238" y="212216"/>
                  </a:cubicBezTo>
                  <a:lnTo>
                    <a:pt x="203307" y="94379"/>
                  </a:lnTo>
                  <a:lnTo>
                    <a:pt x="203307" y="267291"/>
                  </a:lnTo>
                  <a:cubicBezTo>
                    <a:pt x="203307" y="268803"/>
                    <a:pt x="204533" y="270029"/>
                    <a:pt x="206045" y="270029"/>
                  </a:cubicBezTo>
                  <a:lnTo>
                    <a:pt x="249328" y="270029"/>
                  </a:lnTo>
                  <a:cubicBezTo>
                    <a:pt x="250840" y="270029"/>
                    <a:pt x="252066" y="268803"/>
                    <a:pt x="252066" y="267291"/>
                  </a:cubicBezTo>
                  <a:lnTo>
                    <a:pt x="252066" y="2739"/>
                  </a:lnTo>
                  <a:cubicBezTo>
                    <a:pt x="252066" y="1234"/>
                    <a:pt x="250851" y="11"/>
                    <a:pt x="249346" y="1"/>
                  </a:cubicBezTo>
                  <a:close/>
                </a:path>
              </a:pathLst>
            </a:custGeom>
            <a:grpFill/>
            <a:ln w="1819" cap="flat">
              <a:noFill/>
              <a:prstDash val="solid"/>
              <a:miter/>
            </a:ln>
          </p:spPr>
          <p:txBody>
            <a:bodyPr rtlCol="0" anchor="ctr"/>
            <a:lstStyle/>
            <a:p>
              <a:endParaRPr lang="en-US" sz="1800"/>
            </a:p>
          </p:txBody>
        </p:sp>
        <p:sp>
          <p:nvSpPr>
            <p:cNvPr id="16" name="Freeform 9">
              <a:extLst>
                <a:ext uri="{FF2B5EF4-FFF2-40B4-BE49-F238E27FC236}">
                  <a16:creationId xmlns:a16="http://schemas.microsoft.com/office/drawing/2014/main" id="{95A833B0-5FE2-003F-4950-E309CD52EE69}"/>
                </a:ext>
              </a:extLst>
            </p:cNvPr>
            <p:cNvSpPr/>
            <p:nvPr/>
          </p:nvSpPr>
          <p:spPr>
            <a:xfrm>
              <a:off x="6804662" y="-10352"/>
              <a:ext cx="45820" cy="271434"/>
            </a:xfrm>
            <a:custGeom>
              <a:avLst/>
              <a:gdLst>
                <a:gd name="connsiteX0" fmla="*/ 43082 w 45820"/>
                <a:gd name="connsiteY0" fmla="*/ 0 h 271434"/>
                <a:gd name="connsiteX1" fmla="*/ 45820 w 45820"/>
                <a:gd name="connsiteY1" fmla="*/ 0 h 271434"/>
                <a:gd name="connsiteX2" fmla="*/ 45820 w 45820"/>
                <a:gd name="connsiteY2" fmla="*/ 271434 h 271434"/>
                <a:gd name="connsiteX3" fmla="*/ 43082 w 45820"/>
                <a:gd name="connsiteY3" fmla="*/ 271434 h 271434"/>
                <a:gd name="connsiteX4" fmla="*/ 2738 w 45820"/>
                <a:gd name="connsiteY4" fmla="*/ 271434 h 271434"/>
                <a:gd name="connsiteX5" fmla="*/ 0 w 45820"/>
                <a:gd name="connsiteY5" fmla="*/ 271434 h 271434"/>
                <a:gd name="connsiteX6" fmla="*/ 0 w 45820"/>
                <a:gd name="connsiteY6" fmla="*/ 0 h 271434"/>
                <a:gd name="connsiteX7" fmla="*/ 2738 w 45820"/>
                <a:gd name="connsiteY7" fmla="*/ 0 h 27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20" h="271434">
                  <a:moveTo>
                    <a:pt x="43082" y="0"/>
                  </a:moveTo>
                  <a:cubicBezTo>
                    <a:pt x="44594" y="0"/>
                    <a:pt x="45820" y="0"/>
                    <a:pt x="45820" y="0"/>
                  </a:cubicBezTo>
                  <a:lnTo>
                    <a:pt x="45820" y="271434"/>
                  </a:lnTo>
                  <a:cubicBezTo>
                    <a:pt x="45820" y="271434"/>
                    <a:pt x="44594" y="271434"/>
                    <a:pt x="43082" y="271434"/>
                  </a:cubicBezTo>
                  <a:lnTo>
                    <a:pt x="2738" y="271434"/>
                  </a:lnTo>
                  <a:cubicBezTo>
                    <a:pt x="1226" y="271434"/>
                    <a:pt x="0" y="271434"/>
                    <a:pt x="0" y="271434"/>
                  </a:cubicBezTo>
                  <a:lnTo>
                    <a:pt x="0" y="0"/>
                  </a:lnTo>
                  <a:cubicBezTo>
                    <a:pt x="0" y="0"/>
                    <a:pt x="1226" y="0"/>
                    <a:pt x="2738" y="0"/>
                  </a:cubicBezTo>
                  <a:close/>
                </a:path>
              </a:pathLst>
            </a:custGeom>
            <a:grpFill/>
            <a:ln w="1819" cap="flat">
              <a:noFill/>
              <a:prstDash val="solid"/>
              <a:miter/>
            </a:ln>
          </p:spPr>
          <p:txBody>
            <a:bodyPr rtlCol="0" anchor="ctr"/>
            <a:lstStyle/>
            <a:p>
              <a:endParaRPr lang="en-US" sz="1800"/>
            </a:p>
          </p:txBody>
        </p:sp>
        <p:sp>
          <p:nvSpPr>
            <p:cNvPr id="17" name="Freeform 10">
              <a:extLst>
                <a:ext uri="{FF2B5EF4-FFF2-40B4-BE49-F238E27FC236}">
                  <a16:creationId xmlns:a16="http://schemas.microsoft.com/office/drawing/2014/main" id="{DA173880-BC0F-B7CF-D2C1-4172A758A49E}"/>
                </a:ext>
              </a:extLst>
            </p:cNvPr>
            <p:cNvSpPr/>
            <p:nvPr/>
          </p:nvSpPr>
          <p:spPr>
            <a:xfrm>
              <a:off x="6495677" y="-11302"/>
              <a:ext cx="242050" cy="273132"/>
            </a:xfrm>
            <a:custGeom>
              <a:avLst/>
              <a:gdLst>
                <a:gd name="connsiteX0" fmla="*/ 241222 w 242050"/>
                <a:gd name="connsiteY0" fmla="*/ 222639 h 273132"/>
                <a:gd name="connsiteX1" fmla="*/ 212014 w 242050"/>
                <a:gd name="connsiteY1" fmla="*/ 193047 h 273132"/>
                <a:gd name="connsiteX2" fmla="*/ 208199 w 242050"/>
                <a:gd name="connsiteY2" fmla="*/ 193047 h 273132"/>
                <a:gd name="connsiteX3" fmla="*/ 135781 w 242050"/>
                <a:gd name="connsiteY3" fmla="*/ 225578 h 273132"/>
                <a:gd name="connsiteX4" fmla="*/ 53122 w 242050"/>
                <a:gd name="connsiteY4" fmla="*/ 136639 h 273132"/>
                <a:gd name="connsiteX5" fmla="*/ 53122 w 242050"/>
                <a:gd name="connsiteY5" fmla="*/ 135891 h 273132"/>
                <a:gd name="connsiteX6" fmla="*/ 76653 w 242050"/>
                <a:gd name="connsiteY6" fmla="*/ 73093 h 273132"/>
                <a:gd name="connsiteX7" fmla="*/ 135781 w 242050"/>
                <a:gd name="connsiteY7" fmla="*/ 47317 h 273132"/>
                <a:gd name="connsiteX8" fmla="*/ 206355 w 242050"/>
                <a:gd name="connsiteY8" fmla="*/ 78752 h 273132"/>
                <a:gd name="connsiteX9" fmla="*/ 210225 w 242050"/>
                <a:gd name="connsiteY9" fmla="*/ 78615 h 273132"/>
                <a:gd name="connsiteX10" fmla="*/ 210298 w 242050"/>
                <a:gd name="connsiteY10" fmla="*/ 78533 h 273132"/>
                <a:gd name="connsiteX11" fmla="*/ 239506 w 242050"/>
                <a:gd name="connsiteY11" fmla="*/ 44889 h 273132"/>
                <a:gd name="connsiteX12" fmla="*/ 239324 w 242050"/>
                <a:gd name="connsiteY12" fmla="*/ 41129 h 273132"/>
                <a:gd name="connsiteX13" fmla="*/ 136183 w 242050"/>
                <a:gd name="connsiteY13" fmla="*/ 0 h 273132"/>
                <a:gd name="connsiteX14" fmla="*/ 0 w 242050"/>
                <a:gd name="connsiteY14" fmla="*/ 136566 h 273132"/>
                <a:gd name="connsiteX15" fmla="*/ 0 w 242050"/>
                <a:gd name="connsiteY15" fmla="*/ 137296 h 273132"/>
                <a:gd name="connsiteX16" fmla="*/ 38336 w 242050"/>
                <a:gd name="connsiteY16" fmla="*/ 233628 h 273132"/>
                <a:gd name="connsiteX17" fmla="*/ 134357 w 242050"/>
                <a:gd name="connsiteY17" fmla="*/ 273132 h 273132"/>
                <a:gd name="connsiteX18" fmla="*/ 241314 w 242050"/>
                <a:gd name="connsiteY18" fmla="*/ 226454 h 273132"/>
                <a:gd name="connsiteX19" fmla="*/ 241222 w 242050"/>
                <a:gd name="connsiteY19" fmla="*/ 222639 h 273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2050" h="273132">
                  <a:moveTo>
                    <a:pt x="241222" y="222639"/>
                  </a:moveTo>
                  <a:lnTo>
                    <a:pt x="212014" y="193047"/>
                  </a:lnTo>
                  <a:cubicBezTo>
                    <a:pt x="210948" y="192025"/>
                    <a:pt x="209265" y="192025"/>
                    <a:pt x="208199" y="193047"/>
                  </a:cubicBezTo>
                  <a:cubicBezTo>
                    <a:pt x="186695" y="213128"/>
                    <a:pt x="167070" y="225578"/>
                    <a:pt x="135781" y="225578"/>
                  </a:cubicBezTo>
                  <a:cubicBezTo>
                    <a:pt x="88665" y="225578"/>
                    <a:pt x="53122" y="187352"/>
                    <a:pt x="53122" y="136639"/>
                  </a:cubicBezTo>
                  <a:lnTo>
                    <a:pt x="53122" y="135891"/>
                  </a:lnTo>
                  <a:cubicBezTo>
                    <a:pt x="53122" y="111867"/>
                    <a:pt x="61483" y="89578"/>
                    <a:pt x="76653" y="73093"/>
                  </a:cubicBezTo>
                  <a:cubicBezTo>
                    <a:pt x="91840" y="56540"/>
                    <a:pt x="113317" y="47178"/>
                    <a:pt x="135781" y="47317"/>
                  </a:cubicBezTo>
                  <a:cubicBezTo>
                    <a:pt x="161192" y="47317"/>
                    <a:pt x="182971" y="57011"/>
                    <a:pt x="206355" y="78752"/>
                  </a:cubicBezTo>
                  <a:cubicBezTo>
                    <a:pt x="207462" y="79783"/>
                    <a:pt x="209195" y="79721"/>
                    <a:pt x="210225" y="78615"/>
                  </a:cubicBezTo>
                  <a:cubicBezTo>
                    <a:pt x="210250" y="78588"/>
                    <a:pt x="210275" y="78561"/>
                    <a:pt x="210298" y="78533"/>
                  </a:cubicBezTo>
                  <a:lnTo>
                    <a:pt x="239506" y="44889"/>
                  </a:lnTo>
                  <a:cubicBezTo>
                    <a:pt x="240463" y="43789"/>
                    <a:pt x="240383" y="42131"/>
                    <a:pt x="239324" y="41129"/>
                  </a:cubicBezTo>
                  <a:cubicBezTo>
                    <a:pt x="218057" y="20756"/>
                    <a:pt x="189122" y="0"/>
                    <a:pt x="136183" y="0"/>
                  </a:cubicBezTo>
                  <a:cubicBezTo>
                    <a:pt x="58544" y="0"/>
                    <a:pt x="0" y="58708"/>
                    <a:pt x="0" y="136566"/>
                  </a:cubicBezTo>
                  <a:lnTo>
                    <a:pt x="0" y="137296"/>
                  </a:lnTo>
                  <a:cubicBezTo>
                    <a:pt x="0" y="174190"/>
                    <a:pt x="13600" y="208491"/>
                    <a:pt x="38336" y="233628"/>
                  </a:cubicBezTo>
                  <a:cubicBezTo>
                    <a:pt x="63071" y="258765"/>
                    <a:pt x="97373" y="273132"/>
                    <a:pt x="134357" y="273132"/>
                  </a:cubicBezTo>
                  <a:cubicBezTo>
                    <a:pt x="165081" y="273132"/>
                    <a:pt x="201901" y="267656"/>
                    <a:pt x="241314" y="226454"/>
                  </a:cubicBezTo>
                  <a:cubicBezTo>
                    <a:pt x="242330" y="225371"/>
                    <a:pt x="242290" y="223672"/>
                    <a:pt x="241222" y="222639"/>
                  </a:cubicBezTo>
                  <a:close/>
                </a:path>
              </a:pathLst>
            </a:custGeom>
            <a:grpFill/>
            <a:ln w="1819" cap="flat">
              <a:noFill/>
              <a:prstDash val="solid"/>
              <a:miter/>
            </a:ln>
          </p:spPr>
          <p:txBody>
            <a:bodyPr rtlCol="0" anchor="ctr"/>
            <a:lstStyle/>
            <a:p>
              <a:endParaRPr lang="en-US" sz="1800"/>
            </a:p>
          </p:txBody>
        </p:sp>
        <p:sp>
          <p:nvSpPr>
            <p:cNvPr id="18" name="Freeform 11">
              <a:extLst>
                <a:ext uri="{FF2B5EF4-FFF2-40B4-BE49-F238E27FC236}">
                  <a16:creationId xmlns:a16="http://schemas.microsoft.com/office/drawing/2014/main" id="{19D3E2D6-0BB7-01CD-CCB8-6DA5D2FDABA4}"/>
                </a:ext>
              </a:extLst>
            </p:cNvPr>
            <p:cNvSpPr/>
            <p:nvPr/>
          </p:nvSpPr>
          <p:spPr>
            <a:xfrm>
              <a:off x="6242625" y="-11393"/>
              <a:ext cx="200403" cy="273533"/>
            </a:xfrm>
            <a:custGeom>
              <a:avLst/>
              <a:gdLst>
                <a:gd name="connsiteX0" fmla="*/ 175376 w 200403"/>
                <a:gd name="connsiteY0" fmla="*/ 136822 h 273533"/>
                <a:gd name="connsiteX1" fmla="*/ 122710 w 200403"/>
                <a:gd name="connsiteY1" fmla="*/ 115518 h 273533"/>
                <a:gd name="connsiteX2" fmla="*/ 121396 w 200403"/>
                <a:gd name="connsiteY2" fmla="*/ 115244 h 273533"/>
                <a:gd name="connsiteX3" fmla="*/ 120374 w 200403"/>
                <a:gd name="connsiteY3" fmla="*/ 115043 h 273533"/>
                <a:gd name="connsiteX4" fmla="*/ 107248 w 200403"/>
                <a:gd name="connsiteY4" fmla="*/ 112360 h 273533"/>
                <a:gd name="connsiteX5" fmla="*/ 93374 w 200403"/>
                <a:gd name="connsiteY5" fmla="*/ 109494 h 273533"/>
                <a:gd name="connsiteX6" fmla="*/ 65243 w 200403"/>
                <a:gd name="connsiteY6" fmla="*/ 96715 h 273533"/>
                <a:gd name="connsiteX7" fmla="*/ 57576 w 200403"/>
                <a:gd name="connsiteY7" fmla="*/ 78259 h 273533"/>
                <a:gd name="connsiteX8" fmla="*/ 57576 w 200403"/>
                <a:gd name="connsiteY8" fmla="*/ 77547 h 273533"/>
                <a:gd name="connsiteX9" fmla="*/ 57576 w 200403"/>
                <a:gd name="connsiteY9" fmla="*/ 75357 h 273533"/>
                <a:gd name="connsiteX10" fmla="*/ 91987 w 200403"/>
                <a:gd name="connsiteY10" fmla="*/ 44104 h 273533"/>
                <a:gd name="connsiteX11" fmla="*/ 106938 w 200403"/>
                <a:gd name="connsiteY11" fmla="*/ 43666 h 273533"/>
                <a:gd name="connsiteX12" fmla="*/ 161484 w 200403"/>
                <a:gd name="connsiteY12" fmla="*/ 65262 h 273533"/>
                <a:gd name="connsiteX13" fmla="*/ 164514 w 200403"/>
                <a:gd name="connsiteY13" fmla="*/ 65882 h 273533"/>
                <a:gd name="connsiteX14" fmla="*/ 164697 w 200403"/>
                <a:gd name="connsiteY14" fmla="*/ 65882 h 273533"/>
                <a:gd name="connsiteX15" fmla="*/ 166650 w 200403"/>
                <a:gd name="connsiteY15" fmla="*/ 64915 h 273533"/>
                <a:gd name="connsiteX16" fmla="*/ 191149 w 200403"/>
                <a:gd name="connsiteY16" fmla="*/ 35853 h 273533"/>
                <a:gd name="connsiteX17" fmla="*/ 190838 w 200403"/>
                <a:gd name="connsiteY17" fmla="*/ 32019 h 273533"/>
                <a:gd name="connsiteX18" fmla="*/ 100932 w 200403"/>
                <a:gd name="connsiteY18" fmla="*/ 0 h 273533"/>
                <a:gd name="connsiteX19" fmla="*/ 9657 w 200403"/>
                <a:gd name="connsiteY19" fmla="*/ 79209 h 273533"/>
                <a:gd name="connsiteX20" fmla="*/ 9657 w 200403"/>
                <a:gd name="connsiteY20" fmla="*/ 80030 h 273533"/>
                <a:gd name="connsiteX21" fmla="*/ 29409 w 200403"/>
                <a:gd name="connsiteY21" fmla="*/ 130962 h 273533"/>
                <a:gd name="connsiteX22" fmla="*/ 82239 w 200403"/>
                <a:gd name="connsiteY22" fmla="*/ 154931 h 273533"/>
                <a:gd name="connsiteX23" fmla="*/ 90928 w 200403"/>
                <a:gd name="connsiteY23" fmla="*/ 156756 h 273533"/>
                <a:gd name="connsiteX24" fmla="*/ 96952 w 200403"/>
                <a:gd name="connsiteY24" fmla="*/ 157943 h 273533"/>
                <a:gd name="connsiteX25" fmla="*/ 105697 w 200403"/>
                <a:gd name="connsiteY25" fmla="*/ 159659 h 273533"/>
                <a:gd name="connsiteX26" fmla="*/ 113437 w 200403"/>
                <a:gd name="connsiteY26" fmla="*/ 161192 h 273533"/>
                <a:gd name="connsiteX27" fmla="*/ 141586 w 200403"/>
                <a:gd name="connsiteY27" fmla="*/ 172145 h 273533"/>
                <a:gd name="connsiteX28" fmla="*/ 152174 w 200403"/>
                <a:gd name="connsiteY28" fmla="*/ 195274 h 273533"/>
                <a:gd name="connsiteX29" fmla="*/ 152174 w 200403"/>
                <a:gd name="connsiteY29" fmla="*/ 195986 h 273533"/>
                <a:gd name="connsiteX30" fmla="*/ 112725 w 200403"/>
                <a:gd name="connsiteY30" fmla="*/ 229192 h 273533"/>
                <a:gd name="connsiteX31" fmla="*/ 104218 w 200403"/>
                <a:gd name="connsiteY31" fmla="*/ 229521 h 273533"/>
                <a:gd name="connsiteX32" fmla="*/ 104218 w 200403"/>
                <a:gd name="connsiteY32" fmla="*/ 229521 h 273533"/>
                <a:gd name="connsiteX33" fmla="*/ 96478 w 200403"/>
                <a:gd name="connsiteY33" fmla="*/ 229265 h 273533"/>
                <a:gd name="connsiteX34" fmla="*/ 32202 w 200403"/>
                <a:gd name="connsiteY34" fmla="*/ 201572 h 273533"/>
                <a:gd name="connsiteX35" fmla="*/ 29609 w 200403"/>
                <a:gd name="connsiteY35" fmla="*/ 200787 h 273533"/>
                <a:gd name="connsiteX36" fmla="*/ 29390 w 200403"/>
                <a:gd name="connsiteY36" fmla="*/ 200787 h 273533"/>
                <a:gd name="connsiteX37" fmla="*/ 27455 w 200403"/>
                <a:gd name="connsiteY37" fmla="*/ 201664 h 273533"/>
                <a:gd name="connsiteX38" fmla="*/ 730 w 200403"/>
                <a:gd name="connsiteY38" fmla="*/ 230726 h 273533"/>
                <a:gd name="connsiteX39" fmla="*/ 858 w 200403"/>
                <a:gd name="connsiteY39" fmla="*/ 234577 h 273533"/>
                <a:gd name="connsiteX40" fmla="*/ 103652 w 200403"/>
                <a:gd name="connsiteY40" fmla="*/ 273534 h 273533"/>
                <a:gd name="connsiteX41" fmla="*/ 200404 w 200403"/>
                <a:gd name="connsiteY41" fmla="*/ 193211 h 273533"/>
                <a:gd name="connsiteX42" fmla="*/ 200404 w 200403"/>
                <a:gd name="connsiteY42" fmla="*/ 192426 h 273533"/>
                <a:gd name="connsiteX43" fmla="*/ 175376 w 200403"/>
                <a:gd name="connsiteY43" fmla="*/ 136822 h 27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0403" h="273533">
                  <a:moveTo>
                    <a:pt x="175376" y="136822"/>
                  </a:moveTo>
                  <a:cubicBezTo>
                    <a:pt x="162707" y="126818"/>
                    <a:pt x="146442" y="120228"/>
                    <a:pt x="122710" y="115518"/>
                  </a:cubicBezTo>
                  <a:lnTo>
                    <a:pt x="121396" y="115244"/>
                  </a:lnTo>
                  <a:lnTo>
                    <a:pt x="120374" y="115043"/>
                  </a:lnTo>
                  <a:cubicBezTo>
                    <a:pt x="117946" y="114459"/>
                    <a:pt x="112761" y="113437"/>
                    <a:pt x="107248" y="112360"/>
                  </a:cubicBezTo>
                  <a:cubicBezTo>
                    <a:pt x="101334" y="111191"/>
                    <a:pt x="95200" y="110005"/>
                    <a:pt x="93374" y="109494"/>
                  </a:cubicBezTo>
                  <a:cubicBezTo>
                    <a:pt x="79044" y="105514"/>
                    <a:pt x="70355" y="101589"/>
                    <a:pt x="65243" y="96715"/>
                  </a:cubicBezTo>
                  <a:cubicBezTo>
                    <a:pt x="60132" y="91841"/>
                    <a:pt x="57941" y="86200"/>
                    <a:pt x="57576" y="78259"/>
                  </a:cubicBezTo>
                  <a:lnTo>
                    <a:pt x="57576" y="77547"/>
                  </a:lnTo>
                  <a:cubicBezTo>
                    <a:pt x="57576" y="76817"/>
                    <a:pt x="57576" y="76087"/>
                    <a:pt x="57576" y="75357"/>
                  </a:cubicBezTo>
                  <a:cubicBezTo>
                    <a:pt x="58270" y="58635"/>
                    <a:pt x="71468" y="46660"/>
                    <a:pt x="91987" y="44104"/>
                  </a:cubicBezTo>
                  <a:cubicBezTo>
                    <a:pt x="96946" y="43487"/>
                    <a:pt x="101952" y="43341"/>
                    <a:pt x="106938" y="43666"/>
                  </a:cubicBezTo>
                  <a:cubicBezTo>
                    <a:pt x="126963" y="44839"/>
                    <a:pt x="146083" y="52409"/>
                    <a:pt x="161484" y="65262"/>
                  </a:cubicBezTo>
                  <a:cubicBezTo>
                    <a:pt x="162338" y="65938"/>
                    <a:pt x="163463" y="66168"/>
                    <a:pt x="164514" y="65882"/>
                  </a:cubicBezTo>
                  <a:lnTo>
                    <a:pt x="164697" y="65882"/>
                  </a:lnTo>
                  <a:cubicBezTo>
                    <a:pt x="165454" y="65844"/>
                    <a:pt x="166161" y="65494"/>
                    <a:pt x="166650" y="64915"/>
                  </a:cubicBezTo>
                  <a:lnTo>
                    <a:pt x="191149" y="35853"/>
                  </a:lnTo>
                  <a:cubicBezTo>
                    <a:pt x="192121" y="34709"/>
                    <a:pt x="191982" y="32992"/>
                    <a:pt x="190838" y="32019"/>
                  </a:cubicBezTo>
                  <a:cubicBezTo>
                    <a:pt x="165281" y="9876"/>
                    <a:pt x="137479" y="0"/>
                    <a:pt x="100932" y="0"/>
                  </a:cubicBezTo>
                  <a:cubicBezTo>
                    <a:pt x="46349" y="0"/>
                    <a:pt x="9657" y="31837"/>
                    <a:pt x="9657" y="79209"/>
                  </a:cubicBezTo>
                  <a:lnTo>
                    <a:pt x="9657" y="80030"/>
                  </a:lnTo>
                  <a:cubicBezTo>
                    <a:pt x="9657" y="101936"/>
                    <a:pt x="16192" y="118512"/>
                    <a:pt x="29409" y="130962"/>
                  </a:cubicBezTo>
                  <a:cubicBezTo>
                    <a:pt x="41293" y="142116"/>
                    <a:pt x="58617" y="149965"/>
                    <a:pt x="82239" y="154931"/>
                  </a:cubicBezTo>
                  <a:cubicBezTo>
                    <a:pt x="83663" y="155332"/>
                    <a:pt x="87350" y="156026"/>
                    <a:pt x="90928" y="156756"/>
                  </a:cubicBezTo>
                  <a:cubicBezTo>
                    <a:pt x="93484" y="157231"/>
                    <a:pt x="95912" y="157687"/>
                    <a:pt x="96952" y="157943"/>
                  </a:cubicBezTo>
                  <a:cubicBezTo>
                    <a:pt x="98541" y="158308"/>
                    <a:pt x="102173" y="159001"/>
                    <a:pt x="105697" y="159659"/>
                  </a:cubicBezTo>
                  <a:cubicBezTo>
                    <a:pt x="108946" y="160279"/>
                    <a:pt x="112305" y="160918"/>
                    <a:pt x="113437" y="161192"/>
                  </a:cubicBezTo>
                  <a:cubicBezTo>
                    <a:pt x="126672" y="164405"/>
                    <a:pt x="135069" y="167107"/>
                    <a:pt x="141586" y="172145"/>
                  </a:cubicBezTo>
                  <a:cubicBezTo>
                    <a:pt x="148888" y="177749"/>
                    <a:pt x="152083" y="184924"/>
                    <a:pt x="152174" y="195274"/>
                  </a:cubicBezTo>
                  <a:lnTo>
                    <a:pt x="152174" y="195986"/>
                  </a:lnTo>
                  <a:cubicBezTo>
                    <a:pt x="152174" y="214807"/>
                    <a:pt x="137424" y="227221"/>
                    <a:pt x="112725" y="229192"/>
                  </a:cubicBezTo>
                  <a:cubicBezTo>
                    <a:pt x="109950" y="229411"/>
                    <a:pt x="107084" y="229521"/>
                    <a:pt x="104218" y="229521"/>
                  </a:cubicBezTo>
                  <a:lnTo>
                    <a:pt x="104218" y="229521"/>
                  </a:lnTo>
                  <a:cubicBezTo>
                    <a:pt x="101699" y="229521"/>
                    <a:pt x="99088" y="229429"/>
                    <a:pt x="96478" y="229265"/>
                  </a:cubicBezTo>
                  <a:cubicBezTo>
                    <a:pt x="70921" y="227440"/>
                    <a:pt x="51059" y="218933"/>
                    <a:pt x="32202" y="201572"/>
                  </a:cubicBezTo>
                  <a:cubicBezTo>
                    <a:pt x="31488" y="200954"/>
                    <a:pt x="30546" y="200669"/>
                    <a:pt x="29609" y="200787"/>
                  </a:cubicBezTo>
                  <a:lnTo>
                    <a:pt x="29390" y="200787"/>
                  </a:lnTo>
                  <a:cubicBezTo>
                    <a:pt x="28654" y="200807"/>
                    <a:pt x="27956" y="201123"/>
                    <a:pt x="27455" y="201664"/>
                  </a:cubicBezTo>
                  <a:lnTo>
                    <a:pt x="730" y="230726"/>
                  </a:lnTo>
                  <a:cubicBezTo>
                    <a:pt x="-291" y="231827"/>
                    <a:pt x="-234" y="233546"/>
                    <a:pt x="858" y="234577"/>
                  </a:cubicBezTo>
                  <a:cubicBezTo>
                    <a:pt x="28514" y="260792"/>
                    <a:pt x="62140" y="273534"/>
                    <a:pt x="103652" y="273534"/>
                  </a:cubicBezTo>
                  <a:cubicBezTo>
                    <a:pt x="162360" y="273534"/>
                    <a:pt x="200404" y="242007"/>
                    <a:pt x="200404" y="193211"/>
                  </a:cubicBezTo>
                  <a:lnTo>
                    <a:pt x="200404" y="192426"/>
                  </a:lnTo>
                  <a:cubicBezTo>
                    <a:pt x="200313" y="168585"/>
                    <a:pt x="191897" y="149892"/>
                    <a:pt x="175376" y="136822"/>
                  </a:cubicBezTo>
                  <a:close/>
                </a:path>
              </a:pathLst>
            </a:custGeom>
            <a:grpFill/>
            <a:ln w="1819" cap="flat">
              <a:noFill/>
              <a:prstDash val="solid"/>
              <a:miter/>
            </a:ln>
          </p:spPr>
          <p:txBody>
            <a:bodyPr rtlCol="0" anchor="ctr"/>
            <a:lstStyle/>
            <a:p>
              <a:endParaRPr lang="en-US" sz="1800"/>
            </a:p>
          </p:txBody>
        </p:sp>
        <p:sp>
          <p:nvSpPr>
            <p:cNvPr id="19" name="Freeform 12">
              <a:extLst>
                <a:ext uri="{FF2B5EF4-FFF2-40B4-BE49-F238E27FC236}">
                  <a16:creationId xmlns:a16="http://schemas.microsoft.com/office/drawing/2014/main" id="{C81B533E-9B67-87C3-1DA2-80244F44248E}"/>
                </a:ext>
              </a:extLst>
            </p:cNvPr>
            <p:cNvSpPr/>
            <p:nvPr/>
          </p:nvSpPr>
          <p:spPr>
            <a:xfrm>
              <a:off x="6990662" y="-67473"/>
              <a:ext cx="388004" cy="387715"/>
            </a:xfrm>
            <a:custGeom>
              <a:avLst/>
              <a:gdLst>
                <a:gd name="connsiteX0" fmla="*/ 353145 w 388004"/>
                <a:gd name="connsiteY0" fmla="*/ 283556 h 387715"/>
                <a:gd name="connsiteX1" fmla="*/ 378026 w 388004"/>
                <a:gd name="connsiteY1" fmla="*/ 200897 h 387715"/>
                <a:gd name="connsiteX2" fmla="*/ 387875 w 388004"/>
                <a:gd name="connsiteY2" fmla="*/ 187599 h 387715"/>
                <a:gd name="connsiteX3" fmla="*/ 378026 w 388004"/>
                <a:gd name="connsiteY3" fmla="*/ 177750 h 387715"/>
                <a:gd name="connsiteX4" fmla="*/ 358621 w 388004"/>
                <a:gd name="connsiteY4" fmla="*/ 104912 h 387715"/>
                <a:gd name="connsiteX5" fmla="*/ 359835 w 388004"/>
                <a:gd name="connsiteY5" fmla="*/ 88382 h 387715"/>
                <a:gd name="connsiteX6" fmla="*/ 350972 w 388004"/>
                <a:gd name="connsiteY6" fmla="*/ 84320 h 387715"/>
                <a:gd name="connsiteX7" fmla="*/ 347084 w 388004"/>
                <a:gd name="connsiteY7" fmla="*/ 84977 h 387715"/>
                <a:gd name="connsiteX8" fmla="*/ 323608 w 388004"/>
                <a:gd name="connsiteY8" fmla="*/ 56116 h 387715"/>
                <a:gd name="connsiteX9" fmla="*/ 323334 w 388004"/>
                <a:gd name="connsiteY9" fmla="*/ 55715 h 387715"/>
                <a:gd name="connsiteX10" fmla="*/ 322987 w 388004"/>
                <a:gd name="connsiteY10" fmla="*/ 55477 h 387715"/>
                <a:gd name="connsiteX11" fmla="*/ 297594 w 388004"/>
                <a:gd name="connsiteY11" fmla="*/ 34174 h 387715"/>
                <a:gd name="connsiteX12" fmla="*/ 298854 w 388004"/>
                <a:gd name="connsiteY12" fmla="*/ 28003 h 387715"/>
                <a:gd name="connsiteX13" fmla="*/ 283029 w 388004"/>
                <a:gd name="connsiteY13" fmla="*/ 12174 h 387715"/>
                <a:gd name="connsiteX14" fmla="*/ 270486 w 388004"/>
                <a:gd name="connsiteY14" fmla="*/ 18346 h 387715"/>
                <a:gd name="connsiteX15" fmla="*/ 189817 w 388004"/>
                <a:gd name="connsiteY15" fmla="*/ 0 h 387715"/>
                <a:gd name="connsiteX16" fmla="*/ 189251 w 388004"/>
                <a:gd name="connsiteY16" fmla="*/ 0 h 387715"/>
                <a:gd name="connsiteX17" fmla="*/ 104876 w 388004"/>
                <a:gd name="connsiteY17" fmla="*/ 19898 h 387715"/>
                <a:gd name="connsiteX18" fmla="*/ 96424 w 388004"/>
                <a:gd name="connsiteY18" fmla="*/ 16247 h 387715"/>
                <a:gd name="connsiteX19" fmla="*/ 84686 w 388004"/>
                <a:gd name="connsiteY19" fmla="*/ 27985 h 387715"/>
                <a:gd name="connsiteX20" fmla="*/ 85160 w 388004"/>
                <a:gd name="connsiteY20" fmla="*/ 31271 h 387715"/>
                <a:gd name="connsiteX21" fmla="*/ 63911 w 388004"/>
                <a:gd name="connsiteY21" fmla="*/ 47591 h 387715"/>
                <a:gd name="connsiteX22" fmla="*/ 47653 w 388004"/>
                <a:gd name="connsiteY22" fmla="*/ 50813 h 387715"/>
                <a:gd name="connsiteX23" fmla="*/ 47646 w 388004"/>
                <a:gd name="connsiteY23" fmla="*/ 63838 h 387715"/>
                <a:gd name="connsiteX24" fmla="*/ 33498 w 388004"/>
                <a:gd name="connsiteY24" fmla="*/ 81892 h 387715"/>
                <a:gd name="connsiteX25" fmla="*/ 26890 w 388004"/>
                <a:gd name="connsiteY25" fmla="*/ 80450 h 387715"/>
                <a:gd name="connsiteX26" fmla="*/ 11045 w 388004"/>
                <a:gd name="connsiteY26" fmla="*/ 96259 h 387715"/>
                <a:gd name="connsiteX27" fmla="*/ 17763 w 388004"/>
                <a:gd name="connsiteY27" fmla="*/ 109220 h 387715"/>
                <a:gd name="connsiteX28" fmla="*/ 19752 w 388004"/>
                <a:gd name="connsiteY28" fmla="*/ 273296 h 387715"/>
                <a:gd name="connsiteX29" fmla="*/ 17788 w 388004"/>
                <a:gd name="connsiteY29" fmla="*/ 289754 h 387715"/>
                <a:gd name="connsiteX30" fmla="*/ 31381 w 388004"/>
                <a:gd name="connsiteY30" fmla="*/ 293377 h 387715"/>
                <a:gd name="connsiteX31" fmla="*/ 55587 w 388004"/>
                <a:gd name="connsiteY31" fmla="*/ 323114 h 387715"/>
                <a:gd name="connsiteX32" fmla="*/ 55733 w 388004"/>
                <a:gd name="connsiteY32" fmla="*/ 323333 h 387715"/>
                <a:gd name="connsiteX33" fmla="*/ 55989 w 388004"/>
                <a:gd name="connsiteY33" fmla="*/ 323498 h 387715"/>
                <a:gd name="connsiteX34" fmla="*/ 178170 w 388004"/>
                <a:gd name="connsiteY34" fmla="*/ 378153 h 387715"/>
                <a:gd name="connsiteX35" fmla="*/ 191849 w 388004"/>
                <a:gd name="connsiteY35" fmla="*/ 387512 h 387715"/>
                <a:gd name="connsiteX36" fmla="*/ 201208 w 388004"/>
                <a:gd name="connsiteY36" fmla="*/ 378153 h 387715"/>
                <a:gd name="connsiteX37" fmla="*/ 270467 w 388004"/>
                <a:gd name="connsiteY37" fmla="*/ 360190 h 387715"/>
                <a:gd name="connsiteX38" fmla="*/ 292668 w 388004"/>
                <a:gd name="connsiteY38" fmla="*/ 363044 h 387715"/>
                <a:gd name="connsiteX39" fmla="*/ 297576 w 388004"/>
                <a:gd name="connsiteY39" fmla="*/ 344363 h 387715"/>
                <a:gd name="connsiteX40" fmla="*/ 322659 w 388004"/>
                <a:gd name="connsiteY40" fmla="*/ 323352 h 387715"/>
                <a:gd name="connsiteX41" fmla="*/ 323006 w 388004"/>
                <a:gd name="connsiteY41" fmla="*/ 323114 h 387715"/>
                <a:gd name="connsiteX42" fmla="*/ 323243 w 388004"/>
                <a:gd name="connsiteY42" fmla="*/ 322786 h 387715"/>
                <a:gd name="connsiteX43" fmla="*/ 352707 w 388004"/>
                <a:gd name="connsiteY43" fmla="*/ 284450 h 387715"/>
                <a:gd name="connsiteX44" fmla="*/ 353145 w 388004"/>
                <a:gd name="connsiteY44" fmla="*/ 283556 h 387715"/>
                <a:gd name="connsiteX45" fmla="*/ 320961 w 388004"/>
                <a:gd name="connsiteY45" fmla="*/ 317109 h 387715"/>
                <a:gd name="connsiteX46" fmla="*/ 289252 w 388004"/>
                <a:gd name="connsiteY46" fmla="*/ 285345 h 387715"/>
                <a:gd name="connsiteX47" fmla="*/ 345843 w 388004"/>
                <a:gd name="connsiteY47" fmla="*/ 285345 h 387715"/>
                <a:gd name="connsiteX48" fmla="*/ 321034 w 388004"/>
                <a:gd name="connsiteY48" fmla="*/ 317109 h 387715"/>
                <a:gd name="connsiteX49" fmla="*/ 35835 w 388004"/>
                <a:gd name="connsiteY49" fmla="*/ 290255 h 387715"/>
                <a:gd name="connsiteX50" fmla="*/ 38299 w 388004"/>
                <a:gd name="connsiteY50" fmla="*/ 285400 h 387715"/>
                <a:gd name="connsiteX51" fmla="*/ 80834 w 388004"/>
                <a:gd name="connsiteY51" fmla="*/ 285400 h 387715"/>
                <a:gd name="connsiteX52" fmla="*/ 83463 w 388004"/>
                <a:gd name="connsiteY52" fmla="*/ 291752 h 387715"/>
                <a:gd name="connsiteX53" fmla="*/ 57759 w 388004"/>
                <a:gd name="connsiteY53" fmla="*/ 317455 h 387715"/>
                <a:gd name="connsiteX54" fmla="*/ 35835 w 388004"/>
                <a:gd name="connsiteY54" fmla="*/ 290255 h 387715"/>
                <a:gd name="connsiteX55" fmla="*/ 321326 w 388004"/>
                <a:gd name="connsiteY55" fmla="*/ 61611 h 387715"/>
                <a:gd name="connsiteX56" fmla="*/ 342484 w 388004"/>
                <a:gd name="connsiteY56" fmla="*/ 87953 h 387715"/>
                <a:gd name="connsiteX57" fmla="*/ 339563 w 388004"/>
                <a:gd name="connsiteY57" fmla="*/ 93302 h 387715"/>
                <a:gd name="connsiteX58" fmla="*/ 289617 w 388004"/>
                <a:gd name="connsiteY58" fmla="*/ 93302 h 387715"/>
                <a:gd name="connsiteX59" fmla="*/ 201116 w 388004"/>
                <a:gd name="connsiteY59" fmla="*/ 279868 h 387715"/>
                <a:gd name="connsiteX60" fmla="*/ 192464 w 388004"/>
                <a:gd name="connsiteY60" fmla="*/ 271215 h 387715"/>
                <a:gd name="connsiteX61" fmla="*/ 192464 w 388004"/>
                <a:gd name="connsiteY61" fmla="*/ 204749 h 387715"/>
                <a:gd name="connsiteX62" fmla="*/ 198451 w 388004"/>
                <a:gd name="connsiteY62" fmla="*/ 202284 h 387715"/>
                <a:gd name="connsiteX63" fmla="*/ 276054 w 388004"/>
                <a:gd name="connsiteY63" fmla="*/ 279868 h 387715"/>
                <a:gd name="connsiteX64" fmla="*/ 109385 w 388004"/>
                <a:gd name="connsiteY64" fmla="*/ 291716 h 387715"/>
                <a:gd name="connsiteX65" fmla="*/ 112013 w 388004"/>
                <a:gd name="connsiteY65" fmla="*/ 285345 h 387715"/>
                <a:gd name="connsiteX66" fmla="*/ 178334 w 388004"/>
                <a:gd name="connsiteY66" fmla="*/ 285345 h 387715"/>
                <a:gd name="connsiteX67" fmla="*/ 186987 w 388004"/>
                <a:gd name="connsiteY67" fmla="*/ 294016 h 387715"/>
                <a:gd name="connsiteX68" fmla="*/ 186987 w 388004"/>
                <a:gd name="connsiteY68" fmla="*/ 364517 h 387715"/>
                <a:gd name="connsiteX69" fmla="*/ 183610 w 388004"/>
                <a:gd name="connsiteY69" fmla="*/ 365923 h 387715"/>
                <a:gd name="connsiteX70" fmla="*/ 187024 w 388004"/>
                <a:gd name="connsiteY70" fmla="*/ 98778 h 387715"/>
                <a:gd name="connsiteX71" fmla="*/ 187024 w 388004"/>
                <a:gd name="connsiteY71" fmla="*/ 173624 h 387715"/>
                <a:gd name="connsiteX72" fmla="*/ 180324 w 388004"/>
                <a:gd name="connsiteY72" fmla="*/ 176399 h 387715"/>
                <a:gd name="connsiteX73" fmla="*/ 106281 w 388004"/>
                <a:gd name="connsiteY73" fmla="*/ 102374 h 387715"/>
                <a:gd name="connsiteX74" fmla="*/ 107815 w 388004"/>
                <a:gd name="connsiteY74" fmla="*/ 98723 h 387715"/>
                <a:gd name="connsiteX75" fmla="*/ 112050 w 388004"/>
                <a:gd name="connsiteY75" fmla="*/ 279868 h 387715"/>
                <a:gd name="connsiteX76" fmla="*/ 109421 w 388004"/>
                <a:gd name="connsiteY76" fmla="*/ 273534 h 387715"/>
                <a:gd name="connsiteX77" fmla="*/ 180616 w 388004"/>
                <a:gd name="connsiteY77" fmla="*/ 202339 h 387715"/>
                <a:gd name="connsiteX78" fmla="*/ 186969 w 388004"/>
                <a:gd name="connsiteY78" fmla="*/ 204858 h 387715"/>
                <a:gd name="connsiteX79" fmla="*/ 186969 w 388004"/>
                <a:gd name="connsiteY79" fmla="*/ 271270 h 387715"/>
                <a:gd name="connsiteX80" fmla="*/ 178316 w 388004"/>
                <a:gd name="connsiteY80" fmla="*/ 279923 h 387715"/>
                <a:gd name="connsiteX81" fmla="*/ 205151 w 388004"/>
                <a:gd name="connsiteY81" fmla="*/ 192061 h 387715"/>
                <a:gd name="connsiteX82" fmla="*/ 271618 w 388004"/>
                <a:gd name="connsiteY82" fmla="*/ 192061 h 387715"/>
                <a:gd name="connsiteX83" fmla="*/ 280325 w 388004"/>
                <a:gd name="connsiteY83" fmla="*/ 200897 h 387715"/>
                <a:gd name="connsiteX84" fmla="*/ 280325 w 388004"/>
                <a:gd name="connsiteY84" fmla="*/ 276382 h 387715"/>
                <a:gd name="connsiteX85" fmla="*/ 202413 w 388004"/>
                <a:gd name="connsiteY85" fmla="*/ 198451 h 387715"/>
                <a:gd name="connsiteX86" fmla="*/ 205114 w 388004"/>
                <a:gd name="connsiteY86" fmla="*/ 192061 h 387715"/>
                <a:gd name="connsiteX87" fmla="*/ 280325 w 388004"/>
                <a:gd name="connsiteY87" fmla="*/ 178096 h 387715"/>
                <a:gd name="connsiteX88" fmla="*/ 271709 w 388004"/>
                <a:gd name="connsiteY88" fmla="*/ 186585 h 387715"/>
                <a:gd name="connsiteX89" fmla="*/ 205151 w 388004"/>
                <a:gd name="connsiteY89" fmla="*/ 186585 h 387715"/>
                <a:gd name="connsiteX90" fmla="*/ 202632 w 388004"/>
                <a:gd name="connsiteY90" fmla="*/ 180287 h 387715"/>
                <a:gd name="connsiteX91" fmla="*/ 280289 w 388004"/>
                <a:gd name="connsiteY91" fmla="*/ 102630 h 387715"/>
                <a:gd name="connsiteX92" fmla="*/ 198835 w 388004"/>
                <a:gd name="connsiteY92" fmla="*/ 176380 h 387715"/>
                <a:gd name="connsiteX93" fmla="*/ 192500 w 388004"/>
                <a:gd name="connsiteY93" fmla="*/ 173660 h 387715"/>
                <a:gd name="connsiteX94" fmla="*/ 192500 w 388004"/>
                <a:gd name="connsiteY94" fmla="*/ 98815 h 387715"/>
                <a:gd name="connsiteX95" fmla="*/ 276473 w 388004"/>
                <a:gd name="connsiteY95" fmla="*/ 98815 h 387715"/>
                <a:gd name="connsiteX96" fmla="*/ 99180 w 388004"/>
                <a:gd name="connsiteY96" fmla="*/ 107413 h 387715"/>
                <a:gd name="connsiteX97" fmla="*/ 102320 w 388004"/>
                <a:gd name="connsiteY97" fmla="*/ 106153 h 387715"/>
                <a:gd name="connsiteX98" fmla="*/ 176454 w 388004"/>
                <a:gd name="connsiteY98" fmla="*/ 180287 h 387715"/>
                <a:gd name="connsiteX99" fmla="*/ 173935 w 388004"/>
                <a:gd name="connsiteY99" fmla="*/ 186585 h 387715"/>
                <a:gd name="connsiteX100" fmla="*/ 99089 w 388004"/>
                <a:gd name="connsiteY100" fmla="*/ 186585 h 387715"/>
                <a:gd name="connsiteX101" fmla="*/ 174026 w 388004"/>
                <a:gd name="connsiteY101" fmla="*/ 192061 h 387715"/>
                <a:gd name="connsiteX102" fmla="*/ 176764 w 388004"/>
                <a:gd name="connsiteY102" fmla="*/ 198451 h 387715"/>
                <a:gd name="connsiteX103" fmla="*/ 105569 w 388004"/>
                <a:gd name="connsiteY103" fmla="*/ 269645 h 387715"/>
                <a:gd name="connsiteX104" fmla="*/ 99253 w 388004"/>
                <a:gd name="connsiteY104" fmla="*/ 267035 h 387715"/>
                <a:gd name="connsiteX105" fmla="*/ 99253 w 388004"/>
                <a:gd name="connsiteY105" fmla="*/ 192061 h 387715"/>
                <a:gd name="connsiteX106" fmla="*/ 285820 w 388004"/>
                <a:gd name="connsiteY106" fmla="*/ 200897 h 387715"/>
                <a:gd name="connsiteX107" fmla="*/ 294509 w 388004"/>
                <a:gd name="connsiteY107" fmla="*/ 192061 h 387715"/>
                <a:gd name="connsiteX108" fmla="*/ 364974 w 388004"/>
                <a:gd name="connsiteY108" fmla="*/ 192061 h 387715"/>
                <a:gd name="connsiteX109" fmla="*/ 366380 w 388004"/>
                <a:gd name="connsiteY109" fmla="*/ 195439 h 387715"/>
                <a:gd name="connsiteX110" fmla="*/ 285820 w 388004"/>
                <a:gd name="connsiteY110" fmla="*/ 275998 h 387715"/>
                <a:gd name="connsiteX111" fmla="*/ 364974 w 388004"/>
                <a:gd name="connsiteY111" fmla="*/ 186585 h 387715"/>
                <a:gd name="connsiteX112" fmla="*/ 294363 w 388004"/>
                <a:gd name="connsiteY112" fmla="*/ 186585 h 387715"/>
                <a:gd name="connsiteX113" fmla="*/ 285765 w 388004"/>
                <a:gd name="connsiteY113" fmla="*/ 178115 h 387715"/>
                <a:gd name="connsiteX114" fmla="*/ 285765 w 388004"/>
                <a:gd name="connsiteY114" fmla="*/ 102648 h 387715"/>
                <a:gd name="connsiteX115" fmla="*/ 366325 w 388004"/>
                <a:gd name="connsiteY115" fmla="*/ 183208 h 387715"/>
                <a:gd name="connsiteX116" fmla="*/ 364919 w 388004"/>
                <a:gd name="connsiteY116" fmla="*/ 186585 h 387715"/>
                <a:gd name="connsiteX117" fmla="*/ 192500 w 388004"/>
                <a:gd name="connsiteY117" fmla="*/ 93302 h 387715"/>
                <a:gd name="connsiteX118" fmla="*/ 192500 w 388004"/>
                <a:gd name="connsiteY118" fmla="*/ 9328 h 387715"/>
                <a:gd name="connsiteX119" fmla="*/ 276473 w 388004"/>
                <a:gd name="connsiteY119" fmla="*/ 93302 h 387715"/>
                <a:gd name="connsiteX120" fmla="*/ 187024 w 388004"/>
                <a:gd name="connsiteY120" fmla="*/ 93302 h 387715"/>
                <a:gd name="connsiteX121" fmla="*/ 107815 w 388004"/>
                <a:gd name="connsiteY121" fmla="*/ 93302 h 387715"/>
                <a:gd name="connsiteX122" fmla="*/ 106409 w 388004"/>
                <a:gd name="connsiteY122" fmla="*/ 89924 h 387715"/>
                <a:gd name="connsiteX123" fmla="*/ 187024 w 388004"/>
                <a:gd name="connsiteY123" fmla="*/ 9347 h 387715"/>
                <a:gd name="connsiteX124" fmla="*/ 90272 w 388004"/>
                <a:gd name="connsiteY124" fmla="*/ 106080 h 387715"/>
                <a:gd name="connsiteX125" fmla="*/ 93667 w 388004"/>
                <a:gd name="connsiteY125" fmla="*/ 107486 h 387715"/>
                <a:gd name="connsiteX126" fmla="*/ 93667 w 388004"/>
                <a:gd name="connsiteY126" fmla="*/ 186640 h 387715"/>
                <a:gd name="connsiteX127" fmla="*/ 9694 w 388004"/>
                <a:gd name="connsiteY127" fmla="*/ 186640 h 387715"/>
                <a:gd name="connsiteX128" fmla="*/ 93667 w 388004"/>
                <a:gd name="connsiteY128" fmla="*/ 192116 h 387715"/>
                <a:gd name="connsiteX129" fmla="*/ 93667 w 388004"/>
                <a:gd name="connsiteY129" fmla="*/ 267108 h 387715"/>
                <a:gd name="connsiteX130" fmla="*/ 87314 w 388004"/>
                <a:gd name="connsiteY130" fmla="*/ 269718 h 387715"/>
                <a:gd name="connsiteX131" fmla="*/ 9712 w 388004"/>
                <a:gd name="connsiteY131" fmla="*/ 192116 h 387715"/>
                <a:gd name="connsiteX132" fmla="*/ 87296 w 388004"/>
                <a:gd name="connsiteY132" fmla="*/ 295641 h 387715"/>
                <a:gd name="connsiteX133" fmla="*/ 93667 w 388004"/>
                <a:gd name="connsiteY133" fmla="*/ 298269 h 387715"/>
                <a:gd name="connsiteX134" fmla="*/ 93667 w 388004"/>
                <a:gd name="connsiteY134" fmla="*/ 346152 h 387715"/>
                <a:gd name="connsiteX135" fmla="*/ 61648 w 388004"/>
                <a:gd name="connsiteY135" fmla="*/ 321289 h 387715"/>
                <a:gd name="connsiteX136" fmla="*/ 99144 w 388004"/>
                <a:gd name="connsiteY136" fmla="*/ 298269 h 387715"/>
                <a:gd name="connsiteX137" fmla="*/ 105478 w 388004"/>
                <a:gd name="connsiteY137" fmla="*/ 295641 h 387715"/>
                <a:gd name="connsiteX138" fmla="*/ 179722 w 388004"/>
                <a:gd name="connsiteY138" fmla="*/ 369793 h 387715"/>
                <a:gd name="connsiteX139" fmla="*/ 178462 w 388004"/>
                <a:gd name="connsiteY139" fmla="*/ 372622 h 387715"/>
                <a:gd name="connsiteX140" fmla="*/ 99180 w 388004"/>
                <a:gd name="connsiteY140" fmla="*/ 349292 h 387715"/>
                <a:gd name="connsiteX141" fmla="*/ 195895 w 388004"/>
                <a:gd name="connsiteY141" fmla="*/ 365977 h 387715"/>
                <a:gd name="connsiteX142" fmla="*/ 192518 w 388004"/>
                <a:gd name="connsiteY142" fmla="*/ 364572 h 387715"/>
                <a:gd name="connsiteX143" fmla="*/ 192518 w 388004"/>
                <a:gd name="connsiteY143" fmla="*/ 294016 h 387715"/>
                <a:gd name="connsiteX144" fmla="*/ 201171 w 388004"/>
                <a:gd name="connsiteY144" fmla="*/ 285345 h 387715"/>
                <a:gd name="connsiteX145" fmla="*/ 276473 w 388004"/>
                <a:gd name="connsiteY145" fmla="*/ 285345 h 387715"/>
                <a:gd name="connsiteX146" fmla="*/ 289690 w 388004"/>
                <a:gd name="connsiteY146" fmla="*/ 279923 h 387715"/>
                <a:gd name="connsiteX147" fmla="*/ 370250 w 388004"/>
                <a:gd name="connsiteY147" fmla="*/ 199363 h 387715"/>
                <a:gd name="connsiteX148" fmla="*/ 372696 w 388004"/>
                <a:gd name="connsiteY148" fmla="*/ 200514 h 387715"/>
                <a:gd name="connsiteX149" fmla="*/ 349074 w 388004"/>
                <a:gd name="connsiteY149" fmla="*/ 279923 h 387715"/>
                <a:gd name="connsiteX150" fmla="*/ 372714 w 388004"/>
                <a:gd name="connsiteY150" fmla="*/ 178242 h 387715"/>
                <a:gd name="connsiteX151" fmla="*/ 370250 w 388004"/>
                <a:gd name="connsiteY151" fmla="*/ 179392 h 387715"/>
                <a:gd name="connsiteX152" fmla="*/ 289635 w 388004"/>
                <a:gd name="connsiteY152" fmla="*/ 98778 h 387715"/>
                <a:gd name="connsiteX153" fmla="*/ 339581 w 388004"/>
                <a:gd name="connsiteY153" fmla="*/ 98778 h 387715"/>
                <a:gd name="connsiteX154" fmla="*/ 353583 w 388004"/>
                <a:gd name="connsiteY154" fmla="*/ 107453 h 387715"/>
                <a:gd name="connsiteX155" fmla="*/ 353747 w 388004"/>
                <a:gd name="connsiteY155" fmla="*/ 107413 h 387715"/>
                <a:gd name="connsiteX156" fmla="*/ 372659 w 388004"/>
                <a:gd name="connsiteY156" fmla="*/ 178188 h 387715"/>
                <a:gd name="connsiteX157" fmla="*/ 317511 w 388004"/>
                <a:gd name="connsiteY157" fmla="*/ 57759 h 387715"/>
                <a:gd name="connsiteX158" fmla="*/ 285765 w 388004"/>
                <a:gd name="connsiteY158" fmla="*/ 89450 h 387715"/>
                <a:gd name="connsiteX159" fmla="*/ 285765 w 388004"/>
                <a:gd name="connsiteY159" fmla="*/ 43575 h 387715"/>
                <a:gd name="connsiteX160" fmla="*/ 294601 w 388004"/>
                <a:gd name="connsiteY160" fmla="*/ 38774 h 387715"/>
                <a:gd name="connsiteX161" fmla="*/ 317456 w 388004"/>
                <a:gd name="connsiteY161" fmla="*/ 57723 h 387715"/>
                <a:gd name="connsiteX162" fmla="*/ 280343 w 388004"/>
                <a:gd name="connsiteY162" fmla="*/ 43611 h 387715"/>
                <a:gd name="connsiteX163" fmla="*/ 280343 w 388004"/>
                <a:gd name="connsiteY163" fmla="*/ 89450 h 387715"/>
                <a:gd name="connsiteX164" fmla="*/ 196553 w 388004"/>
                <a:gd name="connsiteY164" fmla="*/ 5659 h 387715"/>
                <a:gd name="connsiteX165" fmla="*/ 267985 w 388004"/>
                <a:gd name="connsiteY165" fmla="*/ 23221 h 387715"/>
                <a:gd name="connsiteX166" fmla="*/ 267236 w 388004"/>
                <a:gd name="connsiteY166" fmla="*/ 28022 h 387715"/>
                <a:gd name="connsiteX167" fmla="*/ 280289 w 388004"/>
                <a:gd name="connsiteY167" fmla="*/ 43575 h 387715"/>
                <a:gd name="connsiteX168" fmla="*/ 183044 w 388004"/>
                <a:gd name="connsiteY168" fmla="*/ 5641 h 387715"/>
                <a:gd name="connsiteX169" fmla="*/ 102539 w 388004"/>
                <a:gd name="connsiteY169" fmla="*/ 86036 h 387715"/>
                <a:gd name="connsiteX170" fmla="*/ 99180 w 388004"/>
                <a:gd name="connsiteY170" fmla="*/ 84631 h 387715"/>
                <a:gd name="connsiteX171" fmla="*/ 99180 w 388004"/>
                <a:gd name="connsiteY171" fmla="*/ 39376 h 387715"/>
                <a:gd name="connsiteX172" fmla="*/ 108143 w 388004"/>
                <a:gd name="connsiteY172" fmla="*/ 28003 h 387715"/>
                <a:gd name="connsiteX173" fmla="*/ 107650 w 388004"/>
                <a:gd name="connsiteY173" fmla="*/ 24626 h 387715"/>
                <a:gd name="connsiteX174" fmla="*/ 182989 w 388004"/>
                <a:gd name="connsiteY174" fmla="*/ 5604 h 387715"/>
                <a:gd name="connsiteX175" fmla="*/ 93704 w 388004"/>
                <a:gd name="connsiteY175" fmla="*/ 39394 h 387715"/>
                <a:gd name="connsiteX176" fmla="*/ 93704 w 388004"/>
                <a:gd name="connsiteY176" fmla="*/ 84631 h 387715"/>
                <a:gd name="connsiteX177" fmla="*/ 90053 w 388004"/>
                <a:gd name="connsiteY177" fmla="*/ 86164 h 387715"/>
                <a:gd name="connsiteX178" fmla="*/ 67380 w 388004"/>
                <a:gd name="connsiteY178" fmla="*/ 63473 h 387715"/>
                <a:gd name="connsiteX179" fmla="*/ 69205 w 388004"/>
                <a:gd name="connsiteY179" fmla="*/ 57357 h 387715"/>
                <a:gd name="connsiteX180" fmla="*/ 67690 w 388004"/>
                <a:gd name="connsiteY180" fmla="*/ 51625 h 387715"/>
                <a:gd name="connsiteX181" fmla="*/ 87972 w 388004"/>
                <a:gd name="connsiteY181" fmla="*/ 36036 h 387715"/>
                <a:gd name="connsiteX182" fmla="*/ 93704 w 388004"/>
                <a:gd name="connsiteY182" fmla="*/ 39394 h 387715"/>
                <a:gd name="connsiteX183" fmla="*/ 51662 w 388004"/>
                <a:gd name="connsiteY183" fmla="*/ 67544 h 387715"/>
                <a:gd name="connsiteX184" fmla="*/ 63510 w 388004"/>
                <a:gd name="connsiteY184" fmla="*/ 67306 h 387715"/>
                <a:gd name="connsiteX185" fmla="*/ 86292 w 388004"/>
                <a:gd name="connsiteY185" fmla="*/ 90089 h 387715"/>
                <a:gd name="connsiteX186" fmla="*/ 85033 w 388004"/>
                <a:gd name="connsiteY186" fmla="*/ 93265 h 387715"/>
                <a:gd name="connsiteX187" fmla="*/ 42443 w 388004"/>
                <a:gd name="connsiteY187" fmla="*/ 93265 h 387715"/>
                <a:gd name="connsiteX188" fmla="*/ 38007 w 388004"/>
                <a:gd name="connsiteY188" fmla="*/ 84977 h 387715"/>
                <a:gd name="connsiteX189" fmla="*/ 51662 w 388004"/>
                <a:gd name="connsiteY189" fmla="*/ 67544 h 387715"/>
                <a:gd name="connsiteX190" fmla="*/ 26890 w 388004"/>
                <a:gd name="connsiteY190" fmla="*/ 112141 h 387715"/>
                <a:gd name="connsiteX191" fmla="*/ 42535 w 388004"/>
                <a:gd name="connsiteY191" fmla="*/ 98778 h 387715"/>
                <a:gd name="connsiteX192" fmla="*/ 85033 w 388004"/>
                <a:gd name="connsiteY192" fmla="*/ 98778 h 387715"/>
                <a:gd name="connsiteX193" fmla="*/ 86438 w 388004"/>
                <a:gd name="connsiteY193" fmla="*/ 102228 h 387715"/>
                <a:gd name="connsiteX194" fmla="*/ 5623 w 388004"/>
                <a:gd name="connsiteY194" fmla="*/ 183025 h 387715"/>
                <a:gd name="connsiteX195" fmla="*/ 22728 w 388004"/>
                <a:gd name="connsiteY195" fmla="*/ 111575 h 387715"/>
                <a:gd name="connsiteX196" fmla="*/ 26890 w 388004"/>
                <a:gd name="connsiteY196" fmla="*/ 112141 h 387715"/>
                <a:gd name="connsiteX197" fmla="*/ 5641 w 388004"/>
                <a:gd name="connsiteY197" fmla="*/ 195712 h 387715"/>
                <a:gd name="connsiteX198" fmla="*/ 83481 w 388004"/>
                <a:gd name="connsiteY198" fmla="*/ 273534 h 387715"/>
                <a:gd name="connsiteX199" fmla="*/ 80852 w 388004"/>
                <a:gd name="connsiteY199" fmla="*/ 279868 h 387715"/>
                <a:gd name="connsiteX200" fmla="*/ 38300 w 388004"/>
                <a:gd name="connsiteY200" fmla="*/ 279868 h 387715"/>
                <a:gd name="connsiteX201" fmla="*/ 24791 w 388004"/>
                <a:gd name="connsiteY201" fmla="*/ 271088 h 387715"/>
                <a:gd name="connsiteX202" fmla="*/ 5641 w 388004"/>
                <a:gd name="connsiteY202" fmla="*/ 195712 h 387715"/>
                <a:gd name="connsiteX203" fmla="*/ 200970 w 388004"/>
                <a:gd name="connsiteY203" fmla="*/ 372567 h 387715"/>
                <a:gd name="connsiteX204" fmla="*/ 199729 w 388004"/>
                <a:gd name="connsiteY204" fmla="*/ 369811 h 387715"/>
                <a:gd name="connsiteX205" fmla="*/ 280307 w 388004"/>
                <a:gd name="connsiteY205" fmla="*/ 289215 h 387715"/>
                <a:gd name="connsiteX206" fmla="*/ 280307 w 388004"/>
                <a:gd name="connsiteY206" fmla="*/ 334852 h 387715"/>
                <a:gd name="connsiteX207" fmla="*/ 267200 w 388004"/>
                <a:gd name="connsiteY207" fmla="*/ 350442 h 387715"/>
                <a:gd name="connsiteX208" fmla="*/ 267966 w 388004"/>
                <a:gd name="connsiteY208" fmla="*/ 355243 h 387715"/>
                <a:gd name="connsiteX209" fmla="*/ 200952 w 388004"/>
                <a:gd name="connsiteY209" fmla="*/ 372567 h 387715"/>
                <a:gd name="connsiteX210" fmla="*/ 285783 w 388004"/>
                <a:gd name="connsiteY210" fmla="*/ 334834 h 387715"/>
                <a:gd name="connsiteX211" fmla="*/ 285783 w 388004"/>
                <a:gd name="connsiteY211" fmla="*/ 289598 h 387715"/>
                <a:gd name="connsiteX212" fmla="*/ 317182 w 388004"/>
                <a:gd name="connsiteY212" fmla="*/ 320979 h 387715"/>
                <a:gd name="connsiteX213" fmla="*/ 294637 w 388004"/>
                <a:gd name="connsiteY213" fmla="*/ 339654 h 387715"/>
                <a:gd name="connsiteX214" fmla="*/ 285765 w 388004"/>
                <a:gd name="connsiteY214" fmla="*/ 334834 h 387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388004" h="387715">
                  <a:moveTo>
                    <a:pt x="353145" y="283556"/>
                  </a:moveTo>
                  <a:cubicBezTo>
                    <a:pt x="367737" y="258305"/>
                    <a:pt x="376255" y="230007"/>
                    <a:pt x="378026" y="200897"/>
                  </a:cubicBezTo>
                  <a:cubicBezTo>
                    <a:pt x="384418" y="199944"/>
                    <a:pt x="388828" y="193991"/>
                    <a:pt x="387875" y="187599"/>
                  </a:cubicBezTo>
                  <a:cubicBezTo>
                    <a:pt x="387117" y="182506"/>
                    <a:pt x="383119" y="178508"/>
                    <a:pt x="378026" y="177750"/>
                  </a:cubicBezTo>
                  <a:cubicBezTo>
                    <a:pt x="376547" y="152408"/>
                    <a:pt x="369945" y="127630"/>
                    <a:pt x="358621" y="104912"/>
                  </a:cubicBezTo>
                  <a:cubicBezTo>
                    <a:pt x="363521" y="100683"/>
                    <a:pt x="364065" y="93282"/>
                    <a:pt x="359835" y="88382"/>
                  </a:cubicBezTo>
                  <a:cubicBezTo>
                    <a:pt x="357611" y="85805"/>
                    <a:pt x="354376" y="84323"/>
                    <a:pt x="350972" y="84320"/>
                  </a:cubicBezTo>
                  <a:cubicBezTo>
                    <a:pt x="349649" y="84321"/>
                    <a:pt x="348335" y="84544"/>
                    <a:pt x="347084" y="84977"/>
                  </a:cubicBezTo>
                  <a:cubicBezTo>
                    <a:pt x="340216" y="74616"/>
                    <a:pt x="332354" y="64950"/>
                    <a:pt x="323608" y="56116"/>
                  </a:cubicBezTo>
                  <a:cubicBezTo>
                    <a:pt x="323534" y="55971"/>
                    <a:pt x="323442" y="55836"/>
                    <a:pt x="323334" y="55715"/>
                  </a:cubicBezTo>
                  <a:cubicBezTo>
                    <a:pt x="323223" y="55629"/>
                    <a:pt x="323107" y="55550"/>
                    <a:pt x="322987" y="55477"/>
                  </a:cubicBezTo>
                  <a:cubicBezTo>
                    <a:pt x="315154" y="47656"/>
                    <a:pt x="306658" y="40528"/>
                    <a:pt x="297594" y="34174"/>
                  </a:cubicBezTo>
                  <a:cubicBezTo>
                    <a:pt x="298433" y="32225"/>
                    <a:pt x="298861" y="30125"/>
                    <a:pt x="298854" y="28003"/>
                  </a:cubicBezTo>
                  <a:cubicBezTo>
                    <a:pt x="298855" y="19262"/>
                    <a:pt x="291770" y="12175"/>
                    <a:pt x="283029" y="12174"/>
                  </a:cubicBezTo>
                  <a:cubicBezTo>
                    <a:pt x="278117" y="12173"/>
                    <a:pt x="273482" y="14454"/>
                    <a:pt x="270486" y="18346"/>
                  </a:cubicBezTo>
                  <a:cubicBezTo>
                    <a:pt x="245291" y="6318"/>
                    <a:pt x="217735" y="51"/>
                    <a:pt x="189817" y="0"/>
                  </a:cubicBezTo>
                  <a:lnTo>
                    <a:pt x="189251" y="0"/>
                  </a:lnTo>
                  <a:cubicBezTo>
                    <a:pt x="159960" y="-30"/>
                    <a:pt x="131067" y="6784"/>
                    <a:pt x="104876" y="19898"/>
                  </a:cubicBezTo>
                  <a:cubicBezTo>
                    <a:pt x="102682" y="17568"/>
                    <a:pt x="99624" y="16247"/>
                    <a:pt x="96424" y="16247"/>
                  </a:cubicBezTo>
                  <a:cubicBezTo>
                    <a:pt x="89941" y="16247"/>
                    <a:pt x="84686" y="21502"/>
                    <a:pt x="84686" y="27985"/>
                  </a:cubicBezTo>
                  <a:cubicBezTo>
                    <a:pt x="84694" y="29097"/>
                    <a:pt x="84853" y="30202"/>
                    <a:pt x="85160" y="31271"/>
                  </a:cubicBezTo>
                  <a:cubicBezTo>
                    <a:pt x="77698" y="36199"/>
                    <a:pt x="70597" y="41653"/>
                    <a:pt x="63911" y="47591"/>
                  </a:cubicBezTo>
                  <a:cubicBezTo>
                    <a:pt x="58532" y="43991"/>
                    <a:pt x="51253" y="45434"/>
                    <a:pt x="47653" y="50813"/>
                  </a:cubicBezTo>
                  <a:cubicBezTo>
                    <a:pt x="45017" y="54754"/>
                    <a:pt x="45014" y="59895"/>
                    <a:pt x="47646" y="63838"/>
                  </a:cubicBezTo>
                  <a:cubicBezTo>
                    <a:pt x="42571" y="69566"/>
                    <a:pt x="37846" y="75595"/>
                    <a:pt x="33498" y="81892"/>
                  </a:cubicBezTo>
                  <a:cubicBezTo>
                    <a:pt x="31423" y="80947"/>
                    <a:pt x="29170" y="80455"/>
                    <a:pt x="26890" y="80450"/>
                  </a:cubicBezTo>
                  <a:cubicBezTo>
                    <a:pt x="18149" y="80440"/>
                    <a:pt x="11055" y="87518"/>
                    <a:pt x="11045" y="96259"/>
                  </a:cubicBezTo>
                  <a:cubicBezTo>
                    <a:pt x="11039" y="101416"/>
                    <a:pt x="13546" y="106252"/>
                    <a:pt x="17763" y="109220"/>
                  </a:cubicBezTo>
                  <a:cubicBezTo>
                    <a:pt x="-6600" y="161360"/>
                    <a:pt x="-5868" y="221762"/>
                    <a:pt x="19752" y="273296"/>
                  </a:cubicBezTo>
                  <a:cubicBezTo>
                    <a:pt x="14665" y="277299"/>
                    <a:pt x="13786" y="284667"/>
                    <a:pt x="17788" y="289754"/>
                  </a:cubicBezTo>
                  <a:cubicBezTo>
                    <a:pt x="21010" y="293849"/>
                    <a:pt x="26548" y="295325"/>
                    <a:pt x="31381" y="293377"/>
                  </a:cubicBezTo>
                  <a:cubicBezTo>
                    <a:pt x="38434" y="304075"/>
                    <a:pt x="46543" y="314037"/>
                    <a:pt x="55587" y="323114"/>
                  </a:cubicBezTo>
                  <a:cubicBezTo>
                    <a:pt x="55587" y="323114"/>
                    <a:pt x="55587" y="323279"/>
                    <a:pt x="55733" y="323333"/>
                  </a:cubicBezTo>
                  <a:cubicBezTo>
                    <a:pt x="55814" y="323395"/>
                    <a:pt x="55900" y="323450"/>
                    <a:pt x="55989" y="323498"/>
                  </a:cubicBezTo>
                  <a:cubicBezTo>
                    <a:pt x="88661" y="356045"/>
                    <a:pt x="132129" y="375490"/>
                    <a:pt x="178170" y="378153"/>
                  </a:cubicBezTo>
                  <a:cubicBezTo>
                    <a:pt x="179363" y="384515"/>
                    <a:pt x="185487" y="388705"/>
                    <a:pt x="191849" y="387512"/>
                  </a:cubicBezTo>
                  <a:cubicBezTo>
                    <a:pt x="196600" y="386621"/>
                    <a:pt x="200317" y="382905"/>
                    <a:pt x="201208" y="378153"/>
                  </a:cubicBezTo>
                  <a:cubicBezTo>
                    <a:pt x="225231" y="376654"/>
                    <a:pt x="248743" y="370556"/>
                    <a:pt x="270467" y="360190"/>
                  </a:cubicBezTo>
                  <a:cubicBezTo>
                    <a:pt x="275810" y="367109"/>
                    <a:pt x="285749" y="368386"/>
                    <a:pt x="292668" y="363044"/>
                  </a:cubicBezTo>
                  <a:cubicBezTo>
                    <a:pt x="298354" y="358653"/>
                    <a:pt x="300370" y="350983"/>
                    <a:pt x="297576" y="344363"/>
                  </a:cubicBezTo>
                  <a:cubicBezTo>
                    <a:pt x="306521" y="338087"/>
                    <a:pt x="314912" y="331058"/>
                    <a:pt x="322659" y="323352"/>
                  </a:cubicBezTo>
                  <a:cubicBezTo>
                    <a:pt x="322779" y="323279"/>
                    <a:pt x="322894" y="323200"/>
                    <a:pt x="323006" y="323114"/>
                  </a:cubicBezTo>
                  <a:cubicBezTo>
                    <a:pt x="323115" y="323023"/>
                    <a:pt x="323152" y="322895"/>
                    <a:pt x="323243" y="322786"/>
                  </a:cubicBezTo>
                  <a:cubicBezTo>
                    <a:pt x="334648" y="311306"/>
                    <a:pt x="344548" y="298425"/>
                    <a:pt x="352707" y="284450"/>
                  </a:cubicBezTo>
                  <a:cubicBezTo>
                    <a:pt x="352909" y="284183"/>
                    <a:pt x="353057" y="283879"/>
                    <a:pt x="353145" y="283556"/>
                  </a:cubicBezTo>
                  <a:close/>
                  <a:moveTo>
                    <a:pt x="320961" y="317109"/>
                  </a:moveTo>
                  <a:lnTo>
                    <a:pt x="289252" y="285345"/>
                  </a:lnTo>
                  <a:lnTo>
                    <a:pt x="345843" y="285345"/>
                  </a:lnTo>
                  <a:cubicBezTo>
                    <a:pt x="338750" y="296802"/>
                    <a:pt x="330432" y="307452"/>
                    <a:pt x="321034" y="317109"/>
                  </a:cubicBezTo>
                  <a:close/>
                  <a:moveTo>
                    <a:pt x="35835" y="290255"/>
                  </a:moveTo>
                  <a:cubicBezTo>
                    <a:pt x="37035" y="288858"/>
                    <a:pt x="37880" y="287193"/>
                    <a:pt x="38299" y="285400"/>
                  </a:cubicBezTo>
                  <a:lnTo>
                    <a:pt x="80834" y="285400"/>
                  </a:lnTo>
                  <a:cubicBezTo>
                    <a:pt x="81226" y="287686"/>
                    <a:pt x="82124" y="289857"/>
                    <a:pt x="83463" y="291752"/>
                  </a:cubicBezTo>
                  <a:lnTo>
                    <a:pt x="57759" y="317455"/>
                  </a:lnTo>
                  <a:cubicBezTo>
                    <a:pt x="49611" y="309100"/>
                    <a:pt x="42270" y="299992"/>
                    <a:pt x="35835" y="290255"/>
                  </a:cubicBezTo>
                  <a:close/>
                  <a:moveTo>
                    <a:pt x="321326" y="61611"/>
                  </a:moveTo>
                  <a:cubicBezTo>
                    <a:pt x="329167" y="69728"/>
                    <a:pt x="336249" y="78545"/>
                    <a:pt x="342484" y="87953"/>
                  </a:cubicBezTo>
                  <a:cubicBezTo>
                    <a:pt x="341053" y="89445"/>
                    <a:pt x="340045" y="91291"/>
                    <a:pt x="339563" y="93302"/>
                  </a:cubicBezTo>
                  <a:lnTo>
                    <a:pt x="289617" y="93302"/>
                  </a:lnTo>
                  <a:close/>
                  <a:moveTo>
                    <a:pt x="201116" y="279868"/>
                  </a:moveTo>
                  <a:cubicBezTo>
                    <a:pt x="200086" y="275588"/>
                    <a:pt x="196744" y="272245"/>
                    <a:pt x="192464" y="271215"/>
                  </a:cubicBezTo>
                  <a:lnTo>
                    <a:pt x="192464" y="204749"/>
                  </a:lnTo>
                  <a:cubicBezTo>
                    <a:pt x="194609" y="204354"/>
                    <a:pt x="196649" y="203514"/>
                    <a:pt x="198451" y="202284"/>
                  </a:cubicBezTo>
                  <a:lnTo>
                    <a:pt x="276054" y="279868"/>
                  </a:lnTo>
                  <a:close/>
                  <a:moveTo>
                    <a:pt x="109385" y="291716"/>
                  </a:moveTo>
                  <a:cubicBezTo>
                    <a:pt x="110720" y="289812"/>
                    <a:pt x="111618" y="287636"/>
                    <a:pt x="112013" y="285345"/>
                  </a:cubicBezTo>
                  <a:lnTo>
                    <a:pt x="178334" y="285345"/>
                  </a:lnTo>
                  <a:cubicBezTo>
                    <a:pt x="179358" y="289632"/>
                    <a:pt x="182701" y="292983"/>
                    <a:pt x="186987" y="294016"/>
                  </a:cubicBezTo>
                  <a:lnTo>
                    <a:pt x="186987" y="364517"/>
                  </a:lnTo>
                  <a:cubicBezTo>
                    <a:pt x="185793" y="364802"/>
                    <a:pt x="184653" y="365277"/>
                    <a:pt x="183610" y="365923"/>
                  </a:cubicBezTo>
                  <a:close/>
                  <a:moveTo>
                    <a:pt x="187024" y="98778"/>
                  </a:moveTo>
                  <a:lnTo>
                    <a:pt x="187024" y="173624"/>
                  </a:lnTo>
                  <a:cubicBezTo>
                    <a:pt x="184606" y="174017"/>
                    <a:pt x="182312" y="174967"/>
                    <a:pt x="180324" y="176399"/>
                  </a:cubicBezTo>
                  <a:lnTo>
                    <a:pt x="106281" y="102374"/>
                  </a:lnTo>
                  <a:cubicBezTo>
                    <a:pt x="106993" y="101252"/>
                    <a:pt x="107512" y="100018"/>
                    <a:pt x="107815" y="98723"/>
                  </a:cubicBezTo>
                  <a:close/>
                  <a:moveTo>
                    <a:pt x="112050" y="279868"/>
                  </a:moveTo>
                  <a:cubicBezTo>
                    <a:pt x="111638" y="277593"/>
                    <a:pt x="110742" y="275432"/>
                    <a:pt x="109421" y="273534"/>
                  </a:cubicBezTo>
                  <a:lnTo>
                    <a:pt x="180616" y="202339"/>
                  </a:lnTo>
                  <a:cubicBezTo>
                    <a:pt x="182520" y="203641"/>
                    <a:pt x="184690" y="204502"/>
                    <a:pt x="186969" y="204858"/>
                  </a:cubicBezTo>
                  <a:lnTo>
                    <a:pt x="186969" y="271270"/>
                  </a:lnTo>
                  <a:cubicBezTo>
                    <a:pt x="182688" y="272300"/>
                    <a:pt x="179346" y="275642"/>
                    <a:pt x="178316" y="279923"/>
                  </a:cubicBezTo>
                  <a:close/>
                  <a:moveTo>
                    <a:pt x="205151" y="192061"/>
                  </a:moveTo>
                  <a:lnTo>
                    <a:pt x="271618" y="192061"/>
                  </a:lnTo>
                  <a:cubicBezTo>
                    <a:pt x="272596" y="196427"/>
                    <a:pt x="275974" y="199855"/>
                    <a:pt x="280325" y="200897"/>
                  </a:cubicBezTo>
                  <a:lnTo>
                    <a:pt x="280325" y="276382"/>
                  </a:lnTo>
                  <a:lnTo>
                    <a:pt x="202413" y="198451"/>
                  </a:lnTo>
                  <a:cubicBezTo>
                    <a:pt x="203776" y="196548"/>
                    <a:pt x="204698" y="194365"/>
                    <a:pt x="205114" y="192061"/>
                  </a:cubicBezTo>
                  <a:close/>
                  <a:moveTo>
                    <a:pt x="280325" y="178096"/>
                  </a:moveTo>
                  <a:cubicBezTo>
                    <a:pt x="276102" y="179111"/>
                    <a:pt x="272786" y="182377"/>
                    <a:pt x="271709" y="186585"/>
                  </a:cubicBezTo>
                  <a:lnTo>
                    <a:pt x="205151" y="186585"/>
                  </a:lnTo>
                  <a:cubicBezTo>
                    <a:pt x="204774" y="184329"/>
                    <a:pt x="203915" y="182181"/>
                    <a:pt x="202632" y="180287"/>
                  </a:cubicBezTo>
                  <a:lnTo>
                    <a:pt x="280289" y="102630"/>
                  </a:lnTo>
                  <a:close/>
                  <a:moveTo>
                    <a:pt x="198835" y="176380"/>
                  </a:moveTo>
                  <a:cubicBezTo>
                    <a:pt x="196948" y="175021"/>
                    <a:pt x="194785" y="174092"/>
                    <a:pt x="192500" y="173660"/>
                  </a:cubicBezTo>
                  <a:lnTo>
                    <a:pt x="192500" y="98815"/>
                  </a:lnTo>
                  <a:lnTo>
                    <a:pt x="276473" y="98815"/>
                  </a:lnTo>
                  <a:close/>
                  <a:moveTo>
                    <a:pt x="99180" y="107413"/>
                  </a:moveTo>
                  <a:cubicBezTo>
                    <a:pt x="100282" y="107146"/>
                    <a:pt x="101340" y="106722"/>
                    <a:pt x="102320" y="106153"/>
                  </a:cubicBezTo>
                  <a:lnTo>
                    <a:pt x="176454" y="180287"/>
                  </a:lnTo>
                  <a:cubicBezTo>
                    <a:pt x="175171" y="182181"/>
                    <a:pt x="174312" y="184329"/>
                    <a:pt x="173935" y="186585"/>
                  </a:cubicBezTo>
                  <a:lnTo>
                    <a:pt x="99089" y="186585"/>
                  </a:lnTo>
                  <a:close/>
                  <a:moveTo>
                    <a:pt x="174026" y="192061"/>
                  </a:moveTo>
                  <a:cubicBezTo>
                    <a:pt x="174453" y="194368"/>
                    <a:pt x="175388" y="196551"/>
                    <a:pt x="176764" y="198451"/>
                  </a:cubicBezTo>
                  <a:lnTo>
                    <a:pt x="105569" y="269645"/>
                  </a:lnTo>
                  <a:cubicBezTo>
                    <a:pt x="103682" y="268320"/>
                    <a:pt x="101525" y="267428"/>
                    <a:pt x="99253" y="267035"/>
                  </a:cubicBezTo>
                  <a:lnTo>
                    <a:pt x="99253" y="192061"/>
                  </a:lnTo>
                  <a:close/>
                  <a:moveTo>
                    <a:pt x="285820" y="200897"/>
                  </a:moveTo>
                  <a:cubicBezTo>
                    <a:pt x="290164" y="199849"/>
                    <a:pt x="293534" y="196422"/>
                    <a:pt x="294509" y="192061"/>
                  </a:cubicBezTo>
                  <a:lnTo>
                    <a:pt x="364974" y="192061"/>
                  </a:lnTo>
                  <a:cubicBezTo>
                    <a:pt x="365256" y="193256"/>
                    <a:pt x="365731" y="194397"/>
                    <a:pt x="366380" y="195439"/>
                  </a:cubicBezTo>
                  <a:lnTo>
                    <a:pt x="285820" y="275998"/>
                  </a:lnTo>
                  <a:close/>
                  <a:moveTo>
                    <a:pt x="364974" y="186585"/>
                  </a:moveTo>
                  <a:lnTo>
                    <a:pt x="294363" y="186585"/>
                  </a:lnTo>
                  <a:cubicBezTo>
                    <a:pt x="293291" y="182385"/>
                    <a:pt x="289981" y="179124"/>
                    <a:pt x="285765" y="178115"/>
                  </a:cubicBezTo>
                  <a:lnTo>
                    <a:pt x="285765" y="102648"/>
                  </a:lnTo>
                  <a:lnTo>
                    <a:pt x="366325" y="183208"/>
                  </a:lnTo>
                  <a:cubicBezTo>
                    <a:pt x="365682" y="184253"/>
                    <a:pt x="365208" y="185392"/>
                    <a:pt x="364919" y="186585"/>
                  </a:cubicBezTo>
                  <a:close/>
                  <a:moveTo>
                    <a:pt x="192500" y="93302"/>
                  </a:moveTo>
                  <a:lnTo>
                    <a:pt x="192500" y="9328"/>
                  </a:lnTo>
                  <a:lnTo>
                    <a:pt x="276473" y="93302"/>
                  </a:lnTo>
                  <a:close/>
                  <a:moveTo>
                    <a:pt x="187024" y="93302"/>
                  </a:moveTo>
                  <a:lnTo>
                    <a:pt x="107815" y="93302"/>
                  </a:lnTo>
                  <a:cubicBezTo>
                    <a:pt x="107529" y="92108"/>
                    <a:pt x="107055" y="90968"/>
                    <a:pt x="106409" y="89924"/>
                  </a:cubicBezTo>
                  <a:lnTo>
                    <a:pt x="187024" y="9347"/>
                  </a:lnTo>
                  <a:close/>
                  <a:moveTo>
                    <a:pt x="90272" y="106080"/>
                  </a:moveTo>
                  <a:cubicBezTo>
                    <a:pt x="91322" y="106726"/>
                    <a:pt x="92468" y="107201"/>
                    <a:pt x="93667" y="107486"/>
                  </a:cubicBezTo>
                  <a:lnTo>
                    <a:pt x="93667" y="186640"/>
                  </a:lnTo>
                  <a:lnTo>
                    <a:pt x="9694" y="186640"/>
                  </a:lnTo>
                  <a:close/>
                  <a:moveTo>
                    <a:pt x="93667" y="192116"/>
                  </a:moveTo>
                  <a:lnTo>
                    <a:pt x="93667" y="267108"/>
                  </a:lnTo>
                  <a:cubicBezTo>
                    <a:pt x="91384" y="267501"/>
                    <a:pt x="89215" y="268393"/>
                    <a:pt x="87314" y="269718"/>
                  </a:cubicBezTo>
                  <a:lnTo>
                    <a:pt x="9712" y="192116"/>
                  </a:lnTo>
                  <a:close/>
                  <a:moveTo>
                    <a:pt x="87296" y="295641"/>
                  </a:moveTo>
                  <a:cubicBezTo>
                    <a:pt x="89198" y="296980"/>
                    <a:pt x="91374" y="297878"/>
                    <a:pt x="93667" y="298269"/>
                  </a:cubicBezTo>
                  <a:lnTo>
                    <a:pt x="93667" y="346152"/>
                  </a:lnTo>
                  <a:cubicBezTo>
                    <a:pt x="82120" y="339056"/>
                    <a:pt x="71383" y="330719"/>
                    <a:pt x="61648" y="321289"/>
                  </a:cubicBezTo>
                  <a:close/>
                  <a:moveTo>
                    <a:pt x="99144" y="298269"/>
                  </a:moveTo>
                  <a:cubicBezTo>
                    <a:pt x="101425" y="297878"/>
                    <a:pt x="103590" y="296979"/>
                    <a:pt x="105478" y="295641"/>
                  </a:cubicBezTo>
                  <a:lnTo>
                    <a:pt x="179722" y="369793"/>
                  </a:lnTo>
                  <a:cubicBezTo>
                    <a:pt x="179188" y="370681"/>
                    <a:pt x="178766" y="371631"/>
                    <a:pt x="178462" y="372622"/>
                  </a:cubicBezTo>
                  <a:cubicBezTo>
                    <a:pt x="150599" y="371008"/>
                    <a:pt x="123476" y="363027"/>
                    <a:pt x="99180" y="349292"/>
                  </a:cubicBezTo>
                  <a:close/>
                  <a:moveTo>
                    <a:pt x="195895" y="365977"/>
                  </a:moveTo>
                  <a:cubicBezTo>
                    <a:pt x="194854" y="365328"/>
                    <a:pt x="193713" y="364854"/>
                    <a:pt x="192518" y="364572"/>
                  </a:cubicBezTo>
                  <a:lnTo>
                    <a:pt x="192518" y="294016"/>
                  </a:lnTo>
                  <a:cubicBezTo>
                    <a:pt x="196808" y="292991"/>
                    <a:pt x="200155" y="289637"/>
                    <a:pt x="201171" y="285345"/>
                  </a:cubicBezTo>
                  <a:lnTo>
                    <a:pt x="276473" y="285345"/>
                  </a:lnTo>
                  <a:close/>
                  <a:moveTo>
                    <a:pt x="289690" y="279923"/>
                  </a:moveTo>
                  <a:lnTo>
                    <a:pt x="370250" y="199363"/>
                  </a:lnTo>
                  <a:cubicBezTo>
                    <a:pt x="371019" y="199838"/>
                    <a:pt x="371840" y="200224"/>
                    <a:pt x="372696" y="200514"/>
                  </a:cubicBezTo>
                  <a:cubicBezTo>
                    <a:pt x="371016" y="228445"/>
                    <a:pt x="362933" y="255615"/>
                    <a:pt x="349074" y="279923"/>
                  </a:cubicBezTo>
                  <a:close/>
                  <a:moveTo>
                    <a:pt x="372714" y="178242"/>
                  </a:moveTo>
                  <a:cubicBezTo>
                    <a:pt x="371847" y="178521"/>
                    <a:pt x="371020" y="178907"/>
                    <a:pt x="370250" y="179392"/>
                  </a:cubicBezTo>
                  <a:lnTo>
                    <a:pt x="289635" y="98778"/>
                  </a:lnTo>
                  <a:lnTo>
                    <a:pt x="339581" y="98778"/>
                  </a:lnTo>
                  <a:cubicBezTo>
                    <a:pt x="341052" y="105040"/>
                    <a:pt x="347321" y="108924"/>
                    <a:pt x="353583" y="107453"/>
                  </a:cubicBezTo>
                  <a:cubicBezTo>
                    <a:pt x="353638" y="107440"/>
                    <a:pt x="353692" y="107426"/>
                    <a:pt x="353747" y="107413"/>
                  </a:cubicBezTo>
                  <a:cubicBezTo>
                    <a:pt x="364769" y="129484"/>
                    <a:pt x="371202" y="153560"/>
                    <a:pt x="372659" y="178188"/>
                  </a:cubicBezTo>
                  <a:close/>
                  <a:moveTo>
                    <a:pt x="317511" y="57759"/>
                  </a:moveTo>
                  <a:lnTo>
                    <a:pt x="285765" y="89450"/>
                  </a:lnTo>
                  <a:lnTo>
                    <a:pt x="285765" y="43575"/>
                  </a:lnTo>
                  <a:cubicBezTo>
                    <a:pt x="289157" y="42985"/>
                    <a:pt x="292261" y="41299"/>
                    <a:pt x="294601" y="38774"/>
                  </a:cubicBezTo>
                  <a:cubicBezTo>
                    <a:pt x="302715" y="44467"/>
                    <a:pt x="310358" y="50804"/>
                    <a:pt x="317456" y="57723"/>
                  </a:cubicBezTo>
                  <a:close/>
                  <a:moveTo>
                    <a:pt x="280343" y="43611"/>
                  </a:moveTo>
                  <a:lnTo>
                    <a:pt x="280343" y="89450"/>
                  </a:lnTo>
                  <a:lnTo>
                    <a:pt x="196553" y="5659"/>
                  </a:lnTo>
                  <a:cubicBezTo>
                    <a:pt x="221310" y="6593"/>
                    <a:pt x="245616" y="12569"/>
                    <a:pt x="267985" y="23221"/>
                  </a:cubicBezTo>
                  <a:cubicBezTo>
                    <a:pt x="267492" y="24773"/>
                    <a:pt x="267240" y="26392"/>
                    <a:pt x="267236" y="28022"/>
                  </a:cubicBezTo>
                  <a:cubicBezTo>
                    <a:pt x="267258" y="35679"/>
                    <a:pt x="272751" y="42225"/>
                    <a:pt x="280289" y="43575"/>
                  </a:cubicBezTo>
                  <a:close/>
                  <a:moveTo>
                    <a:pt x="183044" y="5641"/>
                  </a:moveTo>
                  <a:lnTo>
                    <a:pt x="102539" y="86036"/>
                  </a:lnTo>
                  <a:cubicBezTo>
                    <a:pt x="101502" y="85391"/>
                    <a:pt x="100368" y="84916"/>
                    <a:pt x="99180" y="84631"/>
                  </a:cubicBezTo>
                  <a:lnTo>
                    <a:pt x="99180" y="39376"/>
                  </a:lnTo>
                  <a:cubicBezTo>
                    <a:pt x="104436" y="38111"/>
                    <a:pt x="108142" y="33410"/>
                    <a:pt x="108143" y="28003"/>
                  </a:cubicBezTo>
                  <a:cubicBezTo>
                    <a:pt x="108147" y="26859"/>
                    <a:pt x="107981" y="25721"/>
                    <a:pt x="107650" y="24626"/>
                  </a:cubicBezTo>
                  <a:cubicBezTo>
                    <a:pt x="131103" y="12941"/>
                    <a:pt x="156800" y="6453"/>
                    <a:pt x="182989" y="5604"/>
                  </a:cubicBezTo>
                  <a:close/>
                  <a:moveTo>
                    <a:pt x="93704" y="39394"/>
                  </a:moveTo>
                  <a:lnTo>
                    <a:pt x="93704" y="84631"/>
                  </a:lnTo>
                  <a:cubicBezTo>
                    <a:pt x="92409" y="84932"/>
                    <a:pt x="91175" y="85451"/>
                    <a:pt x="90053" y="86164"/>
                  </a:cubicBezTo>
                  <a:lnTo>
                    <a:pt x="67380" y="63473"/>
                  </a:lnTo>
                  <a:cubicBezTo>
                    <a:pt x="68545" y="61644"/>
                    <a:pt x="69177" y="59526"/>
                    <a:pt x="69205" y="57357"/>
                  </a:cubicBezTo>
                  <a:cubicBezTo>
                    <a:pt x="69208" y="55347"/>
                    <a:pt x="68686" y="53371"/>
                    <a:pt x="67690" y="51625"/>
                  </a:cubicBezTo>
                  <a:cubicBezTo>
                    <a:pt x="74087" y="45972"/>
                    <a:pt x="80863" y="40763"/>
                    <a:pt x="87972" y="36036"/>
                  </a:cubicBezTo>
                  <a:cubicBezTo>
                    <a:pt x="89523" y="37678"/>
                    <a:pt x="91512" y="38844"/>
                    <a:pt x="93704" y="39394"/>
                  </a:cubicBezTo>
                  <a:close/>
                  <a:moveTo>
                    <a:pt x="51662" y="67544"/>
                  </a:moveTo>
                  <a:cubicBezTo>
                    <a:pt x="55361" y="69622"/>
                    <a:pt x="59897" y="69531"/>
                    <a:pt x="63510" y="67306"/>
                  </a:cubicBezTo>
                  <a:lnTo>
                    <a:pt x="86292" y="90089"/>
                  </a:lnTo>
                  <a:cubicBezTo>
                    <a:pt x="85715" y="91078"/>
                    <a:pt x="85291" y="92149"/>
                    <a:pt x="85033" y="93265"/>
                  </a:cubicBezTo>
                  <a:lnTo>
                    <a:pt x="42443" y="93265"/>
                  </a:lnTo>
                  <a:cubicBezTo>
                    <a:pt x="41832" y="90119"/>
                    <a:pt x="40286" y="87231"/>
                    <a:pt x="38007" y="84977"/>
                  </a:cubicBezTo>
                  <a:cubicBezTo>
                    <a:pt x="42207" y="78899"/>
                    <a:pt x="46767" y="73077"/>
                    <a:pt x="51662" y="67544"/>
                  </a:cubicBezTo>
                  <a:close/>
                  <a:moveTo>
                    <a:pt x="26890" y="112141"/>
                  </a:moveTo>
                  <a:cubicBezTo>
                    <a:pt x="34678" y="112131"/>
                    <a:pt x="41307" y="106469"/>
                    <a:pt x="42535" y="98778"/>
                  </a:cubicBezTo>
                  <a:lnTo>
                    <a:pt x="85033" y="98778"/>
                  </a:lnTo>
                  <a:cubicBezTo>
                    <a:pt x="85314" y="99996"/>
                    <a:pt x="85788" y="101161"/>
                    <a:pt x="86438" y="102228"/>
                  </a:cubicBezTo>
                  <a:lnTo>
                    <a:pt x="5623" y="183025"/>
                  </a:lnTo>
                  <a:cubicBezTo>
                    <a:pt x="6427" y="158296"/>
                    <a:pt x="12246" y="133987"/>
                    <a:pt x="22728" y="111575"/>
                  </a:cubicBezTo>
                  <a:cubicBezTo>
                    <a:pt x="24085" y="111941"/>
                    <a:pt x="25484" y="112131"/>
                    <a:pt x="26890" y="112141"/>
                  </a:cubicBezTo>
                  <a:close/>
                  <a:moveTo>
                    <a:pt x="5641" y="195712"/>
                  </a:moveTo>
                  <a:lnTo>
                    <a:pt x="83481" y="273534"/>
                  </a:lnTo>
                  <a:cubicBezTo>
                    <a:pt x="82145" y="275424"/>
                    <a:pt x="81247" y="277588"/>
                    <a:pt x="80852" y="279868"/>
                  </a:cubicBezTo>
                  <a:lnTo>
                    <a:pt x="38300" y="279868"/>
                  </a:lnTo>
                  <a:cubicBezTo>
                    <a:pt x="36866" y="273802"/>
                    <a:pt x="30917" y="269935"/>
                    <a:pt x="24791" y="271088"/>
                  </a:cubicBezTo>
                  <a:cubicBezTo>
                    <a:pt x="13071" y="247628"/>
                    <a:pt x="6540" y="221921"/>
                    <a:pt x="5641" y="195712"/>
                  </a:cubicBezTo>
                  <a:close/>
                  <a:moveTo>
                    <a:pt x="200970" y="372567"/>
                  </a:moveTo>
                  <a:cubicBezTo>
                    <a:pt x="200685" y="371596"/>
                    <a:pt x="200267" y="370669"/>
                    <a:pt x="199729" y="369811"/>
                  </a:cubicBezTo>
                  <a:lnTo>
                    <a:pt x="280307" y="289215"/>
                  </a:lnTo>
                  <a:lnTo>
                    <a:pt x="280307" y="334852"/>
                  </a:lnTo>
                  <a:cubicBezTo>
                    <a:pt x="272730" y="336174"/>
                    <a:pt x="267201" y="342751"/>
                    <a:pt x="267200" y="350442"/>
                  </a:cubicBezTo>
                  <a:cubicBezTo>
                    <a:pt x="267202" y="352073"/>
                    <a:pt x="267461" y="353693"/>
                    <a:pt x="267966" y="355243"/>
                  </a:cubicBezTo>
                  <a:cubicBezTo>
                    <a:pt x="246936" y="365235"/>
                    <a:pt x="224190" y="371115"/>
                    <a:pt x="200952" y="372567"/>
                  </a:cubicBezTo>
                  <a:close/>
                  <a:moveTo>
                    <a:pt x="285783" y="334834"/>
                  </a:moveTo>
                  <a:lnTo>
                    <a:pt x="285783" y="289598"/>
                  </a:lnTo>
                  <a:lnTo>
                    <a:pt x="317182" y="320979"/>
                  </a:lnTo>
                  <a:cubicBezTo>
                    <a:pt x="310171" y="327788"/>
                    <a:pt x="302632" y="334032"/>
                    <a:pt x="294637" y="339654"/>
                  </a:cubicBezTo>
                  <a:cubicBezTo>
                    <a:pt x="292292" y="337113"/>
                    <a:pt x="289173" y="335419"/>
                    <a:pt x="285765" y="334834"/>
                  </a:cubicBezTo>
                  <a:close/>
                </a:path>
              </a:pathLst>
            </a:custGeom>
            <a:grpFill/>
            <a:ln w="1819" cap="flat">
              <a:noFill/>
              <a:prstDash val="solid"/>
              <a:miter/>
            </a:ln>
          </p:spPr>
          <p:txBody>
            <a:bodyPr rtlCol="0" anchor="ctr"/>
            <a:lstStyle/>
            <a:p>
              <a:endParaRPr lang="en-US" sz="1800"/>
            </a:p>
          </p:txBody>
        </p:sp>
      </p:grpSp>
      <p:sp>
        <p:nvSpPr>
          <p:cNvPr id="20" name="Text Placeholder 5">
            <a:extLst>
              <a:ext uri="{FF2B5EF4-FFF2-40B4-BE49-F238E27FC236}">
                <a16:creationId xmlns:a16="http://schemas.microsoft.com/office/drawing/2014/main" id="{C035DA77-88FE-925A-26E7-488FEC1D1846}"/>
              </a:ext>
            </a:extLst>
          </p:cNvPr>
          <p:cNvSpPr>
            <a:spLocks noGrp="1"/>
          </p:cNvSpPr>
          <p:nvPr>
            <p:ph type="body" sz="quarter" idx="16" hasCustomPrompt="1"/>
          </p:nvPr>
        </p:nvSpPr>
        <p:spPr>
          <a:xfrm>
            <a:off x="285751" y="4576234"/>
            <a:ext cx="6572249" cy="286015"/>
          </a:xfrm>
        </p:spPr>
        <p:txBody>
          <a:bodyPr bIns="72000" anchor="b"/>
          <a:lstStyle>
            <a:lvl1pPr marL="0" indent="0">
              <a:lnSpc>
                <a:spcPct val="100000"/>
              </a:lnSpc>
              <a:spcBef>
                <a:spcPts val="0"/>
              </a:spcBef>
              <a:spcAft>
                <a:spcPts val="0"/>
              </a:spcAft>
              <a:buNone/>
              <a:defRPr sz="450" b="1">
                <a:solidFill>
                  <a:schemeClr val="bg1"/>
                </a:solidFill>
                <a:latin typeface="+mj-lt"/>
              </a:defRPr>
            </a:lvl1pPr>
            <a:lvl2pPr>
              <a:lnSpc>
                <a:spcPct val="100000"/>
              </a:lnSpc>
              <a:spcBef>
                <a:spcPts val="150"/>
              </a:spcBef>
              <a:spcAft>
                <a:spcPts val="0"/>
              </a:spcAft>
              <a:defRPr sz="450">
                <a:solidFill>
                  <a:schemeClr val="bg1"/>
                </a:solidFill>
                <a:latin typeface="+mj-lt"/>
              </a:defRPr>
            </a:lvl2pPr>
            <a:lvl3pPr>
              <a:lnSpc>
                <a:spcPct val="100000"/>
              </a:lnSpc>
              <a:spcBef>
                <a:spcPts val="150"/>
              </a:spcBef>
              <a:spcAft>
                <a:spcPts val="0"/>
              </a:spcAft>
              <a:defRPr sz="450">
                <a:solidFill>
                  <a:schemeClr val="bg1"/>
                </a:solidFill>
              </a:defRPr>
            </a:lvl3pPr>
            <a:lvl4pPr marL="67866" indent="-67866">
              <a:lnSpc>
                <a:spcPct val="100000"/>
              </a:lnSpc>
              <a:spcBef>
                <a:spcPts val="150"/>
              </a:spcBef>
              <a:spcAft>
                <a:spcPts val="0"/>
              </a:spcAft>
              <a:buClr>
                <a:schemeClr val="bg1"/>
              </a:buClr>
              <a:defRPr sz="450">
                <a:solidFill>
                  <a:schemeClr val="bg1"/>
                </a:solidFill>
              </a:defRPr>
            </a:lvl4pPr>
            <a:lvl5pPr marL="67866" indent="-67866">
              <a:lnSpc>
                <a:spcPct val="100000"/>
              </a:lnSpc>
              <a:spcBef>
                <a:spcPts val="0"/>
              </a:spcBef>
              <a:spcAft>
                <a:spcPts val="0"/>
              </a:spcAft>
              <a:buClr>
                <a:schemeClr val="bg1"/>
              </a:buClr>
              <a:buFont typeface="+mj-lt"/>
              <a:buAutoNum type="arabicPeriod"/>
              <a:defRPr sz="450">
                <a:solidFill>
                  <a:schemeClr val="bg1"/>
                </a:solidFill>
              </a:defRPr>
            </a:lvl5pPr>
          </a:lstStyle>
          <a:p>
            <a:pPr lvl="0"/>
            <a:r>
              <a:rPr lang="en-US"/>
              <a:t>Source: </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a:extLst>
              <a:ext uri="{FF2B5EF4-FFF2-40B4-BE49-F238E27FC236}">
                <a16:creationId xmlns:a16="http://schemas.microsoft.com/office/drawing/2014/main" id="{7CF107F3-D632-5D3B-8191-27EBA820EC2E}"/>
              </a:ext>
            </a:extLst>
          </p:cNvPr>
          <p:cNvSpPr>
            <a:spLocks noGrp="1"/>
          </p:cNvSpPr>
          <p:nvPr>
            <p:ph idx="1" hasCustomPrompt="1"/>
          </p:nvPr>
        </p:nvSpPr>
        <p:spPr>
          <a:xfrm>
            <a:off x="3299792" y="572029"/>
            <a:ext cx="4986958" cy="4004205"/>
          </a:xfrm>
        </p:spPr>
        <p:txBody>
          <a:bodyPr/>
          <a:lstStyle>
            <a:lvl1pPr marL="405000" indent="0" defTabSz="1009650">
              <a:lnSpc>
                <a:spcPct val="85000"/>
              </a:lnSpc>
              <a:spcAft>
                <a:spcPts val="0"/>
              </a:spcAft>
              <a:buNone/>
              <a:defRPr sz="3300" spc="-150" baseline="0">
                <a:solidFill>
                  <a:schemeClr val="accent3"/>
                </a:solidFill>
                <a:latin typeface="Inter SemiBold" panose="02000503000000020004" pitchFamily="2" charset="0"/>
                <a:ea typeface="Inter SemiBold" panose="02000503000000020004" pitchFamily="2" charset="0"/>
              </a:defRPr>
            </a:lvl1pPr>
            <a:lvl2pPr marL="405000" indent="-428625" defTabSz="1009650">
              <a:lnSpc>
                <a:spcPct val="85000"/>
              </a:lnSpc>
              <a:spcBef>
                <a:spcPts val="1350"/>
              </a:spcBef>
              <a:spcAft>
                <a:spcPts val="450"/>
              </a:spcAft>
              <a:buClr>
                <a:schemeClr val="bg1"/>
              </a:buClr>
              <a:buSzPct val="90000"/>
              <a:buFont typeface="Wingdings" panose="05000000000000000000" pitchFamily="2" charset="2"/>
              <a:buChar char="à"/>
              <a:defRPr sz="3300" spc="-75" baseline="0">
                <a:solidFill>
                  <a:schemeClr val="bg1"/>
                </a:solidFill>
                <a:latin typeface="Inter SemiBold" panose="02000503000000020004" pitchFamily="2" charset="0"/>
                <a:ea typeface="Inter SemiBold" panose="02000503000000020004" pitchFamily="2" charset="0"/>
              </a:defRPr>
            </a:lvl2pPr>
            <a:lvl3pPr marL="405000" indent="0">
              <a:lnSpc>
                <a:spcPct val="100000"/>
              </a:lnSpc>
              <a:spcBef>
                <a:spcPts val="0"/>
              </a:spcBef>
              <a:spcAft>
                <a:spcPts val="0"/>
              </a:spcAft>
              <a:tabLst>
                <a:tab pos="875110" algn="l"/>
                <a:tab pos="1009650" algn="l"/>
                <a:tab pos="1075135" algn="l"/>
              </a:tabLst>
              <a:defRPr sz="2400" b="0" spc="-75" baseline="0">
                <a:solidFill>
                  <a:schemeClr val="accent3"/>
                </a:solidFill>
                <a:latin typeface="Inter SemiBold" panose="02000503000000020004" pitchFamily="2" charset="0"/>
                <a:ea typeface="Inter SemiBold" panose="02000503000000020004" pitchFamily="2" charset="0"/>
              </a:defRPr>
            </a:lvl3pPr>
            <a:lvl4pPr marL="405000" indent="-405000">
              <a:lnSpc>
                <a:spcPct val="90000"/>
              </a:lnSpc>
              <a:spcBef>
                <a:spcPts val="900"/>
              </a:spcBef>
              <a:spcAft>
                <a:spcPts val="225"/>
              </a:spcAft>
              <a:buClr>
                <a:schemeClr val="bg1"/>
              </a:buClr>
              <a:buSzPct val="90000"/>
              <a:buFont typeface="Wingdings" panose="05000000000000000000" pitchFamily="2" charset="2"/>
              <a:buChar char="à"/>
              <a:tabLst>
                <a:tab pos="875110" algn="l"/>
                <a:tab pos="1009650" algn="l"/>
                <a:tab pos="1075135" algn="l"/>
              </a:tabLst>
              <a:defRPr sz="2400" spc="-75" baseline="0">
                <a:solidFill>
                  <a:schemeClr val="bg1"/>
                </a:solidFill>
                <a:latin typeface="Inter SemiBold" panose="02000503000000020004" pitchFamily="2" charset="0"/>
                <a:ea typeface="Inter SemiBold" panose="02000503000000020004" pitchFamily="2" charset="0"/>
              </a:defRPr>
            </a:lvl4pPr>
            <a:lvl5pPr marL="405000" indent="0">
              <a:lnSpc>
                <a:spcPct val="100000"/>
              </a:lnSpc>
              <a:spcBef>
                <a:spcPts val="0"/>
              </a:spcBef>
              <a:spcAft>
                <a:spcPts val="1350"/>
              </a:spcAft>
              <a:buClr>
                <a:schemeClr val="tx2"/>
              </a:buClr>
              <a:buNone/>
              <a:tabLst>
                <a:tab pos="198835" algn="l"/>
              </a:tabLst>
              <a:defRPr sz="1050">
                <a:solidFill>
                  <a:schemeClr val="bg1"/>
                </a:solidFill>
                <a:latin typeface="Inter SemiBold" panose="02000503000000020004" pitchFamily="2" charset="0"/>
                <a:ea typeface="Inter SemiBold" panose="02000503000000020004" pitchFamily="2" charset="0"/>
              </a:defRPr>
            </a:lvl5pPr>
            <a:lvl6pPr marL="405000" defTabSz="875110">
              <a:lnSpc>
                <a:spcPct val="100000"/>
              </a:lnSpc>
              <a:spcBef>
                <a:spcPts val="0"/>
              </a:spcBef>
              <a:spcAft>
                <a:spcPts val="0"/>
              </a:spcAft>
              <a:tabLst>
                <a:tab pos="809625" algn="l"/>
                <a:tab pos="875110" algn="l"/>
              </a:tabLst>
              <a:defRPr sz="1800" cap="none" baseline="0">
                <a:solidFill>
                  <a:schemeClr val="accent3"/>
                </a:solidFill>
              </a:defRPr>
            </a:lvl6pPr>
            <a:lvl7pPr marL="404813" indent="-269081" defTabSz="875110">
              <a:lnSpc>
                <a:spcPct val="100000"/>
              </a:lnSpc>
              <a:spcBef>
                <a:spcPts val="900"/>
              </a:spcBef>
              <a:spcAft>
                <a:spcPts val="450"/>
              </a:spcAft>
              <a:buClr>
                <a:schemeClr val="bg1"/>
              </a:buClr>
              <a:buFont typeface="Wingdings" panose="05000000000000000000" pitchFamily="2" charset="2"/>
              <a:buChar char="à"/>
              <a:tabLst>
                <a:tab pos="809625" algn="l"/>
                <a:tab pos="875110" algn="l"/>
              </a:tabLst>
              <a:defRPr sz="1800">
                <a:solidFill>
                  <a:schemeClr val="bg1"/>
                </a:solidFill>
                <a:latin typeface="Inter SemiBold" panose="02000503000000020004" pitchFamily="2" charset="0"/>
                <a:ea typeface="Inter SemiBold" panose="02000503000000020004" pitchFamily="2" charset="0"/>
              </a:defRPr>
            </a:lvl7pPr>
            <a:lvl8pPr marL="469106" indent="-64294">
              <a:lnSpc>
                <a:spcPct val="100000"/>
              </a:lnSpc>
              <a:spcBef>
                <a:spcPts val="225"/>
              </a:spcBef>
              <a:spcAft>
                <a:spcPts val="225"/>
              </a:spcAft>
              <a:buClr>
                <a:schemeClr val="accent1"/>
              </a:buClr>
              <a:buNone/>
              <a:defRPr>
                <a:solidFill>
                  <a:schemeClr val="bg1"/>
                </a:solidFill>
              </a:defRPr>
            </a:lvl8pPr>
            <a:lvl9pPr marL="405000">
              <a:lnSpc>
                <a:spcPct val="100000"/>
              </a:lnSpc>
              <a:spcBef>
                <a:spcPts val="0"/>
              </a:spcBef>
              <a:spcAft>
                <a:spcPts val="1350"/>
              </a:spcAft>
              <a:defRPr sz="1350">
                <a:solidFill>
                  <a:schemeClr val="bg1"/>
                </a:solidFill>
              </a:defRPr>
            </a:lvl9pPr>
          </a:lstStyle>
          <a:p>
            <a:pPr lvl="0"/>
            <a:r>
              <a:rPr lang="en-US"/>
              <a:t>01 	44pt agenda</a:t>
            </a:r>
          </a:p>
          <a:p>
            <a:pPr lvl="1"/>
            <a:r>
              <a:rPr lang="en-US"/>
              <a:t>01	44pt agenda</a:t>
            </a:r>
          </a:p>
          <a:p>
            <a:pPr lvl="2"/>
            <a:r>
              <a:rPr lang="en-US"/>
              <a:t>01	32pt agenda</a:t>
            </a:r>
          </a:p>
          <a:p>
            <a:pPr lvl="3"/>
            <a:r>
              <a:rPr lang="en-US"/>
              <a:t>01	32pt agenda</a:t>
            </a:r>
          </a:p>
          <a:p>
            <a:pPr lvl="4"/>
            <a:r>
              <a:rPr lang="en-US"/>
              <a:t>Additional information</a:t>
            </a:r>
          </a:p>
          <a:p>
            <a:pPr lvl="5"/>
            <a:r>
              <a:rPr lang="en-US"/>
              <a:t>01	24pt agenda</a:t>
            </a:r>
          </a:p>
          <a:p>
            <a:pPr lvl="6"/>
            <a:r>
              <a:rPr lang="en-US"/>
              <a:t>01	24pt agenda</a:t>
            </a:r>
          </a:p>
          <a:p>
            <a:pPr lvl="7"/>
            <a:r>
              <a:rPr lang="en-US"/>
              <a:t>Eighth level</a:t>
            </a:r>
          </a:p>
          <a:p>
            <a:pPr lvl="8"/>
            <a:r>
              <a:rPr lang="en-GB"/>
              <a:t>Additional information</a:t>
            </a:r>
          </a:p>
          <a:p>
            <a:pPr lvl="4"/>
            <a:endParaRPr lang="en-GB"/>
          </a:p>
        </p:txBody>
      </p:sp>
      <p:sp>
        <p:nvSpPr>
          <p:cNvPr id="4" name="Slide Number Placeholder 13">
            <a:extLst>
              <a:ext uri="{FF2B5EF4-FFF2-40B4-BE49-F238E27FC236}">
                <a16:creationId xmlns:a16="http://schemas.microsoft.com/office/drawing/2014/main" id="{C1295946-3818-1D5D-6C07-73EAE9AC0DC0}"/>
              </a:ext>
            </a:extLst>
          </p:cNvPr>
          <p:cNvSpPr>
            <a:spLocks noGrp="1"/>
          </p:cNvSpPr>
          <p:nvPr>
            <p:ph type="sldNum" sz="quarter" idx="4"/>
          </p:nvPr>
        </p:nvSpPr>
        <p:spPr>
          <a:xfrm>
            <a:off x="8788186" y="4939894"/>
            <a:ext cx="285750" cy="80866"/>
          </a:xfrm>
          <a:prstGeom prst="rect">
            <a:avLst/>
          </a:prstGeom>
        </p:spPr>
        <p:txBody>
          <a:bodyPr vert="horz" lIns="0" tIns="0" rIns="0" bIns="0" rtlCol="0" anchor="ctr"/>
          <a:lstStyle>
            <a:lvl1pPr algn="r">
              <a:defRPr sz="525">
                <a:solidFill>
                  <a:schemeClr val="bg1"/>
                </a:solidFill>
                <a:latin typeface="+mj-lt"/>
              </a:defRPr>
            </a:lvl1pPr>
          </a:lstStyle>
          <a:p>
            <a:fld id="{70F63544-3858-4327-B6B2-E49B7EA9EE60}" type="slidenum">
              <a:rPr lang="en-GB" smtClean="0"/>
              <a:pPr/>
              <a:t>‹#›</a:t>
            </a:fld>
            <a:endParaRPr lang="en-GB"/>
          </a:p>
        </p:txBody>
      </p:sp>
    </p:spTree>
    <p:extLst>
      <p:ext uri="{BB962C8B-B14F-4D97-AF65-F5344CB8AC3E}">
        <p14:creationId xmlns:p14="http://schemas.microsoft.com/office/powerpoint/2010/main" val="560066083"/>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Video + Copy + Caption">
    <p:spTree>
      <p:nvGrpSpPr>
        <p:cNvPr id="1" name=""/>
        <p:cNvGrpSpPr/>
        <p:nvPr/>
      </p:nvGrpSpPr>
      <p:grpSpPr>
        <a:xfrm>
          <a:off x="0" y="0"/>
          <a:ext cx="0" cy="0"/>
          <a:chOff x="0" y="0"/>
          <a:chExt cx="0" cy="0"/>
        </a:xfrm>
      </p:grpSpPr>
      <p:sp>
        <p:nvSpPr>
          <p:cNvPr id="11" name="Content Placeholder 6">
            <a:extLst>
              <a:ext uri="{FF2B5EF4-FFF2-40B4-BE49-F238E27FC236}">
                <a16:creationId xmlns:a16="http://schemas.microsoft.com/office/drawing/2014/main" id="{7D04A0E4-CD21-A712-A02D-CF41D1C3D126}"/>
              </a:ext>
            </a:extLst>
          </p:cNvPr>
          <p:cNvSpPr>
            <a:spLocks noGrp="1"/>
          </p:cNvSpPr>
          <p:nvPr>
            <p:ph sz="quarter" idx="17"/>
          </p:nvPr>
        </p:nvSpPr>
        <p:spPr>
          <a:xfrm>
            <a:off x="285750" y="1716088"/>
            <a:ext cx="2000250" cy="2002102"/>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marL="0" indent="0">
              <a:buClr>
                <a:schemeClr val="accent1"/>
              </a:buClr>
              <a:buNone/>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a:extLst>
              <a:ext uri="{FF2B5EF4-FFF2-40B4-BE49-F238E27FC236}">
                <a16:creationId xmlns:a16="http://schemas.microsoft.com/office/drawing/2014/main" id="{C83996D2-6B0F-B1CD-585F-C0549499B651}"/>
              </a:ext>
            </a:extLst>
          </p:cNvPr>
          <p:cNvSpPr>
            <a:spLocks noGrp="1"/>
          </p:cNvSpPr>
          <p:nvPr>
            <p:ph type="title"/>
          </p:nvPr>
        </p:nvSpPr>
        <p:spPr>
          <a:xfrm>
            <a:off x="285750" y="572029"/>
            <a:ext cx="2000250" cy="554154"/>
          </a:xfrm>
        </p:spPr>
        <p:txBody>
          <a:bodyPr/>
          <a:lstStyle>
            <a:lvl1pPr>
              <a:defRPr sz="2250"/>
            </a:lvl1pPr>
          </a:lstStyle>
          <a:p>
            <a:r>
              <a:rPr lang="en-US"/>
              <a:t>Click to edit Master title style</a:t>
            </a:r>
            <a:endParaRPr lang="en-GB"/>
          </a:p>
        </p:txBody>
      </p:sp>
      <p:sp>
        <p:nvSpPr>
          <p:cNvPr id="5" name="Content Placeholder 2">
            <a:extLst>
              <a:ext uri="{FF2B5EF4-FFF2-40B4-BE49-F238E27FC236}">
                <a16:creationId xmlns:a16="http://schemas.microsoft.com/office/drawing/2014/main" id="{0EBB808E-A912-4F79-82B2-B54ECE523CC0}"/>
              </a:ext>
            </a:extLst>
          </p:cNvPr>
          <p:cNvSpPr>
            <a:spLocks noGrp="1"/>
          </p:cNvSpPr>
          <p:nvPr>
            <p:ph idx="15" hasCustomPrompt="1"/>
          </p:nvPr>
        </p:nvSpPr>
        <p:spPr>
          <a:xfrm>
            <a:off x="285751" y="279452"/>
            <a:ext cx="2000250" cy="286015"/>
          </a:xfrm>
        </p:spPr>
        <p:txBody>
          <a:bodyPr/>
          <a:lstStyle>
            <a:lvl1pPr marL="0" indent="0">
              <a:buNone/>
              <a:defRPr cap="none" spc="0" baseline="0">
                <a:solidFill>
                  <a:schemeClr val="tx1"/>
                </a:solidFill>
                <a:latin typeface="Inter SemiBold" panose="02000503000000020004" pitchFamily="2" charset="0"/>
                <a:ea typeface="Inter SemiBold" panose="02000503000000020004" pitchFamily="2" charset="0"/>
                <a:cs typeface="Inter SemiBold" panose="02000503000000020004" pitchFamily="2" charset="0"/>
              </a:defRPr>
            </a:lvl1pPr>
            <a:lvl2pPr marL="0" indent="0">
              <a:buNone/>
              <a:defRPr/>
            </a:lvl2pPr>
          </a:lstStyle>
          <a:p>
            <a:pPr lvl="0"/>
            <a:r>
              <a:rPr lang="en-US"/>
              <a:t>Click to edit Master text Styles</a:t>
            </a:r>
          </a:p>
        </p:txBody>
      </p:sp>
      <p:sp>
        <p:nvSpPr>
          <p:cNvPr id="9" name="Picture Placeholder 8">
            <a:extLst>
              <a:ext uri="{FF2B5EF4-FFF2-40B4-BE49-F238E27FC236}">
                <a16:creationId xmlns:a16="http://schemas.microsoft.com/office/drawing/2014/main" id="{C1A57E3B-0931-66B9-5DF8-500DBA40E2E9}"/>
              </a:ext>
            </a:extLst>
          </p:cNvPr>
          <p:cNvSpPr>
            <a:spLocks noGrp="1"/>
          </p:cNvSpPr>
          <p:nvPr>
            <p:ph type="pic" sz="quarter" idx="18"/>
          </p:nvPr>
        </p:nvSpPr>
        <p:spPr>
          <a:xfrm>
            <a:off x="2568794" y="286015"/>
            <a:ext cx="6289456" cy="3541096"/>
          </a:xfrm>
          <a:prstGeom prst="roundRect">
            <a:avLst>
              <a:gd name="adj" fmla="val 2290"/>
            </a:avLst>
          </a:prstGeom>
          <a:solidFill>
            <a:schemeClr val="bg2"/>
          </a:solidFill>
        </p:spPr>
        <p:txBody>
          <a:bodyPr wrap="square">
            <a:noAutofit/>
          </a:bodyPr>
          <a:lstStyle/>
          <a:p>
            <a:pPr lvl="1"/>
            <a:r>
              <a:rPr lang="en-US"/>
              <a:t>Click icon to add picture</a:t>
            </a:r>
            <a:endParaRPr lang="en-GB"/>
          </a:p>
        </p:txBody>
      </p:sp>
      <p:sp>
        <p:nvSpPr>
          <p:cNvPr id="2" name="Text Placeholder 5">
            <a:extLst>
              <a:ext uri="{FF2B5EF4-FFF2-40B4-BE49-F238E27FC236}">
                <a16:creationId xmlns:a16="http://schemas.microsoft.com/office/drawing/2014/main" id="{9913641C-D628-65A1-44D7-200EDBFF1DB2}"/>
              </a:ext>
            </a:extLst>
          </p:cNvPr>
          <p:cNvSpPr>
            <a:spLocks noGrp="1"/>
          </p:cNvSpPr>
          <p:nvPr>
            <p:ph type="body" sz="quarter" idx="19" hasCustomPrompt="1"/>
          </p:nvPr>
        </p:nvSpPr>
        <p:spPr>
          <a:xfrm>
            <a:off x="285751" y="4576234"/>
            <a:ext cx="6572249" cy="286015"/>
          </a:xfrm>
        </p:spPr>
        <p:txBody>
          <a:bodyPr bIns="72000" anchor="b"/>
          <a:lstStyle>
            <a:lvl1pPr marL="0" indent="0">
              <a:lnSpc>
                <a:spcPct val="100000"/>
              </a:lnSpc>
              <a:spcBef>
                <a:spcPts val="0"/>
              </a:spcBef>
              <a:spcAft>
                <a:spcPts val="0"/>
              </a:spcAft>
              <a:buClr>
                <a:schemeClr val="accent1"/>
              </a:buClr>
              <a:buNone/>
              <a:defRPr sz="450" b="1">
                <a:solidFill>
                  <a:schemeClr val="accent1"/>
                </a:solidFill>
                <a:latin typeface="+mj-lt"/>
              </a:defRPr>
            </a:lvl1pPr>
            <a:lvl2pPr>
              <a:lnSpc>
                <a:spcPct val="100000"/>
              </a:lnSpc>
              <a:spcBef>
                <a:spcPts val="150"/>
              </a:spcBef>
              <a:spcAft>
                <a:spcPts val="0"/>
              </a:spcAft>
              <a:buClr>
                <a:schemeClr val="accent1"/>
              </a:buClr>
              <a:defRPr sz="450">
                <a:latin typeface="+mj-lt"/>
              </a:defRPr>
            </a:lvl2pPr>
            <a:lvl3pPr>
              <a:lnSpc>
                <a:spcPct val="100000"/>
              </a:lnSpc>
              <a:spcBef>
                <a:spcPts val="150"/>
              </a:spcBef>
              <a:spcAft>
                <a:spcPts val="0"/>
              </a:spcAft>
              <a:buClr>
                <a:schemeClr val="accent1"/>
              </a:buClr>
              <a:defRPr sz="450"/>
            </a:lvl3pPr>
            <a:lvl4pPr marL="67866" indent="-67866">
              <a:lnSpc>
                <a:spcPct val="100000"/>
              </a:lnSpc>
              <a:spcBef>
                <a:spcPts val="150"/>
              </a:spcBef>
              <a:spcAft>
                <a:spcPts val="0"/>
              </a:spcAft>
              <a:buClr>
                <a:schemeClr val="accent1"/>
              </a:buClr>
              <a:defRPr sz="450"/>
            </a:lvl4pPr>
            <a:lvl5pPr marL="67866" indent="-67866">
              <a:lnSpc>
                <a:spcPct val="100000"/>
              </a:lnSpc>
              <a:spcBef>
                <a:spcPts val="0"/>
              </a:spcBef>
              <a:spcAft>
                <a:spcPts val="0"/>
              </a:spcAft>
              <a:buClr>
                <a:schemeClr val="accent1"/>
              </a:buClr>
              <a:buFont typeface="+mj-lt"/>
              <a:buAutoNum type="arabicPeriod"/>
              <a:defRPr sz="450"/>
            </a:lvl5pPr>
          </a:lstStyle>
          <a:p>
            <a:pPr lvl="0"/>
            <a:r>
              <a:rPr lang="en-US"/>
              <a:t>Source: </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6">
            <a:extLst>
              <a:ext uri="{FF2B5EF4-FFF2-40B4-BE49-F238E27FC236}">
                <a16:creationId xmlns:a16="http://schemas.microsoft.com/office/drawing/2014/main" id="{26A67381-B7D0-2BB3-BA13-C40467D7AB4A}"/>
              </a:ext>
            </a:extLst>
          </p:cNvPr>
          <p:cNvSpPr>
            <a:spLocks noGrp="1"/>
          </p:cNvSpPr>
          <p:nvPr>
            <p:ph sz="quarter" idx="20"/>
          </p:nvPr>
        </p:nvSpPr>
        <p:spPr>
          <a:xfrm>
            <a:off x="7143750" y="4004204"/>
            <a:ext cx="1588487" cy="286015"/>
          </a:xfrm>
        </p:spPr>
        <p:txBody>
          <a:bodyPr lIns="180000" anchor="ctr"/>
          <a:lstStyle>
            <a:lvl1pPr>
              <a:buClr>
                <a:schemeClr val="accent1"/>
              </a:buClr>
              <a:defRPr sz="825"/>
            </a:lvl1pPr>
            <a:lvl2pPr>
              <a:spcBef>
                <a:spcPts val="450"/>
              </a:spcBef>
              <a:buClr>
                <a:schemeClr val="accent1"/>
              </a:buClr>
              <a:defRPr sz="825"/>
            </a:lvl2pPr>
            <a:lvl3pPr>
              <a:spcBef>
                <a:spcPts val="450"/>
              </a:spcBef>
              <a:buClr>
                <a:schemeClr val="accent1"/>
              </a:buClr>
              <a:defRPr sz="825"/>
            </a:lvl3pPr>
            <a:lvl4pPr>
              <a:spcBef>
                <a:spcPts val="0"/>
              </a:spcBef>
              <a:buClr>
                <a:schemeClr val="accent1"/>
              </a:buClr>
              <a:defRPr sz="675"/>
            </a:lvl4pPr>
            <a:lvl5pPr>
              <a:spcBef>
                <a:spcPts val="0"/>
              </a:spcBef>
              <a:buClr>
                <a:schemeClr val="accent1"/>
              </a:buClr>
              <a:defRPr sz="67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13">
            <a:extLst>
              <a:ext uri="{FF2B5EF4-FFF2-40B4-BE49-F238E27FC236}">
                <a16:creationId xmlns:a16="http://schemas.microsoft.com/office/drawing/2014/main" id="{53D89792-D3B6-214D-2ACB-3A2235247774}"/>
              </a:ext>
            </a:extLst>
          </p:cNvPr>
          <p:cNvSpPr>
            <a:spLocks noGrp="1"/>
          </p:cNvSpPr>
          <p:nvPr>
            <p:ph type="sldNum" sz="quarter" idx="4"/>
          </p:nvPr>
        </p:nvSpPr>
        <p:spPr>
          <a:xfrm>
            <a:off x="8788186" y="4939894"/>
            <a:ext cx="285750" cy="80866"/>
          </a:xfrm>
          <a:prstGeom prst="rect">
            <a:avLst/>
          </a:prstGeom>
        </p:spPr>
        <p:txBody>
          <a:bodyPr vert="horz" lIns="0" tIns="0" rIns="0" bIns="0" rtlCol="0" anchor="ctr"/>
          <a:lstStyle>
            <a:lvl1pPr algn="r">
              <a:defRPr sz="525">
                <a:solidFill>
                  <a:schemeClr val="tx1"/>
                </a:solidFill>
                <a:latin typeface="+mj-lt"/>
              </a:defRPr>
            </a:lvl1pPr>
          </a:lstStyle>
          <a:p>
            <a:fld id="{70F63544-3858-4327-B6B2-E49B7EA9EE60}" type="slidenum">
              <a:rPr lang="en-GB" smtClean="0"/>
              <a:pPr/>
              <a:t>‹#›</a:t>
            </a:fld>
            <a:endParaRPr lang="en-GB"/>
          </a:p>
        </p:txBody>
      </p:sp>
    </p:spTree>
    <p:extLst>
      <p:ext uri="{BB962C8B-B14F-4D97-AF65-F5344CB8AC3E}">
        <p14:creationId xmlns:p14="http://schemas.microsoft.com/office/powerpoint/2010/main" val="3569737769"/>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Laptop Device + Copy ">
    <p:bg>
      <p:bgPr>
        <a:solidFill>
          <a:schemeClr val="bg2"/>
        </a:solid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431A385-EDD8-F410-ACAF-AA0E93D7DB9E}"/>
              </a:ext>
            </a:extLst>
          </p:cNvPr>
          <p:cNvSpPr>
            <a:spLocks noGrp="1"/>
          </p:cNvSpPr>
          <p:nvPr>
            <p:ph sz="quarter" idx="14"/>
          </p:nvPr>
        </p:nvSpPr>
        <p:spPr>
          <a:xfrm>
            <a:off x="285751" y="1716088"/>
            <a:ext cx="2000250" cy="2288117"/>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solidFill>
                  <a:schemeClr val="accent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Picture Placeholder 9">
            <a:extLst>
              <a:ext uri="{FF2B5EF4-FFF2-40B4-BE49-F238E27FC236}">
                <a16:creationId xmlns:a16="http://schemas.microsoft.com/office/drawing/2014/main" id="{D466734F-FA3A-675B-F239-6E3A81427805}"/>
              </a:ext>
            </a:extLst>
          </p:cNvPr>
          <p:cNvSpPr>
            <a:spLocks noGrp="1"/>
          </p:cNvSpPr>
          <p:nvPr>
            <p:ph type="pic" sz="quarter" idx="15" hasCustomPrompt="1"/>
          </p:nvPr>
        </p:nvSpPr>
        <p:spPr>
          <a:xfrm>
            <a:off x="3354103" y="408037"/>
            <a:ext cx="5836757" cy="3964393"/>
          </a:xfrm>
          <a:custGeom>
            <a:avLst/>
            <a:gdLst>
              <a:gd name="connsiteX0" fmla="*/ 0 w 7782342"/>
              <a:gd name="connsiteY0" fmla="*/ 0 h 5280967"/>
              <a:gd name="connsiteX1" fmla="*/ 7782342 w 7782342"/>
              <a:gd name="connsiteY1" fmla="*/ 0 h 5280967"/>
              <a:gd name="connsiteX2" fmla="*/ 7782342 w 7782342"/>
              <a:gd name="connsiteY2" fmla="*/ 5280967 h 5280967"/>
              <a:gd name="connsiteX3" fmla="*/ 0 w 7782342"/>
              <a:gd name="connsiteY3" fmla="*/ 5280967 h 5280967"/>
            </a:gdLst>
            <a:ahLst/>
            <a:cxnLst>
              <a:cxn ang="0">
                <a:pos x="connsiteX0" y="connsiteY0"/>
              </a:cxn>
              <a:cxn ang="0">
                <a:pos x="connsiteX1" y="connsiteY1"/>
              </a:cxn>
              <a:cxn ang="0">
                <a:pos x="connsiteX2" y="connsiteY2"/>
              </a:cxn>
              <a:cxn ang="0">
                <a:pos x="connsiteX3" y="connsiteY3"/>
              </a:cxn>
            </a:cxnLst>
            <a:rect l="l" t="t" r="r" b="b"/>
            <a:pathLst>
              <a:path w="7782342" h="5280967">
                <a:moveTo>
                  <a:pt x="0" y="0"/>
                </a:moveTo>
                <a:lnTo>
                  <a:pt x="7782342" y="0"/>
                </a:lnTo>
                <a:lnTo>
                  <a:pt x="7782342" y="5280967"/>
                </a:lnTo>
                <a:lnTo>
                  <a:pt x="0" y="5280967"/>
                </a:lnTo>
                <a:close/>
              </a:path>
            </a:pathLst>
          </a:custGeom>
          <a:solidFill>
            <a:schemeClr val="bg1"/>
          </a:solidFill>
        </p:spPr>
        <p:txBody>
          <a:bodyPr wrap="square" anchor="ctr">
            <a:noAutofit/>
          </a:bodyPr>
          <a:lstStyle>
            <a:lvl1pPr algn="ctr">
              <a:buClr>
                <a:schemeClr val="accent1"/>
              </a:buClr>
              <a:defRPr b="1"/>
            </a:lvl1pPr>
          </a:lstStyle>
          <a:p>
            <a:r>
              <a:rPr lang="en-GB"/>
              <a:t>Insert screenshot here</a:t>
            </a:r>
            <a:br>
              <a:rPr lang="en-GB"/>
            </a:br>
            <a:r>
              <a:rPr lang="en-GB"/>
              <a:t>Once added, select “Send to back”</a:t>
            </a:r>
          </a:p>
          <a:p>
            <a:endParaRPr lang="en-GB"/>
          </a:p>
        </p:txBody>
      </p:sp>
      <p:sp>
        <p:nvSpPr>
          <p:cNvPr id="3" name="Title 2">
            <a:extLst>
              <a:ext uri="{FF2B5EF4-FFF2-40B4-BE49-F238E27FC236}">
                <a16:creationId xmlns:a16="http://schemas.microsoft.com/office/drawing/2014/main" id="{8827A407-E344-4836-636F-359A79AAF109}"/>
              </a:ext>
            </a:extLst>
          </p:cNvPr>
          <p:cNvSpPr>
            <a:spLocks noGrp="1"/>
          </p:cNvSpPr>
          <p:nvPr>
            <p:ph type="title"/>
          </p:nvPr>
        </p:nvSpPr>
        <p:spPr>
          <a:xfrm>
            <a:off x="285751" y="580967"/>
            <a:ext cx="2000250" cy="554154"/>
          </a:xfrm>
        </p:spPr>
        <p:txBody>
          <a:bodyPr/>
          <a:lstStyle/>
          <a:p>
            <a:r>
              <a:rPr lang="en-US"/>
              <a:t>Click to edit Master title style</a:t>
            </a:r>
            <a:endParaRPr lang="en-GB"/>
          </a:p>
        </p:txBody>
      </p:sp>
      <p:sp>
        <p:nvSpPr>
          <p:cNvPr id="5" name="Content Placeholder 2">
            <a:extLst>
              <a:ext uri="{FF2B5EF4-FFF2-40B4-BE49-F238E27FC236}">
                <a16:creationId xmlns:a16="http://schemas.microsoft.com/office/drawing/2014/main" id="{A45A1476-6ABB-595B-AF42-AC8A7B95C17E}"/>
              </a:ext>
            </a:extLst>
          </p:cNvPr>
          <p:cNvSpPr>
            <a:spLocks noGrp="1"/>
          </p:cNvSpPr>
          <p:nvPr>
            <p:ph idx="16" hasCustomPrompt="1"/>
          </p:nvPr>
        </p:nvSpPr>
        <p:spPr>
          <a:xfrm>
            <a:off x="285751" y="279452"/>
            <a:ext cx="2285999" cy="286015"/>
          </a:xfrm>
        </p:spPr>
        <p:txBody>
          <a:bodyPr/>
          <a:lstStyle>
            <a:lvl1pPr marL="0" indent="0">
              <a:buNone/>
              <a:defRPr cap="none" spc="0" baseline="0">
                <a:solidFill>
                  <a:schemeClr val="tx1"/>
                </a:solidFill>
                <a:latin typeface="Inter SemiBold" panose="02000503000000020004" pitchFamily="2" charset="0"/>
                <a:ea typeface="Inter SemiBold" panose="02000503000000020004" pitchFamily="2" charset="0"/>
                <a:cs typeface="Inter SemiBold" panose="02000503000000020004" pitchFamily="2" charset="0"/>
              </a:defRPr>
            </a:lvl1pPr>
            <a:lvl2pPr marL="0" indent="0">
              <a:buNone/>
              <a:defRPr/>
            </a:lvl2pPr>
          </a:lstStyle>
          <a:p>
            <a:pPr lvl="0"/>
            <a:r>
              <a:rPr lang="en-US"/>
              <a:t>Click to edit Master text Styles</a:t>
            </a:r>
          </a:p>
        </p:txBody>
      </p:sp>
      <p:sp>
        <p:nvSpPr>
          <p:cNvPr id="2" name="Text Placeholder 5">
            <a:extLst>
              <a:ext uri="{FF2B5EF4-FFF2-40B4-BE49-F238E27FC236}">
                <a16:creationId xmlns:a16="http://schemas.microsoft.com/office/drawing/2014/main" id="{B76B3EBA-267A-AD99-8C4A-211C3A3B2415}"/>
              </a:ext>
            </a:extLst>
          </p:cNvPr>
          <p:cNvSpPr>
            <a:spLocks noGrp="1"/>
          </p:cNvSpPr>
          <p:nvPr>
            <p:ph type="body" sz="quarter" idx="19" hasCustomPrompt="1"/>
          </p:nvPr>
        </p:nvSpPr>
        <p:spPr>
          <a:xfrm>
            <a:off x="285751" y="4576234"/>
            <a:ext cx="6572249" cy="286015"/>
          </a:xfrm>
        </p:spPr>
        <p:txBody>
          <a:bodyPr bIns="72000" anchor="b"/>
          <a:lstStyle>
            <a:lvl1pPr marL="0" indent="0">
              <a:lnSpc>
                <a:spcPct val="100000"/>
              </a:lnSpc>
              <a:spcBef>
                <a:spcPts val="0"/>
              </a:spcBef>
              <a:spcAft>
                <a:spcPts val="0"/>
              </a:spcAft>
              <a:buClr>
                <a:schemeClr val="accent1"/>
              </a:buClr>
              <a:buNone/>
              <a:defRPr sz="450" b="1">
                <a:solidFill>
                  <a:schemeClr val="accent1"/>
                </a:solidFill>
                <a:latin typeface="+mj-lt"/>
              </a:defRPr>
            </a:lvl1pPr>
            <a:lvl2pPr>
              <a:lnSpc>
                <a:spcPct val="100000"/>
              </a:lnSpc>
              <a:spcBef>
                <a:spcPts val="150"/>
              </a:spcBef>
              <a:spcAft>
                <a:spcPts val="0"/>
              </a:spcAft>
              <a:buClr>
                <a:schemeClr val="accent1"/>
              </a:buClr>
              <a:defRPr sz="450">
                <a:latin typeface="+mj-lt"/>
              </a:defRPr>
            </a:lvl2pPr>
            <a:lvl3pPr>
              <a:lnSpc>
                <a:spcPct val="100000"/>
              </a:lnSpc>
              <a:spcBef>
                <a:spcPts val="150"/>
              </a:spcBef>
              <a:spcAft>
                <a:spcPts val="0"/>
              </a:spcAft>
              <a:buClr>
                <a:schemeClr val="accent1"/>
              </a:buClr>
              <a:defRPr sz="450"/>
            </a:lvl3pPr>
            <a:lvl4pPr marL="67866" indent="-67866">
              <a:lnSpc>
                <a:spcPct val="100000"/>
              </a:lnSpc>
              <a:spcBef>
                <a:spcPts val="150"/>
              </a:spcBef>
              <a:spcAft>
                <a:spcPts val="0"/>
              </a:spcAft>
              <a:buClr>
                <a:schemeClr val="accent1"/>
              </a:buClr>
              <a:defRPr sz="450"/>
            </a:lvl4pPr>
            <a:lvl5pPr marL="67866" indent="-67866">
              <a:lnSpc>
                <a:spcPct val="100000"/>
              </a:lnSpc>
              <a:spcBef>
                <a:spcPts val="0"/>
              </a:spcBef>
              <a:spcAft>
                <a:spcPts val="0"/>
              </a:spcAft>
              <a:buClr>
                <a:schemeClr val="accent1"/>
              </a:buClr>
              <a:buFont typeface="+mj-lt"/>
              <a:buAutoNum type="arabicPeriod"/>
              <a:defRPr sz="450"/>
            </a:lvl5pPr>
          </a:lstStyle>
          <a:p>
            <a:pPr lvl="0"/>
            <a:r>
              <a:rPr lang="en-US"/>
              <a:t>Source: </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13">
            <a:extLst>
              <a:ext uri="{FF2B5EF4-FFF2-40B4-BE49-F238E27FC236}">
                <a16:creationId xmlns:a16="http://schemas.microsoft.com/office/drawing/2014/main" id="{D9F458FA-0722-726C-8630-9474DCD1C788}"/>
              </a:ext>
            </a:extLst>
          </p:cNvPr>
          <p:cNvSpPr>
            <a:spLocks noGrp="1"/>
          </p:cNvSpPr>
          <p:nvPr>
            <p:ph type="sldNum" sz="quarter" idx="4"/>
          </p:nvPr>
        </p:nvSpPr>
        <p:spPr>
          <a:xfrm>
            <a:off x="8788186" y="4939894"/>
            <a:ext cx="285750" cy="80866"/>
          </a:xfrm>
          <a:prstGeom prst="rect">
            <a:avLst/>
          </a:prstGeom>
        </p:spPr>
        <p:txBody>
          <a:bodyPr vert="horz" lIns="0" tIns="0" rIns="0" bIns="0" rtlCol="0" anchor="ctr"/>
          <a:lstStyle>
            <a:lvl1pPr algn="r">
              <a:defRPr sz="525">
                <a:solidFill>
                  <a:schemeClr val="tx1"/>
                </a:solidFill>
                <a:latin typeface="+mj-lt"/>
              </a:defRPr>
            </a:lvl1pPr>
          </a:lstStyle>
          <a:p>
            <a:fld id="{70F63544-3858-4327-B6B2-E49B7EA9EE60}" type="slidenum">
              <a:rPr lang="en-GB" smtClean="0"/>
              <a:pPr/>
              <a:t>‹#›</a:t>
            </a:fld>
            <a:endParaRPr lang="en-GB"/>
          </a:p>
        </p:txBody>
      </p:sp>
    </p:spTree>
    <p:extLst>
      <p:ext uri="{BB962C8B-B14F-4D97-AF65-F5344CB8AC3E}">
        <p14:creationId xmlns:p14="http://schemas.microsoft.com/office/powerpoint/2010/main" val="214910971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 GRAFI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B23073-572C-4F04-B89A-B107AB932F47}"/>
              </a:ext>
            </a:extLst>
          </p:cNvPr>
          <p:cNvSpPr>
            <a:spLocks noGrp="1"/>
          </p:cNvSpPr>
          <p:nvPr>
            <p:ph type="title" hasCustomPrompt="1"/>
          </p:nvPr>
        </p:nvSpPr>
        <p:spPr/>
        <p:txBody>
          <a:bodyPr/>
          <a:lstStyle>
            <a:lvl1pPr>
              <a:defRPr/>
            </a:lvl1pPr>
          </a:lstStyle>
          <a:p>
            <a:r>
              <a:rPr lang="nl-NL" noProof="0" dirty="0"/>
              <a:t>Voeg hier een titel in</a:t>
            </a:r>
            <a:endParaRPr lang="nl-NL" dirty="0"/>
          </a:p>
        </p:txBody>
      </p:sp>
      <p:sp>
        <p:nvSpPr>
          <p:cNvPr id="3" name="Tijdelijke aanduiding voor verticale tekst 2">
            <a:extLst>
              <a:ext uri="{FF2B5EF4-FFF2-40B4-BE49-F238E27FC236}">
                <a16:creationId xmlns:a16="http://schemas.microsoft.com/office/drawing/2014/main" id="{7C849E55-A25C-4202-801C-0514342EA9C6}"/>
              </a:ext>
            </a:extLst>
          </p:cNvPr>
          <p:cNvSpPr>
            <a:spLocks noGrp="1"/>
          </p:cNvSpPr>
          <p:nvPr>
            <p:ph type="body" orient="vert" idx="1" hasCustomPrompt="1"/>
          </p:nvPr>
        </p:nvSpPr>
        <p:spPr>
          <a:xfrm>
            <a:off x="405000" y="1095347"/>
            <a:ext cx="3761429" cy="3092692"/>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err="1"/>
              <a:t>Bullet</a:t>
            </a:r>
            <a:endParaRPr lang="nl-NL" noProof="0" dirty="0"/>
          </a:p>
          <a:p>
            <a:pPr lvl="1"/>
            <a:r>
              <a:rPr lang="nl-NL" noProof="0" dirty="0"/>
              <a:t>Sub-</a:t>
            </a:r>
            <a:r>
              <a:rPr lang="nl-NL" noProof="0" dirty="0" err="1"/>
              <a:t>bullet</a:t>
            </a:r>
            <a:r>
              <a:rPr lang="nl-NL" noProof="0" dirty="0"/>
              <a:t> #1</a:t>
            </a:r>
          </a:p>
          <a:p>
            <a:pPr lvl="2"/>
            <a:r>
              <a:rPr lang="nl-NL" noProof="0" dirty="0"/>
              <a:t>Sub-</a:t>
            </a:r>
            <a:r>
              <a:rPr lang="nl-NL" noProof="0" dirty="0" err="1"/>
              <a:t>bullet</a:t>
            </a:r>
            <a:r>
              <a:rPr lang="nl-NL" noProof="0" dirty="0"/>
              <a:t> #2</a:t>
            </a:r>
          </a:p>
          <a:p>
            <a:pPr lvl="3"/>
            <a:r>
              <a:rPr lang="nl-NL" noProof="0" dirty="0"/>
              <a:t>Leestekst</a:t>
            </a:r>
          </a:p>
          <a:p>
            <a:pPr lvl="4"/>
            <a:r>
              <a:rPr lang="nl-NL" noProof="0" dirty="0"/>
              <a:t>Tussenkop</a:t>
            </a:r>
          </a:p>
          <a:p>
            <a:pPr lvl="5"/>
            <a:r>
              <a:rPr lang="nl-NL" noProof="0" dirty="0"/>
              <a:t>Numerieke </a:t>
            </a:r>
            <a:r>
              <a:rPr lang="nl-NL" noProof="0" dirty="0" err="1"/>
              <a:t>bullet</a:t>
            </a:r>
            <a:endParaRPr lang="nl-NL" noProof="0" dirty="0"/>
          </a:p>
          <a:p>
            <a:pPr lvl="6"/>
            <a:r>
              <a:rPr lang="nl-NL" noProof="0" dirty="0"/>
              <a:t>Alfabetische </a:t>
            </a:r>
            <a:r>
              <a:rPr lang="nl-NL" noProof="0" dirty="0" err="1"/>
              <a:t>bullet</a:t>
            </a:r>
            <a:endParaRPr lang="nl-NL" noProof="0" dirty="0"/>
          </a:p>
          <a:p>
            <a:pPr lvl="7"/>
            <a:r>
              <a:rPr lang="nl-NL" noProof="0" dirty="0"/>
              <a:t>Fotobeschrijving</a:t>
            </a:r>
          </a:p>
          <a:p>
            <a:pPr lvl="8"/>
            <a:r>
              <a:rPr lang="nl-NL" noProof="0" dirty="0"/>
              <a:t>Quote tekst</a:t>
            </a:r>
          </a:p>
          <a:p>
            <a:pPr lvl="4"/>
            <a:endParaRPr lang="nl-NL" dirty="0"/>
          </a:p>
        </p:txBody>
      </p:sp>
      <p:sp>
        <p:nvSpPr>
          <p:cNvPr id="4" name="Tijdelijke aanduiding voor datum 3">
            <a:extLst>
              <a:ext uri="{FF2B5EF4-FFF2-40B4-BE49-F238E27FC236}">
                <a16:creationId xmlns:a16="http://schemas.microsoft.com/office/drawing/2014/main" id="{DABA8B2F-5EFD-4A05-8481-248C853EA1DE}"/>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7D35606D-4D2E-4F0A-88AD-FA9467155265}"/>
              </a:ext>
            </a:extLst>
          </p:cNvPr>
          <p:cNvSpPr>
            <a:spLocks noGrp="1"/>
          </p:cNvSpPr>
          <p:nvPr>
            <p:ph type="ftr" sz="quarter" idx="11"/>
          </p:nvPr>
        </p:nvSpPr>
        <p:spPr/>
        <p:txBody>
          <a:bodyPr/>
          <a:lstStyle/>
          <a:p>
            <a:r>
              <a:rPr lang="nl-NL"/>
              <a:t>Achmea Real Estate</a:t>
            </a:r>
          </a:p>
        </p:txBody>
      </p:sp>
      <p:sp>
        <p:nvSpPr>
          <p:cNvPr id="6" name="Tijdelijke aanduiding voor dianummer 5">
            <a:extLst>
              <a:ext uri="{FF2B5EF4-FFF2-40B4-BE49-F238E27FC236}">
                <a16:creationId xmlns:a16="http://schemas.microsoft.com/office/drawing/2014/main" id="{A7656491-ADD5-4A7E-BAFA-5FCFF07D6EB0}"/>
              </a:ext>
            </a:extLst>
          </p:cNvPr>
          <p:cNvSpPr>
            <a:spLocks noGrp="1"/>
          </p:cNvSpPr>
          <p:nvPr>
            <p:ph type="sldNum" sz="quarter" idx="12"/>
          </p:nvPr>
        </p:nvSpPr>
        <p:spPr/>
        <p:txBody>
          <a:bodyPr/>
          <a:lstStyle/>
          <a:p>
            <a:fld id="{8D374ABD-355D-4B52-8A38-020B3DD5CC75}" type="slidenum">
              <a:rPr lang="nl-NL" smtClean="0"/>
              <a:t>‹#›</a:t>
            </a:fld>
            <a:endParaRPr lang="nl-NL"/>
          </a:p>
        </p:txBody>
      </p:sp>
      <p:sp>
        <p:nvSpPr>
          <p:cNvPr id="7" name="Tijdelijke aanduiding voor tekst 32">
            <a:extLst>
              <a:ext uri="{FF2B5EF4-FFF2-40B4-BE49-F238E27FC236}">
                <a16:creationId xmlns:a16="http://schemas.microsoft.com/office/drawing/2014/main" id="{7175F566-3665-4B0F-B70C-72779DF2FDD6}"/>
              </a:ext>
            </a:extLst>
          </p:cNvPr>
          <p:cNvSpPr>
            <a:spLocks noGrp="1"/>
          </p:cNvSpPr>
          <p:nvPr>
            <p:ph type="body" sz="quarter" idx="13" hasCustomPrompt="1"/>
          </p:nvPr>
        </p:nvSpPr>
        <p:spPr>
          <a:xfrm>
            <a:off x="404999" y="630563"/>
            <a:ext cx="8334000" cy="194889"/>
          </a:xfrm>
        </p:spPr>
        <p:txBody>
          <a:bodyPr/>
          <a:lstStyle>
            <a:lvl1pPr marL="0" indent="0">
              <a:buNone/>
              <a:defRPr sz="1500" b="0">
                <a:solidFill>
                  <a:schemeClr val="accent1"/>
                </a:solidFill>
              </a:defRPr>
            </a:lvl1pPr>
          </a:lstStyle>
          <a:p>
            <a:pPr lvl="0"/>
            <a:r>
              <a:rPr lang="nl-NL" noProof="0" dirty="0"/>
              <a:t>Voeg hier een subtitel in</a:t>
            </a:r>
          </a:p>
        </p:txBody>
      </p:sp>
      <p:sp>
        <p:nvSpPr>
          <p:cNvPr id="17" name="Tijdelijke aanduiding voor tekst 34">
            <a:extLst>
              <a:ext uri="{FF2B5EF4-FFF2-40B4-BE49-F238E27FC236}">
                <a16:creationId xmlns:a16="http://schemas.microsoft.com/office/drawing/2014/main" id="{9955CEC2-0160-42D3-9E2E-941A4A11119D}"/>
              </a:ext>
            </a:extLst>
          </p:cNvPr>
          <p:cNvSpPr>
            <a:spLocks noGrp="1"/>
          </p:cNvSpPr>
          <p:nvPr>
            <p:ph type="body" sz="quarter" idx="14" hasCustomPrompt="1"/>
          </p:nvPr>
        </p:nvSpPr>
        <p:spPr>
          <a:xfrm>
            <a:off x="404812" y="4323167"/>
            <a:ext cx="8334187" cy="111089"/>
          </a:xfrm>
        </p:spPr>
        <p:txBody>
          <a:bodyPr anchor="b"/>
          <a:lstStyle>
            <a:lvl1pPr marL="0" indent="0">
              <a:buNone/>
              <a:defRPr sz="750" i="1"/>
            </a:lvl1pPr>
          </a:lstStyle>
          <a:p>
            <a:pPr lvl="0"/>
            <a:r>
              <a:rPr lang="nl-NL" noProof="0"/>
              <a:t>Bron…</a:t>
            </a:r>
          </a:p>
        </p:txBody>
      </p:sp>
      <p:sp>
        <p:nvSpPr>
          <p:cNvPr id="18" name="Rechthoek: afgeronde hoeken 17">
            <a:extLst>
              <a:ext uri="{FF2B5EF4-FFF2-40B4-BE49-F238E27FC236}">
                <a16:creationId xmlns:a16="http://schemas.microsoft.com/office/drawing/2014/main" id="{765A9402-96DA-4D08-A873-873C05E81C86}"/>
              </a:ext>
            </a:extLst>
          </p:cNvPr>
          <p:cNvSpPr/>
          <p:nvPr userDrawn="1"/>
        </p:nvSpPr>
        <p:spPr>
          <a:xfrm>
            <a:off x="2286000" y="-368830"/>
            <a:ext cx="4572000" cy="22539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lvl="0" algn="ctr"/>
            <a:r>
              <a:rPr lang="nl-NL" sz="2100" b="0" cap="all" baseline="0" noProof="0" dirty="0">
                <a:solidFill>
                  <a:schemeClr val="accent1"/>
                </a:solidFill>
                <a:latin typeface="+mn-lt"/>
              </a:rPr>
              <a:t>TEKST / GRAFIEK</a:t>
            </a:r>
          </a:p>
        </p:txBody>
      </p:sp>
      <p:sp>
        <p:nvSpPr>
          <p:cNvPr id="21" name="Tijdelijke aanduiding voor grafiek 17">
            <a:extLst>
              <a:ext uri="{FF2B5EF4-FFF2-40B4-BE49-F238E27FC236}">
                <a16:creationId xmlns:a16="http://schemas.microsoft.com/office/drawing/2014/main" id="{92172253-6D4B-4AC5-AA1C-319C8E5A71AE}"/>
              </a:ext>
            </a:extLst>
          </p:cNvPr>
          <p:cNvSpPr>
            <a:spLocks noGrp="1"/>
          </p:cNvSpPr>
          <p:nvPr>
            <p:ph type="chart" sz="quarter" idx="15" hasCustomPrompt="1"/>
          </p:nvPr>
        </p:nvSpPr>
        <p:spPr>
          <a:xfrm>
            <a:off x="4977381" y="1095347"/>
            <a:ext cx="3761429" cy="3092692"/>
          </a:xfrm>
          <a:solidFill>
            <a:schemeClr val="bg1">
              <a:lumMod val="95000"/>
            </a:schemeClr>
          </a:solidFill>
        </p:spPr>
        <p:txBody>
          <a:bodyPr tIns="1620000"/>
          <a:lstStyle>
            <a:lvl1pPr marL="0" indent="0" algn="ctr">
              <a:buNone/>
              <a:defRPr sz="900" i="1">
                <a:solidFill>
                  <a:schemeClr val="bg1">
                    <a:lumMod val="50000"/>
                  </a:schemeClr>
                </a:solidFill>
              </a:defRPr>
            </a:lvl1pPr>
          </a:lstStyle>
          <a:p>
            <a:r>
              <a:rPr lang="nl-NL" noProof="0" dirty="0"/>
              <a:t>Klik op onderstaand pictogram om een grafiek in te voegen</a:t>
            </a:r>
          </a:p>
        </p:txBody>
      </p:sp>
      <p:cxnSp>
        <p:nvCxnSpPr>
          <p:cNvPr id="23" name="Rechte verbindingslijn 22">
            <a:extLst>
              <a:ext uri="{FF2B5EF4-FFF2-40B4-BE49-F238E27FC236}">
                <a16:creationId xmlns:a16="http://schemas.microsoft.com/office/drawing/2014/main" id="{F758FBF6-EBB0-4F05-96EB-8AEB1E4BB59E}"/>
              </a:ext>
            </a:extLst>
          </p:cNvPr>
          <p:cNvCxnSpPr>
            <a:cxnSpLocks/>
          </p:cNvCxnSpPr>
          <p:nvPr userDrawn="1"/>
        </p:nvCxnSpPr>
        <p:spPr>
          <a:xfrm>
            <a:off x="4572000" y="1086002"/>
            <a:ext cx="0" cy="3094081"/>
          </a:xfrm>
          <a:prstGeom prst="line">
            <a:avLst/>
          </a:prstGeom>
          <a:ln w="12700" cap="rnd">
            <a:solidFill>
              <a:schemeClr val="accent1"/>
            </a:solidFill>
            <a:prstDash val="solid"/>
            <a:round/>
          </a:ln>
        </p:spPr>
        <p:style>
          <a:lnRef idx="1">
            <a:schemeClr val="accent1"/>
          </a:lnRef>
          <a:fillRef idx="0">
            <a:schemeClr val="accent1"/>
          </a:fillRef>
          <a:effectRef idx="0">
            <a:schemeClr val="accent1"/>
          </a:effectRef>
          <a:fontRef idx="minor">
            <a:schemeClr val="tx1"/>
          </a:fontRef>
        </p:style>
      </p:cxnSp>
      <p:sp>
        <p:nvSpPr>
          <p:cNvPr id="24" name="Tijdelijke aanduiding voor tekst 43">
            <a:extLst>
              <a:ext uri="{FF2B5EF4-FFF2-40B4-BE49-F238E27FC236}">
                <a16:creationId xmlns:a16="http://schemas.microsoft.com/office/drawing/2014/main" id="{E054E093-0CA2-4AA3-9379-A9449CBE767D}"/>
              </a:ext>
            </a:extLst>
          </p:cNvPr>
          <p:cNvSpPr>
            <a:spLocks noGrp="1"/>
          </p:cNvSpPr>
          <p:nvPr>
            <p:ph type="body" sz="quarter" idx="16" hasCustomPrompt="1"/>
          </p:nvPr>
        </p:nvSpPr>
        <p:spPr>
          <a:xfrm>
            <a:off x="405000" y="0"/>
            <a:ext cx="810000" cy="54050"/>
          </a:xfrm>
          <a:solidFill>
            <a:schemeClr val="accent1"/>
          </a:solidFill>
        </p:spPr>
        <p:txBody>
          <a:bodyPr/>
          <a:lstStyle>
            <a:lvl1pPr marL="0" indent="0">
              <a:buNone/>
              <a:defRPr sz="100">
                <a:solidFill>
                  <a:schemeClr val="bg2"/>
                </a:solidFill>
              </a:defRPr>
            </a:lvl1pPr>
            <a:lvl5pPr>
              <a:defRPr/>
            </a:lvl5pPr>
          </a:lstStyle>
          <a:p>
            <a:pPr lvl="0"/>
            <a:r>
              <a:rPr lang="en-GB" dirty="0"/>
              <a:t> </a:t>
            </a:r>
          </a:p>
        </p:txBody>
      </p:sp>
      <p:grpSp>
        <p:nvGrpSpPr>
          <p:cNvPr id="99" name="Instructie">
            <a:extLst>
              <a:ext uri="{FF2B5EF4-FFF2-40B4-BE49-F238E27FC236}">
                <a16:creationId xmlns:a16="http://schemas.microsoft.com/office/drawing/2014/main" id="{73DF0AAA-2D08-4FFB-8F59-5AC0380A2539}"/>
              </a:ext>
            </a:extLst>
          </p:cNvPr>
          <p:cNvGrpSpPr/>
          <p:nvPr userDrawn="1"/>
        </p:nvGrpSpPr>
        <p:grpSpPr>
          <a:xfrm>
            <a:off x="9292286" y="3919703"/>
            <a:ext cx="2387758" cy="1228560"/>
            <a:chOff x="12389714" y="4327164"/>
            <a:chExt cx="3183677" cy="1636565"/>
          </a:xfrm>
        </p:grpSpPr>
        <p:cxnSp>
          <p:nvCxnSpPr>
            <p:cNvPr id="101" name="Rechte verbindingslijn 100">
              <a:extLst>
                <a:ext uri="{FF2B5EF4-FFF2-40B4-BE49-F238E27FC236}">
                  <a16:creationId xmlns:a16="http://schemas.microsoft.com/office/drawing/2014/main" id="{6BEB8563-6DFC-49A1-A0EC-60E06EEAA630}"/>
                </a:ext>
              </a:extLst>
            </p:cNvPr>
            <p:cNvCxnSpPr>
              <a:cxnSpLocks/>
            </p:cNvCxnSpPr>
            <p:nvPr userDrawn="1"/>
          </p:nvCxnSpPr>
          <p:spPr>
            <a:xfrm>
              <a:off x="12395374" y="5963729"/>
              <a:ext cx="3178017" cy="0"/>
            </a:xfrm>
            <a:prstGeom prst="line">
              <a:avLst/>
            </a:prstGeom>
            <a:noFill/>
            <a:ln w="3175" cap="flat" cmpd="sng" algn="ctr">
              <a:solidFill>
                <a:schemeClr val="bg1">
                  <a:lumMod val="50000"/>
                </a:schemeClr>
              </a:solidFill>
              <a:prstDash val="solid"/>
            </a:ln>
            <a:effectLst/>
          </p:spPr>
        </p:cxnSp>
        <p:sp>
          <p:nvSpPr>
            <p:cNvPr id="102" name="Rechthoek 101">
              <a:extLst>
                <a:ext uri="{FF2B5EF4-FFF2-40B4-BE49-F238E27FC236}">
                  <a16:creationId xmlns:a16="http://schemas.microsoft.com/office/drawing/2014/main" id="{25862629-8712-49B9-B934-80319E3F3E26}"/>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80000"/>
                </a:lnSpc>
                <a:spcBef>
                  <a:spcPts val="0"/>
                </a:spcBef>
                <a:spcAft>
                  <a:spcPts val="0"/>
                </a:spcAft>
                <a:buClrTx/>
                <a:buSzTx/>
                <a:buFontTx/>
                <a:buNone/>
                <a:tabLst/>
                <a:defRPr/>
              </a:pPr>
              <a:r>
                <a:rPr kumimoji="0" lang="nl-NL" sz="1050" b="1" i="0" u="none" strike="noStrike" kern="0" cap="all" spc="0" normalizeH="0" baseline="0" noProof="0" dirty="0">
                  <a:ln>
                    <a:noFill/>
                  </a:ln>
                  <a:solidFill>
                    <a:schemeClr val="bg1">
                      <a:lumMod val="50000"/>
                    </a:schemeClr>
                  </a:solidFill>
                  <a:effectLst/>
                  <a:uLnTx/>
                  <a:uFillTx/>
                  <a:latin typeface="+mj-lt"/>
                  <a:cs typeface="Segoe UI Light" panose="020B0502040204020203" pitchFamily="34" charset="0"/>
                </a:rPr>
                <a:t>Data van de Grafiek Bewerken</a:t>
              </a:r>
            </a:p>
          </p:txBody>
        </p:sp>
        <p:sp>
          <p:nvSpPr>
            <p:cNvPr id="103" name="Ovaal 102">
              <a:extLst>
                <a:ext uri="{FF2B5EF4-FFF2-40B4-BE49-F238E27FC236}">
                  <a16:creationId xmlns:a16="http://schemas.microsoft.com/office/drawing/2014/main" id="{AE50A387-EF89-4639-A5D5-51B2046494EF}"/>
                </a:ext>
              </a:extLst>
            </p:cNvPr>
            <p:cNvSpPr/>
            <p:nvPr userDrawn="1"/>
          </p:nvSpPr>
          <p:spPr>
            <a:xfrm>
              <a:off x="12389714" y="4706254"/>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04" name="Rechte verbindingslijn 103">
              <a:extLst>
                <a:ext uri="{FF2B5EF4-FFF2-40B4-BE49-F238E27FC236}">
                  <a16:creationId xmlns:a16="http://schemas.microsoft.com/office/drawing/2014/main" id="{3485DBD1-B8BC-4E1F-AC58-C1EA763F8C4E}"/>
                </a:ext>
              </a:extLst>
            </p:cNvPr>
            <p:cNvCxnSpPr>
              <a:cxnSpLocks/>
            </p:cNvCxnSpPr>
            <p:nvPr userDrawn="1"/>
          </p:nvCxnSpPr>
          <p:spPr>
            <a:xfrm>
              <a:off x="12395374" y="4584932"/>
              <a:ext cx="3178017" cy="0"/>
            </a:xfrm>
            <a:prstGeom prst="line">
              <a:avLst/>
            </a:prstGeom>
            <a:noFill/>
            <a:ln w="3175" cap="flat" cmpd="sng" algn="ctr">
              <a:solidFill>
                <a:schemeClr val="bg1">
                  <a:lumMod val="50000"/>
                </a:schemeClr>
              </a:solidFill>
              <a:prstDash val="solid"/>
            </a:ln>
            <a:effectLst/>
          </p:spPr>
        </p:cxnSp>
        <p:sp>
          <p:nvSpPr>
            <p:cNvPr id="105" name="Rechthoek 104">
              <a:extLst>
                <a:ext uri="{FF2B5EF4-FFF2-40B4-BE49-F238E27FC236}">
                  <a16:creationId xmlns:a16="http://schemas.microsoft.com/office/drawing/2014/main" id="{6796C7CB-DCE4-4B74-971D-8C6D54AFFEC1}"/>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825" kern="0" noProof="0" dirty="0">
                  <a:solidFill>
                    <a:schemeClr val="tx1"/>
                  </a:solidFill>
                  <a:latin typeface="+mn-lt"/>
                  <a:cs typeface="Segoe UI Light" panose="020B0502040204020203" pitchFamily="34" charset="0"/>
                </a:rPr>
                <a:t>Selecteer de grafiek, klik met de rechter muisknop en kies </a:t>
              </a:r>
              <a:r>
                <a:rPr lang="nl-NL" sz="825" b="1" kern="0" noProof="0" dirty="0">
                  <a:solidFill>
                    <a:schemeClr val="tx1"/>
                  </a:solidFill>
                  <a:latin typeface="+mn-lt"/>
                  <a:cs typeface="Segoe UI Light" panose="020B0502040204020203" pitchFamily="34" charset="0"/>
                </a:rPr>
                <a:t>‘Gegevens bewerken’</a:t>
              </a:r>
            </a:p>
          </p:txBody>
        </p:sp>
        <p:grpSp>
          <p:nvGrpSpPr>
            <p:cNvPr id="106" name="Groep 105">
              <a:extLst>
                <a:ext uri="{FF2B5EF4-FFF2-40B4-BE49-F238E27FC236}">
                  <a16:creationId xmlns:a16="http://schemas.microsoft.com/office/drawing/2014/main" id="{9716417D-3023-4155-9D06-0B4920509541}"/>
                </a:ext>
              </a:extLst>
            </p:cNvPr>
            <p:cNvGrpSpPr/>
            <p:nvPr userDrawn="1"/>
          </p:nvGrpSpPr>
          <p:grpSpPr>
            <a:xfrm>
              <a:off x="12755394" y="5222855"/>
              <a:ext cx="1714530" cy="732301"/>
              <a:chOff x="12757283" y="4365594"/>
              <a:chExt cx="1714530" cy="732301"/>
            </a:xfrm>
          </p:grpSpPr>
          <p:sp>
            <p:nvSpPr>
              <p:cNvPr id="107" name="Rechthoek 106">
                <a:extLst>
                  <a:ext uri="{FF2B5EF4-FFF2-40B4-BE49-F238E27FC236}">
                    <a16:creationId xmlns:a16="http://schemas.microsoft.com/office/drawing/2014/main" id="{728C42C2-1608-48F7-A640-CEF8E15ACCED}"/>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nl-NL" sz="600" b="0" noProof="0">
                  <a:solidFill>
                    <a:schemeClr val="tx1"/>
                  </a:solidFill>
                  <a:latin typeface="Arial" panose="020B0604020202020204" pitchFamily="34" charset="0"/>
                  <a:cs typeface="Arial" panose="020B0604020202020204" pitchFamily="34" charset="0"/>
                </a:endParaRPr>
              </a:p>
            </p:txBody>
          </p:sp>
          <p:sp>
            <p:nvSpPr>
              <p:cNvPr id="108" name="Rechthoek 107">
                <a:extLst>
                  <a:ext uri="{FF2B5EF4-FFF2-40B4-BE49-F238E27FC236}">
                    <a16:creationId xmlns:a16="http://schemas.microsoft.com/office/drawing/2014/main" id="{C577C2D9-F34C-41C5-A88B-56A65CC38187}"/>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109" name="Tekstvak 108">
                <a:extLst>
                  <a:ext uri="{FF2B5EF4-FFF2-40B4-BE49-F238E27FC236}">
                    <a16:creationId xmlns:a16="http://schemas.microsoft.com/office/drawing/2014/main" id="{E1EEB95A-A0C6-4FFD-BA71-BB3ED11CCB08}"/>
                  </a:ext>
                </a:extLst>
              </p:cNvPr>
              <p:cNvSpPr txBox="1"/>
              <p:nvPr userDrawn="1"/>
            </p:nvSpPr>
            <p:spPr>
              <a:xfrm>
                <a:off x="12997648" y="4404704"/>
                <a:ext cx="1248154" cy="372065"/>
              </a:xfrm>
              <a:prstGeom prst="rect">
                <a:avLst/>
              </a:prstGeom>
              <a:noFill/>
            </p:spPr>
            <p:txBody>
              <a:bodyPr wrap="square" rtlCol="0">
                <a:spAutoFit/>
              </a:bodyPr>
              <a:lstStyle/>
              <a:p>
                <a:pPr marL="0" algn="l" defTabSz="913134" rtl="0" eaLnBrk="1" latinLnBrk="0" hangingPunct="1">
                  <a:lnSpc>
                    <a:spcPct val="90000"/>
                  </a:lnSpc>
                  <a:spcBef>
                    <a:spcPts val="450"/>
                  </a:spcBef>
                  <a:spcAft>
                    <a:spcPts val="450"/>
                  </a:spcAft>
                </a:pPr>
                <a:r>
                  <a:rPr lang="nl-NL" sz="675" b="0" kern="1200" noProof="0" dirty="0">
                    <a:solidFill>
                      <a:schemeClr val="tx1"/>
                    </a:solidFill>
                    <a:latin typeface="Arial" panose="020B0604020202020204" pitchFamily="34" charset="0"/>
                    <a:ea typeface="+mn-ea"/>
                    <a:cs typeface="Arial" panose="020B0604020202020204" pitchFamily="34" charset="0"/>
                  </a:rPr>
                  <a:t>Grafiektype wijzigen</a:t>
                </a:r>
              </a:p>
            </p:txBody>
          </p:sp>
          <p:sp>
            <p:nvSpPr>
              <p:cNvPr id="110" name="Tekstvak 109">
                <a:extLst>
                  <a:ext uri="{FF2B5EF4-FFF2-40B4-BE49-F238E27FC236}">
                    <a16:creationId xmlns:a16="http://schemas.microsoft.com/office/drawing/2014/main" id="{4DDD0F85-BA7A-4BEE-A3B3-970743F41683}"/>
                  </a:ext>
                </a:extLst>
              </p:cNvPr>
              <p:cNvSpPr txBox="1"/>
              <p:nvPr userDrawn="1"/>
            </p:nvSpPr>
            <p:spPr>
              <a:xfrm>
                <a:off x="12984219" y="4725830"/>
                <a:ext cx="1274712" cy="372065"/>
              </a:xfrm>
              <a:prstGeom prst="rect">
                <a:avLst/>
              </a:prstGeom>
              <a:noFill/>
            </p:spPr>
            <p:txBody>
              <a:bodyPr wrap="square" rtlCol="0">
                <a:spAutoFit/>
              </a:bodyPr>
              <a:lstStyle/>
              <a:p>
                <a:pPr marL="0" algn="l" defTabSz="913134" rtl="0" eaLnBrk="1" latinLnBrk="0" hangingPunct="1">
                  <a:lnSpc>
                    <a:spcPct val="90000"/>
                  </a:lnSpc>
                  <a:spcBef>
                    <a:spcPts val="450"/>
                  </a:spcBef>
                  <a:spcAft>
                    <a:spcPts val="450"/>
                  </a:spcAft>
                </a:pPr>
                <a:r>
                  <a:rPr lang="nl-NL" sz="675" b="0" kern="1200" noProof="0" dirty="0">
                    <a:solidFill>
                      <a:schemeClr val="tx1"/>
                    </a:solidFill>
                    <a:latin typeface="Arial" panose="020B0604020202020204" pitchFamily="34" charset="0"/>
                    <a:ea typeface="+mn-ea"/>
                    <a:cs typeface="Arial" panose="020B0604020202020204" pitchFamily="34" charset="0"/>
                  </a:rPr>
                  <a:t>Gegevens bewerken</a:t>
                </a:r>
              </a:p>
            </p:txBody>
          </p:sp>
          <p:pic>
            <p:nvPicPr>
              <p:cNvPr id="111" name="Picture 3">
                <a:extLst>
                  <a:ext uri="{FF2B5EF4-FFF2-40B4-BE49-F238E27FC236}">
                    <a16:creationId xmlns:a16="http://schemas.microsoft.com/office/drawing/2014/main" id="{0D7FE121-0BDF-43BA-BBBB-F86E7F31A7A7}"/>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2" name="Groep 111">
                <a:extLst>
                  <a:ext uri="{FF2B5EF4-FFF2-40B4-BE49-F238E27FC236}">
                    <a16:creationId xmlns:a16="http://schemas.microsoft.com/office/drawing/2014/main" id="{212B7847-F5F6-4D59-AE9D-9EAABAE8D77C}"/>
                  </a:ext>
                </a:extLst>
              </p:cNvPr>
              <p:cNvGrpSpPr/>
              <p:nvPr userDrawn="1"/>
            </p:nvGrpSpPr>
            <p:grpSpPr>
              <a:xfrm>
                <a:off x="12831198" y="4432250"/>
                <a:ext cx="139861" cy="152244"/>
                <a:chOff x="12574450" y="6053892"/>
                <a:chExt cx="169232" cy="184215"/>
              </a:xfrm>
            </p:grpSpPr>
            <p:sp>
              <p:nvSpPr>
                <p:cNvPr id="135" name="Rechthoek 134">
                  <a:extLst>
                    <a:ext uri="{FF2B5EF4-FFF2-40B4-BE49-F238E27FC236}">
                      <a16:creationId xmlns:a16="http://schemas.microsoft.com/office/drawing/2014/main" id="{268D2472-27C1-49B2-8251-A0C6D175C1F1}"/>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500" noProof="0">
                    <a:solidFill>
                      <a:schemeClr val="tx2"/>
                    </a:solidFill>
                    <a:latin typeface="+mn-lt"/>
                  </a:endParaRPr>
                </a:p>
              </p:txBody>
            </p:sp>
            <p:sp>
              <p:nvSpPr>
                <p:cNvPr id="136" name="Rechthoek 135">
                  <a:extLst>
                    <a:ext uri="{FF2B5EF4-FFF2-40B4-BE49-F238E27FC236}">
                      <a16:creationId xmlns:a16="http://schemas.microsoft.com/office/drawing/2014/main" id="{887E6C83-00B9-4617-8913-29138F5061B7}"/>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500" noProof="0">
                    <a:solidFill>
                      <a:schemeClr val="tx2"/>
                    </a:solidFill>
                    <a:latin typeface="+mn-lt"/>
                  </a:endParaRPr>
                </a:p>
              </p:txBody>
            </p:sp>
            <p:sp>
              <p:nvSpPr>
                <p:cNvPr id="137" name="Rechthoek 136">
                  <a:extLst>
                    <a:ext uri="{FF2B5EF4-FFF2-40B4-BE49-F238E27FC236}">
                      <a16:creationId xmlns:a16="http://schemas.microsoft.com/office/drawing/2014/main" id="{3E774B55-7142-42FF-A6E7-5D943F99E96D}"/>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500" noProof="0">
                    <a:solidFill>
                      <a:schemeClr val="tx2"/>
                    </a:solidFill>
                    <a:latin typeface="+mn-lt"/>
                  </a:endParaRPr>
                </a:p>
              </p:txBody>
            </p:sp>
          </p:grpSp>
          <p:grpSp>
            <p:nvGrpSpPr>
              <p:cNvPr id="113" name="Groep 112">
                <a:extLst>
                  <a:ext uri="{FF2B5EF4-FFF2-40B4-BE49-F238E27FC236}">
                    <a16:creationId xmlns:a16="http://schemas.microsoft.com/office/drawing/2014/main" id="{5C9C1B5B-1E61-4BF2-8C72-C16A8E010740}"/>
                  </a:ext>
                </a:extLst>
              </p:cNvPr>
              <p:cNvGrpSpPr/>
              <p:nvPr userDrawn="1"/>
            </p:nvGrpSpPr>
            <p:grpSpPr>
              <a:xfrm>
                <a:off x="12831198" y="4748585"/>
                <a:ext cx="184916" cy="120210"/>
                <a:chOff x="8815516" y="1076284"/>
                <a:chExt cx="503174" cy="327105"/>
              </a:xfrm>
            </p:grpSpPr>
            <p:sp>
              <p:nvSpPr>
                <p:cNvPr id="114" name="Rechthoek 113">
                  <a:extLst>
                    <a:ext uri="{FF2B5EF4-FFF2-40B4-BE49-F238E27FC236}">
                      <a16:creationId xmlns:a16="http://schemas.microsoft.com/office/drawing/2014/main" id="{C9B84E01-38BB-46C1-B625-11E7EEC852CA}"/>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nvGrpSpPr>
                <p:cNvPr id="115" name="Groep 114">
                  <a:extLst>
                    <a:ext uri="{FF2B5EF4-FFF2-40B4-BE49-F238E27FC236}">
                      <a16:creationId xmlns:a16="http://schemas.microsoft.com/office/drawing/2014/main" id="{8590933D-EB33-4894-AB7D-9C7CB738AB9B}"/>
                    </a:ext>
                  </a:extLst>
                </p:cNvPr>
                <p:cNvGrpSpPr/>
                <p:nvPr userDrawn="1"/>
              </p:nvGrpSpPr>
              <p:grpSpPr>
                <a:xfrm>
                  <a:off x="8815517" y="1076284"/>
                  <a:ext cx="503173" cy="327105"/>
                  <a:chOff x="1351248" y="-683635"/>
                  <a:chExt cx="503173" cy="327105"/>
                </a:xfrm>
              </p:grpSpPr>
              <p:grpSp>
                <p:nvGrpSpPr>
                  <p:cNvPr id="116" name="Groep 115">
                    <a:extLst>
                      <a:ext uri="{FF2B5EF4-FFF2-40B4-BE49-F238E27FC236}">
                        <a16:creationId xmlns:a16="http://schemas.microsoft.com/office/drawing/2014/main" id="{80670382-A1AA-4B46-9350-D25A4ACDB479}"/>
                      </a:ext>
                    </a:extLst>
                  </p:cNvPr>
                  <p:cNvGrpSpPr/>
                  <p:nvPr userDrawn="1"/>
                </p:nvGrpSpPr>
                <p:grpSpPr>
                  <a:xfrm>
                    <a:off x="1351248" y="-683635"/>
                    <a:ext cx="375186" cy="293652"/>
                    <a:chOff x="1094874" y="-884923"/>
                    <a:chExt cx="884668" cy="692417"/>
                  </a:xfrm>
                </p:grpSpPr>
                <p:sp>
                  <p:nvSpPr>
                    <p:cNvPr id="121" name="Rechthoek 120">
                      <a:extLst>
                        <a:ext uri="{FF2B5EF4-FFF2-40B4-BE49-F238E27FC236}">
                          <a16:creationId xmlns:a16="http://schemas.microsoft.com/office/drawing/2014/main" id="{3025728E-2CEA-4382-8347-5A36E93DD146}"/>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nvGrpSpPr>
                    <p:cNvPr id="122" name="Groep 121">
                      <a:extLst>
                        <a:ext uri="{FF2B5EF4-FFF2-40B4-BE49-F238E27FC236}">
                          <a16:creationId xmlns:a16="http://schemas.microsoft.com/office/drawing/2014/main" id="{646E0C40-3752-43B1-8E26-D36BBF4E56CA}"/>
                        </a:ext>
                      </a:extLst>
                    </p:cNvPr>
                    <p:cNvGrpSpPr/>
                    <p:nvPr userDrawn="1"/>
                  </p:nvGrpSpPr>
                  <p:grpSpPr>
                    <a:xfrm>
                      <a:off x="1094874" y="-878306"/>
                      <a:ext cx="867364" cy="685800"/>
                      <a:chOff x="1094874" y="-878306"/>
                      <a:chExt cx="867364" cy="613611"/>
                    </a:xfrm>
                  </p:grpSpPr>
                  <p:cxnSp>
                    <p:nvCxnSpPr>
                      <p:cNvPr id="128" name="Rechte verbindingslijn 127">
                        <a:extLst>
                          <a:ext uri="{FF2B5EF4-FFF2-40B4-BE49-F238E27FC236}">
                            <a16:creationId xmlns:a16="http://schemas.microsoft.com/office/drawing/2014/main" id="{F37616B4-7414-41E8-92FB-7BC57E05DB80}"/>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9" name="Rechte verbindingslijn 128">
                        <a:extLst>
                          <a:ext uri="{FF2B5EF4-FFF2-40B4-BE49-F238E27FC236}">
                            <a16:creationId xmlns:a16="http://schemas.microsoft.com/office/drawing/2014/main" id="{FDBB523A-157C-4881-AF8B-5746D6372C1D}"/>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30" name="Groep 129">
                        <a:extLst>
                          <a:ext uri="{FF2B5EF4-FFF2-40B4-BE49-F238E27FC236}">
                            <a16:creationId xmlns:a16="http://schemas.microsoft.com/office/drawing/2014/main" id="{34B6646E-FB21-417D-BE8C-C36E995E6FC5}"/>
                          </a:ext>
                        </a:extLst>
                      </p:cNvPr>
                      <p:cNvGrpSpPr/>
                      <p:nvPr userDrawn="1"/>
                    </p:nvGrpSpPr>
                    <p:grpSpPr>
                      <a:xfrm>
                        <a:off x="1270535" y="-878306"/>
                        <a:ext cx="526983" cy="613611"/>
                        <a:chOff x="1270535" y="-745959"/>
                        <a:chExt cx="526983" cy="481264"/>
                      </a:xfrm>
                    </p:grpSpPr>
                    <p:cxnSp>
                      <p:nvCxnSpPr>
                        <p:cNvPr id="131" name="Rechte verbindingslijn 130">
                          <a:extLst>
                            <a:ext uri="{FF2B5EF4-FFF2-40B4-BE49-F238E27FC236}">
                              <a16:creationId xmlns:a16="http://schemas.microsoft.com/office/drawing/2014/main" id="{983AF75F-1929-4F5A-99E0-BFABF6FBA658}"/>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32" name="Rechte verbindingslijn 131">
                          <a:extLst>
                            <a:ext uri="{FF2B5EF4-FFF2-40B4-BE49-F238E27FC236}">
                              <a16:creationId xmlns:a16="http://schemas.microsoft.com/office/drawing/2014/main" id="{57D0A238-F249-4020-9BCF-BC8BFB035317}"/>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33" name="Rechte verbindingslijn 132">
                          <a:extLst>
                            <a:ext uri="{FF2B5EF4-FFF2-40B4-BE49-F238E27FC236}">
                              <a16:creationId xmlns:a16="http://schemas.microsoft.com/office/drawing/2014/main" id="{CD15E116-4AE7-4D12-8892-CE468919BF33}"/>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34" name="Rechte verbindingslijn 133">
                          <a:extLst>
                            <a:ext uri="{FF2B5EF4-FFF2-40B4-BE49-F238E27FC236}">
                              <a16:creationId xmlns:a16="http://schemas.microsoft.com/office/drawing/2014/main" id="{F01A9A8C-ADF4-4435-A6E6-34455903D86A}"/>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123" name="Rechte verbindingslijn 122">
                      <a:extLst>
                        <a:ext uri="{FF2B5EF4-FFF2-40B4-BE49-F238E27FC236}">
                          <a16:creationId xmlns:a16="http://schemas.microsoft.com/office/drawing/2014/main" id="{FE0560BC-EA9F-418D-9ECF-BDF360242B6B}"/>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24" name="Groep 123">
                      <a:extLst>
                        <a:ext uri="{FF2B5EF4-FFF2-40B4-BE49-F238E27FC236}">
                          <a16:creationId xmlns:a16="http://schemas.microsoft.com/office/drawing/2014/main" id="{9653F7C3-0A4F-4767-9091-88D852C23603}"/>
                        </a:ext>
                      </a:extLst>
                    </p:cNvPr>
                    <p:cNvGrpSpPr/>
                    <p:nvPr userDrawn="1"/>
                  </p:nvGrpSpPr>
                  <p:grpSpPr>
                    <a:xfrm>
                      <a:off x="1094874" y="-607596"/>
                      <a:ext cx="878306" cy="276726"/>
                      <a:chOff x="1106905" y="-607596"/>
                      <a:chExt cx="878307" cy="276726"/>
                    </a:xfrm>
                  </p:grpSpPr>
                  <p:cxnSp>
                    <p:nvCxnSpPr>
                      <p:cNvPr id="125" name="Rechte verbindingslijn 124">
                        <a:extLst>
                          <a:ext uri="{FF2B5EF4-FFF2-40B4-BE49-F238E27FC236}">
                            <a16:creationId xmlns:a16="http://schemas.microsoft.com/office/drawing/2014/main" id="{CE6ABAF4-E3DD-454A-8DF7-81EBEC1F875C}"/>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6" name="Rechte verbindingslijn 125">
                        <a:extLst>
                          <a:ext uri="{FF2B5EF4-FFF2-40B4-BE49-F238E27FC236}">
                            <a16:creationId xmlns:a16="http://schemas.microsoft.com/office/drawing/2014/main" id="{25B0FEB7-E215-42F7-9BD2-1E7870E3E5A1}"/>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7" name="Rechte verbindingslijn 126">
                        <a:extLst>
                          <a:ext uri="{FF2B5EF4-FFF2-40B4-BE49-F238E27FC236}">
                            <a16:creationId xmlns:a16="http://schemas.microsoft.com/office/drawing/2014/main" id="{78151A24-E5EF-490E-B4A9-66802AB200C1}"/>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117" name="Groep 116">
                    <a:extLst>
                      <a:ext uri="{FF2B5EF4-FFF2-40B4-BE49-F238E27FC236}">
                        <a16:creationId xmlns:a16="http://schemas.microsoft.com/office/drawing/2014/main" id="{EF76349C-3F05-4659-AF54-8C8D216D1386}"/>
                      </a:ext>
                    </a:extLst>
                  </p:cNvPr>
                  <p:cNvGrpSpPr/>
                  <p:nvPr userDrawn="1"/>
                </p:nvGrpSpPr>
                <p:grpSpPr>
                  <a:xfrm rot="2700000">
                    <a:off x="1605871" y="-605080"/>
                    <a:ext cx="90079" cy="407021"/>
                    <a:chOff x="3130062" y="-817193"/>
                    <a:chExt cx="131884" cy="595920"/>
                  </a:xfrm>
                  <a:solidFill>
                    <a:srgbClr val="3399FF"/>
                  </a:solidFill>
                </p:grpSpPr>
                <p:sp>
                  <p:nvSpPr>
                    <p:cNvPr id="118" name="Rechthoek 117">
                      <a:extLst>
                        <a:ext uri="{FF2B5EF4-FFF2-40B4-BE49-F238E27FC236}">
                          <a16:creationId xmlns:a16="http://schemas.microsoft.com/office/drawing/2014/main" id="{995964A0-4C57-4D3B-9A70-E48D54293A7B}"/>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119" name="Rechthoek: afgeronde bovenhoeken 118">
                      <a:extLst>
                        <a:ext uri="{FF2B5EF4-FFF2-40B4-BE49-F238E27FC236}">
                          <a16:creationId xmlns:a16="http://schemas.microsoft.com/office/drawing/2014/main" id="{A77CDF6C-827E-4E68-AA74-261742354665}"/>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120" name="Gelijkbenige driehoek 119">
                      <a:extLst>
                        <a:ext uri="{FF2B5EF4-FFF2-40B4-BE49-F238E27FC236}">
                          <a16:creationId xmlns:a16="http://schemas.microsoft.com/office/drawing/2014/main" id="{68CD787E-A881-4439-A049-78274DAC56E5}"/>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grpSp>
        </p:grpSp>
      </p:grpSp>
      <p:grpSp>
        <p:nvGrpSpPr>
          <p:cNvPr id="141" name="Instructie">
            <a:extLst>
              <a:ext uri="{FF2B5EF4-FFF2-40B4-BE49-F238E27FC236}">
                <a16:creationId xmlns:a16="http://schemas.microsoft.com/office/drawing/2014/main" id="{8956ACCE-1B94-4C4E-9621-35D9581BCE44}"/>
              </a:ext>
            </a:extLst>
          </p:cNvPr>
          <p:cNvGrpSpPr/>
          <p:nvPr userDrawn="1"/>
        </p:nvGrpSpPr>
        <p:grpSpPr>
          <a:xfrm>
            <a:off x="9293701" y="0"/>
            <a:ext cx="2387758" cy="1876578"/>
            <a:chOff x="12391601" y="0"/>
            <a:chExt cx="3183677" cy="2499789"/>
          </a:xfrm>
        </p:grpSpPr>
        <p:sp>
          <p:nvSpPr>
            <p:cNvPr id="142" name="Rechthoek 141">
              <a:extLst>
                <a:ext uri="{FF2B5EF4-FFF2-40B4-BE49-F238E27FC236}">
                  <a16:creationId xmlns:a16="http://schemas.microsoft.com/office/drawing/2014/main" id="{605E8FAB-9C56-4547-B1FD-19063089BC0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80000"/>
                </a:lnSpc>
                <a:spcBef>
                  <a:spcPts val="0"/>
                </a:spcBef>
                <a:spcAft>
                  <a:spcPts val="0"/>
                </a:spcAft>
                <a:buClrTx/>
                <a:buSzTx/>
                <a:buFontTx/>
                <a:buNone/>
                <a:tabLst/>
                <a:defRPr/>
              </a:pPr>
              <a:r>
                <a:rPr kumimoji="0" lang="nl-NL" sz="1050" b="1" i="0" u="none" strike="noStrike" kern="0" cap="all" spc="0" normalizeH="0" baseline="0" noProof="0" dirty="0">
                  <a:ln>
                    <a:noFill/>
                  </a:ln>
                  <a:solidFill>
                    <a:schemeClr val="bg1">
                      <a:lumMod val="50000"/>
                    </a:schemeClr>
                  </a:solidFill>
                  <a:effectLst/>
                  <a:uLnTx/>
                  <a:uFillTx/>
                  <a:latin typeface="+mj-lt"/>
                  <a:cs typeface="Segoe UI Light" panose="020B0502040204020203" pitchFamily="34" charset="0"/>
                </a:rPr>
                <a:t>Grafiek invoegen/veranderen</a:t>
              </a:r>
            </a:p>
          </p:txBody>
        </p:sp>
        <p:sp>
          <p:nvSpPr>
            <p:cNvPr id="143" name="Ovaal 142">
              <a:extLst>
                <a:ext uri="{FF2B5EF4-FFF2-40B4-BE49-F238E27FC236}">
                  <a16:creationId xmlns:a16="http://schemas.microsoft.com/office/drawing/2014/main" id="{D89E2BA8-0724-4099-A077-278A116A1009}"/>
                </a:ext>
              </a:extLst>
            </p:cNvPr>
            <p:cNvSpPr/>
            <p:nvPr userDrawn="1"/>
          </p:nvSpPr>
          <p:spPr>
            <a:xfrm>
              <a:off x="12391601" y="366490"/>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44" name="Rechte verbindingslijn 143">
              <a:extLst>
                <a:ext uri="{FF2B5EF4-FFF2-40B4-BE49-F238E27FC236}">
                  <a16:creationId xmlns:a16="http://schemas.microsoft.com/office/drawing/2014/main" id="{98FD3CFA-A053-4F41-BB82-F685B92C6EF4}"/>
                </a:ext>
              </a:extLst>
            </p:cNvPr>
            <p:cNvCxnSpPr>
              <a:cxnSpLocks/>
            </p:cNvCxnSpPr>
            <p:nvPr userDrawn="1"/>
          </p:nvCxnSpPr>
          <p:spPr>
            <a:xfrm>
              <a:off x="12397261" y="241635"/>
              <a:ext cx="3178017" cy="0"/>
            </a:xfrm>
            <a:prstGeom prst="line">
              <a:avLst/>
            </a:prstGeom>
            <a:noFill/>
            <a:ln w="3175" cap="flat" cmpd="sng" algn="ctr">
              <a:solidFill>
                <a:schemeClr val="bg1">
                  <a:lumMod val="50000"/>
                </a:schemeClr>
              </a:solidFill>
              <a:prstDash val="solid"/>
            </a:ln>
            <a:effectLst/>
          </p:spPr>
        </p:cxnSp>
        <p:cxnSp>
          <p:nvCxnSpPr>
            <p:cNvPr id="145" name="Rechte verbindingslijn 144">
              <a:extLst>
                <a:ext uri="{FF2B5EF4-FFF2-40B4-BE49-F238E27FC236}">
                  <a16:creationId xmlns:a16="http://schemas.microsoft.com/office/drawing/2014/main" id="{ED668D21-7594-4AFD-8412-D7A5872CC3C2}"/>
                </a:ext>
              </a:extLst>
            </p:cNvPr>
            <p:cNvCxnSpPr>
              <a:cxnSpLocks/>
            </p:cNvCxnSpPr>
            <p:nvPr userDrawn="1"/>
          </p:nvCxnSpPr>
          <p:spPr>
            <a:xfrm>
              <a:off x="12397261" y="1577933"/>
              <a:ext cx="3178017" cy="0"/>
            </a:xfrm>
            <a:prstGeom prst="line">
              <a:avLst/>
            </a:prstGeom>
            <a:noFill/>
            <a:ln w="3175" cap="flat" cmpd="sng" algn="ctr">
              <a:solidFill>
                <a:schemeClr val="bg1">
                  <a:lumMod val="50000"/>
                </a:schemeClr>
              </a:solidFill>
              <a:prstDash val="solid"/>
            </a:ln>
            <a:effectLst/>
          </p:spPr>
        </p:cxnSp>
        <p:sp>
          <p:nvSpPr>
            <p:cNvPr id="146" name="Rechthoek 145">
              <a:extLst>
                <a:ext uri="{FF2B5EF4-FFF2-40B4-BE49-F238E27FC236}">
                  <a16:creationId xmlns:a16="http://schemas.microsoft.com/office/drawing/2014/main" id="{EBFEC36A-063B-4FC3-8220-2A2BFE33D86F}"/>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
                  <a:schemeClr val="accent1"/>
                </a:buClr>
                <a:buSzTx/>
                <a:buFont typeface="Arial" panose="020B0604020202020204" pitchFamily="34" charset="0"/>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grafiek d.m.v. de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825"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47" name="Ovaal 146">
              <a:extLst>
                <a:ext uri="{FF2B5EF4-FFF2-40B4-BE49-F238E27FC236}">
                  <a16:creationId xmlns:a16="http://schemas.microsoft.com/office/drawing/2014/main" id="{59752D84-20A7-4452-A01B-B98AE1AC6A19}"/>
                </a:ext>
              </a:extLst>
            </p:cNvPr>
            <p:cNvSpPr/>
            <p:nvPr userDrawn="1"/>
          </p:nvSpPr>
          <p:spPr>
            <a:xfrm>
              <a:off x="12391601" y="1706398"/>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48" name="Rechthoek 147">
              <a:extLst>
                <a:ext uri="{FF2B5EF4-FFF2-40B4-BE49-F238E27FC236}">
                  <a16:creationId xmlns:a16="http://schemas.microsoft.com/office/drawing/2014/main" id="{1377E063-3182-4D26-AEF2-D5B7EF22F1B8}"/>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
                  <a:schemeClr val="accent1"/>
                </a:buClr>
                <a:buSzTx/>
                <a:buFont typeface="Arial" panose="020B0604020202020204" pitchFamily="34" charset="0"/>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grafiek</a:t>
              </a:r>
              <a:b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49" name="Groep 148">
              <a:extLst>
                <a:ext uri="{FF2B5EF4-FFF2-40B4-BE49-F238E27FC236}">
                  <a16:creationId xmlns:a16="http://schemas.microsoft.com/office/drawing/2014/main" id="{BB89C1D8-CC05-4815-8409-B4B05BD21D3A}"/>
                </a:ext>
              </a:extLst>
            </p:cNvPr>
            <p:cNvGrpSpPr/>
            <p:nvPr userDrawn="1"/>
          </p:nvGrpSpPr>
          <p:grpSpPr>
            <a:xfrm>
              <a:off x="12757282" y="2184550"/>
              <a:ext cx="825500" cy="209550"/>
              <a:chOff x="13504624" y="2482850"/>
              <a:chExt cx="825500" cy="209550"/>
            </a:xfrm>
          </p:grpSpPr>
          <p:sp>
            <p:nvSpPr>
              <p:cNvPr id="155" name="Rechthoek 154">
                <a:extLst>
                  <a:ext uri="{FF2B5EF4-FFF2-40B4-BE49-F238E27FC236}">
                    <a16:creationId xmlns:a16="http://schemas.microsoft.com/office/drawing/2014/main" id="{E1BB336F-C4AC-41FB-8183-A4F1E150DF5B}"/>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00" b="0" noProof="0">
                    <a:solidFill>
                      <a:schemeClr val="tx1"/>
                    </a:solidFill>
                    <a:latin typeface="Arial" panose="020B0604020202020204" pitchFamily="34" charset="0"/>
                    <a:cs typeface="Arial" panose="020B0604020202020204" pitchFamily="34" charset="0"/>
                  </a:rPr>
                  <a:t>Invoegen</a:t>
                </a:r>
              </a:p>
            </p:txBody>
          </p:sp>
          <p:cxnSp>
            <p:nvCxnSpPr>
              <p:cNvPr id="156" name="Rechte verbindingslijn 155">
                <a:extLst>
                  <a:ext uri="{FF2B5EF4-FFF2-40B4-BE49-F238E27FC236}">
                    <a16:creationId xmlns:a16="http://schemas.microsoft.com/office/drawing/2014/main" id="{9454AA9D-7433-4729-BE41-2E93DB73FFB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57" name="Gelijkbenige driehoek 156">
                <a:extLst>
                  <a:ext uri="{FF2B5EF4-FFF2-40B4-BE49-F238E27FC236}">
                    <a16:creationId xmlns:a16="http://schemas.microsoft.com/office/drawing/2014/main" id="{BDF07484-B1ED-4966-955C-14977E470694}"/>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cxnSp>
          <p:nvCxnSpPr>
            <p:cNvPr id="150" name="Rechte verbindingslijn 149">
              <a:extLst>
                <a:ext uri="{FF2B5EF4-FFF2-40B4-BE49-F238E27FC236}">
                  <a16:creationId xmlns:a16="http://schemas.microsoft.com/office/drawing/2014/main" id="{97FA8868-A24F-4AAD-B0DC-C48FE650EFDB}"/>
                </a:ext>
              </a:extLst>
            </p:cNvPr>
            <p:cNvCxnSpPr>
              <a:cxnSpLocks/>
            </p:cNvCxnSpPr>
            <p:nvPr userDrawn="1"/>
          </p:nvCxnSpPr>
          <p:spPr>
            <a:xfrm>
              <a:off x="12397261" y="2499789"/>
              <a:ext cx="3178017" cy="0"/>
            </a:xfrm>
            <a:prstGeom prst="line">
              <a:avLst/>
            </a:prstGeom>
            <a:noFill/>
            <a:ln w="3175" cap="flat" cmpd="sng" algn="ctr">
              <a:solidFill>
                <a:schemeClr val="bg1">
                  <a:lumMod val="50000"/>
                </a:schemeClr>
              </a:solidFill>
              <a:prstDash val="solid"/>
            </a:ln>
            <a:effectLst/>
          </p:spPr>
        </p:cxnSp>
        <p:grpSp>
          <p:nvGrpSpPr>
            <p:cNvPr id="151" name="Groep 150">
              <a:extLst>
                <a:ext uri="{FF2B5EF4-FFF2-40B4-BE49-F238E27FC236}">
                  <a16:creationId xmlns:a16="http://schemas.microsoft.com/office/drawing/2014/main" id="{19DBE4BD-6A6B-473A-AF79-CBF857EE43C0}"/>
                </a:ext>
              </a:extLst>
            </p:cNvPr>
            <p:cNvGrpSpPr/>
            <p:nvPr userDrawn="1"/>
          </p:nvGrpSpPr>
          <p:grpSpPr>
            <a:xfrm>
              <a:off x="12751697" y="1147804"/>
              <a:ext cx="289372" cy="314992"/>
              <a:chOff x="7322769" y="-310267"/>
              <a:chExt cx="289372" cy="314992"/>
            </a:xfrm>
          </p:grpSpPr>
          <p:sp>
            <p:nvSpPr>
              <p:cNvPr id="152" name="Rechthoek 151">
                <a:extLst>
                  <a:ext uri="{FF2B5EF4-FFF2-40B4-BE49-F238E27FC236}">
                    <a16:creationId xmlns:a16="http://schemas.microsoft.com/office/drawing/2014/main" id="{21422EE9-9966-4204-9FBC-787109172B33}"/>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153" name="Rechthoek 152">
                <a:extLst>
                  <a:ext uri="{FF2B5EF4-FFF2-40B4-BE49-F238E27FC236}">
                    <a16:creationId xmlns:a16="http://schemas.microsoft.com/office/drawing/2014/main" id="{7E93F936-57D3-480F-9F5B-1D1FD404E4F9}"/>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154" name="Rechthoek 153">
                <a:extLst>
                  <a:ext uri="{FF2B5EF4-FFF2-40B4-BE49-F238E27FC236}">
                    <a16:creationId xmlns:a16="http://schemas.microsoft.com/office/drawing/2014/main" id="{20B4A955-E3DA-446D-9B63-E2A32B79D71D}"/>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grpSp>
        <p:nvGrpSpPr>
          <p:cNvPr id="316" name="Instructie">
            <a:extLst>
              <a:ext uri="{FF2B5EF4-FFF2-40B4-BE49-F238E27FC236}">
                <a16:creationId xmlns:a16="http://schemas.microsoft.com/office/drawing/2014/main" id="{3010A3CC-B7B6-4B80-B2BD-DB010FDBA6EF}"/>
              </a:ext>
            </a:extLst>
          </p:cNvPr>
          <p:cNvGrpSpPr/>
          <p:nvPr userDrawn="1"/>
        </p:nvGrpSpPr>
        <p:grpSpPr>
          <a:xfrm>
            <a:off x="-2578160" y="1077"/>
            <a:ext cx="2400995" cy="4535596"/>
            <a:chOff x="-3437547" y="1434"/>
            <a:chExt cx="3201327" cy="6041867"/>
          </a:xfrm>
        </p:grpSpPr>
        <p:cxnSp>
          <p:nvCxnSpPr>
            <p:cNvPr id="317" name="Rechte verbindingslijn 316">
              <a:extLst>
                <a:ext uri="{FF2B5EF4-FFF2-40B4-BE49-F238E27FC236}">
                  <a16:creationId xmlns:a16="http://schemas.microsoft.com/office/drawing/2014/main" id="{75FF2CD6-4E38-473C-B674-8C9DA96730ED}"/>
                </a:ext>
              </a:extLst>
            </p:cNvPr>
            <p:cNvCxnSpPr>
              <a:cxnSpLocks/>
            </p:cNvCxnSpPr>
            <p:nvPr userDrawn="1"/>
          </p:nvCxnSpPr>
          <p:spPr>
            <a:xfrm>
              <a:off x="-3419346" y="6043301"/>
              <a:ext cx="3176013" cy="0"/>
            </a:xfrm>
            <a:prstGeom prst="line">
              <a:avLst/>
            </a:prstGeom>
            <a:noFill/>
            <a:ln w="3175" cap="flat" cmpd="sng" algn="ctr">
              <a:solidFill>
                <a:schemeClr val="bg1">
                  <a:lumMod val="50000"/>
                </a:schemeClr>
              </a:solidFill>
              <a:prstDash val="solid"/>
            </a:ln>
            <a:effectLst/>
          </p:spPr>
        </p:cxnSp>
        <p:sp>
          <p:nvSpPr>
            <p:cNvPr id="318" name="Ovaal 317">
              <a:extLst>
                <a:ext uri="{FF2B5EF4-FFF2-40B4-BE49-F238E27FC236}">
                  <a16:creationId xmlns:a16="http://schemas.microsoft.com/office/drawing/2014/main" id="{2E05482E-440A-4EDE-A2FB-365DCC9C9E96}"/>
                </a:ext>
              </a:extLst>
            </p:cNvPr>
            <p:cNvSpPr/>
            <p:nvPr userDrawn="1"/>
          </p:nvSpPr>
          <p:spPr>
            <a:xfrm>
              <a:off x="-3425006" y="4548392"/>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319" name="Rechthoek 318">
              <a:extLst>
                <a:ext uri="{FF2B5EF4-FFF2-40B4-BE49-F238E27FC236}">
                  <a16:creationId xmlns:a16="http://schemas.microsoft.com/office/drawing/2014/main" id="{43A816CC-54C9-4B8A-9ACB-494519E890EF}"/>
                </a:ext>
              </a:extLst>
            </p:cNvPr>
            <p:cNvSpPr/>
            <p:nvPr userDrawn="1"/>
          </p:nvSpPr>
          <p:spPr>
            <a:xfrm>
              <a:off x="-3059324" y="4548391"/>
              <a:ext cx="2823104" cy="255963"/>
            </a:xfrm>
            <a:prstGeom prst="rect">
              <a:avLst/>
            </a:prstGeom>
            <a:noFill/>
            <a:ln w="25400" cap="flat" cmpd="sng" algn="ctr">
              <a:noFill/>
              <a:prstDash val="solid"/>
            </a:ln>
            <a:effectLst/>
          </p:spPr>
          <p:txBody>
            <a:bodyPr lIns="0" tIns="0" rIns="0" bIns="0" rtlCol="0" anchor="ctr"/>
            <a:lstStyle/>
            <a:p>
              <a:pPr marL="198835" marR="0" lvl="5" indent="-198835" algn="l" defTabSz="685800" rtl="0" eaLnBrk="1" fontAlgn="auto" latinLnBrk="0" hangingPunct="1">
                <a:lnSpc>
                  <a:spcPct val="100000"/>
                </a:lnSpc>
                <a:spcBef>
                  <a:spcPts val="225"/>
                </a:spcBef>
                <a:spcAft>
                  <a:spcPts val="225"/>
                </a:spcAft>
                <a:buClr>
                  <a:schemeClr val="tx1"/>
                </a:buClr>
                <a:buSzPct val="85000"/>
                <a:buFont typeface="+mj-lt"/>
                <a:buAutoNum type="arabicPeriod"/>
                <a:tabLst/>
                <a:defRPr/>
              </a:pPr>
              <a:r>
                <a:rPr lang="nl-NL" sz="1125" kern="1200" noProof="0" dirty="0">
                  <a:solidFill>
                    <a:schemeClr val="tx1"/>
                  </a:solidFill>
                  <a:latin typeface="+mn-lt"/>
                  <a:ea typeface="+mn-ea"/>
                  <a:cs typeface="+mn-cs"/>
                </a:rPr>
                <a:t>Numerieke </a:t>
              </a:r>
              <a:r>
                <a:rPr lang="nl-NL" sz="1125" kern="1200" noProof="0" dirty="0" err="1">
                  <a:solidFill>
                    <a:schemeClr val="tx1"/>
                  </a:solidFill>
                  <a:latin typeface="+mn-lt"/>
                  <a:ea typeface="+mn-ea"/>
                  <a:cs typeface="+mn-cs"/>
                </a:rPr>
                <a:t>bullet</a:t>
              </a:r>
              <a:r>
                <a:rPr lang="nl-NL" sz="1125" kern="1200" noProof="0" dirty="0">
                  <a:solidFill>
                    <a:schemeClr val="tx1"/>
                  </a:solidFill>
                  <a:latin typeface="+mn-lt"/>
                  <a:ea typeface="+mn-ea"/>
                  <a:cs typeface="+mn-cs"/>
                </a:rPr>
                <a:t> (15pt)</a:t>
              </a:r>
            </a:p>
          </p:txBody>
        </p:sp>
        <p:sp>
          <p:nvSpPr>
            <p:cNvPr id="320" name="Ovaal 319">
              <a:extLst>
                <a:ext uri="{FF2B5EF4-FFF2-40B4-BE49-F238E27FC236}">
                  <a16:creationId xmlns:a16="http://schemas.microsoft.com/office/drawing/2014/main" id="{A1FF1582-7030-4A7E-B9EE-E881FCE00ABC}"/>
                </a:ext>
              </a:extLst>
            </p:cNvPr>
            <p:cNvSpPr/>
            <p:nvPr userDrawn="1"/>
          </p:nvSpPr>
          <p:spPr>
            <a:xfrm>
              <a:off x="-3425006" y="4922568"/>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321" name="Rechthoek 320">
              <a:extLst>
                <a:ext uri="{FF2B5EF4-FFF2-40B4-BE49-F238E27FC236}">
                  <a16:creationId xmlns:a16="http://schemas.microsoft.com/office/drawing/2014/main" id="{26126E7F-D7C0-401E-AD94-5393C3BD40A6}"/>
                </a:ext>
              </a:extLst>
            </p:cNvPr>
            <p:cNvSpPr/>
            <p:nvPr userDrawn="1"/>
          </p:nvSpPr>
          <p:spPr>
            <a:xfrm>
              <a:off x="-3059324" y="4922567"/>
              <a:ext cx="2823104" cy="255963"/>
            </a:xfrm>
            <a:prstGeom prst="rect">
              <a:avLst/>
            </a:prstGeom>
            <a:noFill/>
            <a:ln w="25400" cap="flat" cmpd="sng" algn="ctr">
              <a:noFill/>
              <a:prstDash val="solid"/>
            </a:ln>
            <a:effectLst/>
          </p:spPr>
          <p:txBody>
            <a:bodyPr lIns="0" tIns="0" rIns="0" bIns="0" rtlCol="0" anchor="ctr"/>
            <a:lstStyle/>
            <a:p>
              <a:pPr marL="198835" marR="0" lvl="6" indent="-198835" algn="l" defTabSz="685800" rtl="0" eaLnBrk="1" fontAlgn="auto" latinLnBrk="0" hangingPunct="1">
                <a:lnSpc>
                  <a:spcPct val="100000"/>
                </a:lnSpc>
                <a:spcBef>
                  <a:spcPts val="225"/>
                </a:spcBef>
                <a:spcAft>
                  <a:spcPts val="225"/>
                </a:spcAft>
                <a:buClr>
                  <a:schemeClr val="tx1"/>
                </a:buClr>
                <a:buSzPct val="85000"/>
                <a:buFont typeface="+mj-lt"/>
                <a:buAutoNum type="alphaLcPeriod"/>
                <a:tabLst/>
                <a:defRPr/>
              </a:pPr>
              <a:r>
                <a:rPr lang="nl-NL" sz="1125" kern="1200" noProof="0" dirty="0">
                  <a:solidFill>
                    <a:schemeClr val="tx1"/>
                  </a:solidFill>
                  <a:latin typeface="+mn-lt"/>
                  <a:ea typeface="+mn-ea"/>
                  <a:cs typeface="+mn-cs"/>
                </a:rPr>
                <a:t>Alfabetische </a:t>
              </a:r>
              <a:r>
                <a:rPr lang="nl-NL" sz="1125" kern="1200" noProof="0" dirty="0" err="1">
                  <a:solidFill>
                    <a:schemeClr val="tx1"/>
                  </a:solidFill>
                  <a:latin typeface="+mn-lt"/>
                  <a:ea typeface="+mn-ea"/>
                  <a:cs typeface="+mn-cs"/>
                </a:rPr>
                <a:t>bullet</a:t>
              </a:r>
              <a:r>
                <a:rPr lang="nl-NL" sz="1125" kern="1200" noProof="0" dirty="0">
                  <a:solidFill>
                    <a:schemeClr val="tx1"/>
                  </a:solidFill>
                  <a:latin typeface="+mn-lt"/>
                  <a:ea typeface="+mn-ea"/>
                  <a:cs typeface="+mn-cs"/>
                </a:rPr>
                <a:t> (15pt)</a:t>
              </a:r>
            </a:p>
          </p:txBody>
        </p:sp>
        <p:sp>
          <p:nvSpPr>
            <p:cNvPr id="322" name="Ovaal 321">
              <a:extLst>
                <a:ext uri="{FF2B5EF4-FFF2-40B4-BE49-F238E27FC236}">
                  <a16:creationId xmlns:a16="http://schemas.microsoft.com/office/drawing/2014/main" id="{0E9C8282-E155-49B1-9A92-EAE8D704AD6B}"/>
                </a:ext>
              </a:extLst>
            </p:cNvPr>
            <p:cNvSpPr/>
            <p:nvPr userDrawn="1"/>
          </p:nvSpPr>
          <p:spPr>
            <a:xfrm>
              <a:off x="-3425006" y="5295213"/>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323" name="Rechthoek 322">
              <a:extLst>
                <a:ext uri="{FF2B5EF4-FFF2-40B4-BE49-F238E27FC236}">
                  <a16:creationId xmlns:a16="http://schemas.microsoft.com/office/drawing/2014/main" id="{FF73E9DB-39CE-43EC-B840-81DEAFC7207E}"/>
                </a:ext>
              </a:extLst>
            </p:cNvPr>
            <p:cNvSpPr/>
            <p:nvPr userDrawn="1"/>
          </p:nvSpPr>
          <p:spPr>
            <a:xfrm>
              <a:off x="-3059324" y="5295212"/>
              <a:ext cx="2823104" cy="255963"/>
            </a:xfrm>
            <a:prstGeom prst="rect">
              <a:avLst/>
            </a:prstGeom>
            <a:noFill/>
            <a:ln w="25400" cap="flat" cmpd="sng" algn="ctr">
              <a:noFill/>
              <a:prstDash val="solid"/>
            </a:ln>
            <a:effectLst/>
          </p:spPr>
          <p:txBody>
            <a:bodyPr lIns="0" tIns="0" rIns="0" bIns="0" rtlCol="0" anchor="ctr"/>
            <a:lstStyle/>
            <a:p>
              <a:pPr marL="0" marR="0" lvl="7" indent="0" algn="l" defTabSz="685800" rtl="0" eaLnBrk="1" fontAlgn="auto" latinLnBrk="0" hangingPunct="1">
                <a:lnSpc>
                  <a:spcPct val="100000"/>
                </a:lnSpc>
                <a:spcBef>
                  <a:spcPts val="225"/>
                </a:spcBef>
                <a:spcAft>
                  <a:spcPts val="225"/>
                </a:spcAft>
                <a:buClr>
                  <a:schemeClr val="accent3"/>
                </a:buClr>
                <a:buSzTx/>
                <a:buFont typeface="Arial" panose="020B0604020202020204" pitchFamily="34" charset="0"/>
                <a:buNone/>
                <a:tabLst/>
                <a:defRPr/>
              </a:pPr>
              <a:r>
                <a:rPr lang="nl-NL" sz="750" i="1" kern="1200" noProof="0" dirty="0">
                  <a:solidFill>
                    <a:schemeClr val="tx1"/>
                  </a:solidFill>
                  <a:latin typeface="+mn-lt"/>
                  <a:ea typeface="+mn-ea"/>
                  <a:cs typeface="+mn-cs"/>
                </a:rPr>
                <a:t>Fotobeschrijving (10pt)</a:t>
              </a:r>
            </a:p>
          </p:txBody>
        </p:sp>
        <p:sp>
          <p:nvSpPr>
            <p:cNvPr id="324" name="Ovaal 323">
              <a:extLst>
                <a:ext uri="{FF2B5EF4-FFF2-40B4-BE49-F238E27FC236}">
                  <a16:creationId xmlns:a16="http://schemas.microsoft.com/office/drawing/2014/main" id="{F1B03572-9FDA-469B-B101-B2730256DABD}"/>
                </a:ext>
              </a:extLst>
            </p:cNvPr>
            <p:cNvSpPr/>
            <p:nvPr userDrawn="1"/>
          </p:nvSpPr>
          <p:spPr>
            <a:xfrm>
              <a:off x="-3425006" y="5668478"/>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325" name="Rechthoek 324">
              <a:extLst>
                <a:ext uri="{FF2B5EF4-FFF2-40B4-BE49-F238E27FC236}">
                  <a16:creationId xmlns:a16="http://schemas.microsoft.com/office/drawing/2014/main" id="{3C0D8723-EF3E-4FD1-B9F7-78AA464812AA}"/>
                </a:ext>
              </a:extLst>
            </p:cNvPr>
            <p:cNvSpPr/>
            <p:nvPr userDrawn="1"/>
          </p:nvSpPr>
          <p:spPr>
            <a:xfrm>
              <a:off x="-3059324" y="5668477"/>
              <a:ext cx="2823104" cy="255963"/>
            </a:xfrm>
            <a:prstGeom prst="rect">
              <a:avLst/>
            </a:prstGeom>
            <a:noFill/>
            <a:ln w="25400" cap="flat" cmpd="sng" algn="ctr">
              <a:noFill/>
              <a:prstDash val="solid"/>
            </a:ln>
            <a:effectLst/>
          </p:spPr>
          <p:txBody>
            <a:bodyPr lIns="0" tIns="0" rIns="0" bIns="0" rtlCol="0" anchor="ctr"/>
            <a:lstStyle/>
            <a:p>
              <a:pPr marL="0" marR="0" lvl="8" indent="0" algn="l" defTabSz="685800" rtl="0" eaLnBrk="1" fontAlgn="auto" latinLnBrk="0" hangingPunct="1">
                <a:lnSpc>
                  <a:spcPct val="100000"/>
                </a:lnSpc>
                <a:spcBef>
                  <a:spcPts val="450"/>
                </a:spcBef>
                <a:spcAft>
                  <a:spcPts val="225"/>
                </a:spcAft>
                <a:buClrTx/>
                <a:buSzTx/>
                <a:buFont typeface="Arial" panose="020B0604020202020204" pitchFamily="34" charset="0"/>
                <a:buNone/>
                <a:tabLst/>
                <a:defRPr/>
              </a:pPr>
              <a:r>
                <a:rPr lang="nl-NL" sz="1500" i="1" kern="1200" noProof="0" dirty="0">
                  <a:solidFill>
                    <a:schemeClr val="tx1"/>
                  </a:solidFill>
                  <a:latin typeface="+mn-lt"/>
                  <a:ea typeface="+mn-ea"/>
                  <a:cs typeface="+mn-cs"/>
                </a:rPr>
                <a:t>Quote tekst (20pt)</a:t>
              </a:r>
            </a:p>
          </p:txBody>
        </p:sp>
        <p:sp>
          <p:nvSpPr>
            <p:cNvPr id="326" name="Rechthoek 325">
              <a:extLst>
                <a:ext uri="{FF2B5EF4-FFF2-40B4-BE49-F238E27FC236}">
                  <a16:creationId xmlns:a16="http://schemas.microsoft.com/office/drawing/2014/main" id="{A06D57EA-06C7-40D2-AD2E-7F9403839B40}"/>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80000"/>
                </a:lnSpc>
                <a:spcBef>
                  <a:spcPts val="0"/>
                </a:spcBef>
                <a:spcAft>
                  <a:spcPts val="0"/>
                </a:spcAft>
                <a:buClrTx/>
                <a:buSzTx/>
                <a:buFontTx/>
                <a:buNone/>
                <a:tabLst/>
                <a:defRPr/>
              </a:pPr>
              <a:r>
                <a:rPr kumimoji="0" lang="nl-NL" sz="1050" b="1" i="0" u="none" strike="noStrike" kern="0" cap="all" spc="0" normalizeH="0" baseline="0" noProof="0" dirty="0">
                  <a:ln>
                    <a:noFill/>
                  </a:ln>
                  <a:solidFill>
                    <a:schemeClr val="bg1">
                      <a:lumMod val="50000"/>
                    </a:schemeClr>
                  </a:solidFill>
                  <a:effectLst/>
                  <a:uLnTx/>
                  <a:uFillTx/>
                  <a:latin typeface="+mj-lt"/>
                  <a:cs typeface="Segoe UI Light" panose="020B0502040204020203" pitchFamily="34" charset="0"/>
                </a:rPr>
                <a:t>TEKST</a:t>
              </a:r>
              <a:r>
                <a:rPr kumimoji="0" lang="nl-NL" sz="1050" b="1" i="0" u="none" strike="noStrike" kern="0" cap="all" spc="0" normalizeH="0" noProof="0" dirty="0">
                  <a:ln>
                    <a:noFill/>
                  </a:ln>
                  <a:solidFill>
                    <a:schemeClr val="bg1">
                      <a:lumMod val="50000"/>
                    </a:schemeClr>
                  </a:solidFill>
                  <a:effectLst/>
                  <a:uLnTx/>
                  <a:uFillTx/>
                  <a:latin typeface="+mj-lt"/>
                  <a:cs typeface="Segoe UI Light" panose="020B0502040204020203" pitchFamily="34" charset="0"/>
                </a:rPr>
                <a:t> NIVEAUS kiezen</a:t>
              </a:r>
              <a:endParaRPr kumimoji="0" lang="nl-NL" sz="1050" b="1" i="0" u="none" strike="noStrike" kern="0" cap="all" spc="0" normalizeH="0" baseline="0" noProof="0" dirty="0">
                <a:ln>
                  <a:noFill/>
                </a:ln>
                <a:solidFill>
                  <a:schemeClr val="bg1">
                    <a:lumMod val="50000"/>
                  </a:schemeClr>
                </a:solidFill>
                <a:effectLst/>
                <a:uLnTx/>
                <a:uFillTx/>
                <a:latin typeface="+mj-lt"/>
                <a:cs typeface="Segoe UI Light" panose="020B0502040204020203" pitchFamily="34" charset="0"/>
              </a:endParaRPr>
            </a:p>
          </p:txBody>
        </p:sp>
        <p:sp>
          <p:nvSpPr>
            <p:cNvPr id="327" name="Ovaal 326">
              <a:extLst>
                <a:ext uri="{FF2B5EF4-FFF2-40B4-BE49-F238E27FC236}">
                  <a16:creationId xmlns:a16="http://schemas.microsoft.com/office/drawing/2014/main" id="{F20C5B54-FD87-4B64-8543-8557E68EBE14}"/>
                </a:ext>
              </a:extLst>
            </p:cNvPr>
            <p:cNvSpPr/>
            <p:nvPr userDrawn="1"/>
          </p:nvSpPr>
          <p:spPr>
            <a:xfrm>
              <a:off x="-3425006" y="2678716"/>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328" name="Rechte verbindingslijn 327">
              <a:extLst>
                <a:ext uri="{FF2B5EF4-FFF2-40B4-BE49-F238E27FC236}">
                  <a16:creationId xmlns:a16="http://schemas.microsoft.com/office/drawing/2014/main" id="{9BD0A976-FFCA-4C0F-A8D6-48F187123D9D}"/>
                </a:ext>
              </a:extLst>
            </p:cNvPr>
            <p:cNvCxnSpPr>
              <a:cxnSpLocks/>
            </p:cNvCxnSpPr>
            <p:nvPr userDrawn="1"/>
          </p:nvCxnSpPr>
          <p:spPr>
            <a:xfrm>
              <a:off x="-3419346" y="243069"/>
              <a:ext cx="3176013" cy="0"/>
            </a:xfrm>
            <a:prstGeom prst="line">
              <a:avLst/>
            </a:prstGeom>
            <a:noFill/>
            <a:ln w="3175" cap="flat" cmpd="sng" algn="ctr">
              <a:solidFill>
                <a:schemeClr val="bg1">
                  <a:lumMod val="50000"/>
                </a:schemeClr>
              </a:solidFill>
              <a:prstDash val="solid"/>
            </a:ln>
            <a:effectLst/>
          </p:spPr>
        </p:cxnSp>
        <p:grpSp>
          <p:nvGrpSpPr>
            <p:cNvPr id="329" name="Groep 328">
              <a:extLst>
                <a:ext uri="{FF2B5EF4-FFF2-40B4-BE49-F238E27FC236}">
                  <a16:creationId xmlns:a16="http://schemas.microsoft.com/office/drawing/2014/main" id="{A22DA597-09F1-406C-86A5-1DE1958D3437}"/>
                </a:ext>
              </a:extLst>
            </p:cNvPr>
            <p:cNvGrpSpPr/>
            <p:nvPr userDrawn="1"/>
          </p:nvGrpSpPr>
          <p:grpSpPr>
            <a:xfrm>
              <a:off x="-3437547" y="1295337"/>
              <a:ext cx="2933825" cy="558875"/>
              <a:chOff x="-3419346" y="368233"/>
              <a:chExt cx="3904920" cy="743862"/>
            </a:xfrm>
          </p:grpSpPr>
          <p:sp>
            <p:nvSpPr>
              <p:cNvPr id="346" name="Rechthoek 345">
                <a:extLst>
                  <a:ext uri="{FF2B5EF4-FFF2-40B4-BE49-F238E27FC236}">
                    <a16:creationId xmlns:a16="http://schemas.microsoft.com/office/drawing/2014/main" id="{F33556BD-A572-4EAA-905B-D27297A5DC29}"/>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600" b="0" noProof="0" dirty="0">
                    <a:solidFill>
                      <a:srgbClr val="C00000"/>
                    </a:solidFill>
                    <a:latin typeface="Arial" panose="020B0604020202020204" pitchFamily="34" charset="0"/>
                    <a:cs typeface="Arial" panose="020B0604020202020204" pitchFamily="34" charset="0"/>
                  </a:rPr>
                  <a:t>Start</a:t>
                </a:r>
              </a:p>
            </p:txBody>
          </p:sp>
          <p:cxnSp>
            <p:nvCxnSpPr>
              <p:cNvPr id="347" name="Rechte verbindingslijn 346">
                <a:extLst>
                  <a:ext uri="{FF2B5EF4-FFF2-40B4-BE49-F238E27FC236}">
                    <a16:creationId xmlns:a16="http://schemas.microsoft.com/office/drawing/2014/main" id="{D83BA96D-D231-4E16-9868-21314108FAC3}"/>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8" name="Rechte verbindingslijn 347">
                <a:extLst>
                  <a:ext uri="{FF2B5EF4-FFF2-40B4-BE49-F238E27FC236}">
                    <a16:creationId xmlns:a16="http://schemas.microsoft.com/office/drawing/2014/main" id="{17C621A5-4CB1-4CD6-8AA6-8FA9E60213B9}"/>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9" name="Rechthoek 348">
                <a:extLst>
                  <a:ext uri="{FF2B5EF4-FFF2-40B4-BE49-F238E27FC236}">
                    <a16:creationId xmlns:a16="http://schemas.microsoft.com/office/drawing/2014/main" id="{A5BD966A-5E2D-4267-A0B5-BF990A663328}"/>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nvGrpSpPr>
              <p:cNvPr id="350" name="Groep 349">
                <a:extLst>
                  <a:ext uri="{FF2B5EF4-FFF2-40B4-BE49-F238E27FC236}">
                    <a16:creationId xmlns:a16="http://schemas.microsoft.com/office/drawing/2014/main" id="{7C1BFD87-4A85-4E6C-AA2A-11985BABFAF9}"/>
                  </a:ext>
                </a:extLst>
              </p:cNvPr>
              <p:cNvGrpSpPr/>
              <p:nvPr userDrawn="1"/>
            </p:nvGrpSpPr>
            <p:grpSpPr>
              <a:xfrm>
                <a:off x="-3002834" y="720303"/>
                <a:ext cx="182598" cy="143759"/>
                <a:chOff x="-3310843" y="700986"/>
                <a:chExt cx="182598" cy="143759"/>
              </a:xfrm>
            </p:grpSpPr>
            <p:grpSp>
              <p:nvGrpSpPr>
                <p:cNvPr id="389" name="Groep 388">
                  <a:extLst>
                    <a:ext uri="{FF2B5EF4-FFF2-40B4-BE49-F238E27FC236}">
                      <a16:creationId xmlns:a16="http://schemas.microsoft.com/office/drawing/2014/main" id="{072CA49D-334A-4ABD-A1AC-E17807EADAC9}"/>
                    </a:ext>
                  </a:extLst>
                </p:cNvPr>
                <p:cNvGrpSpPr/>
                <p:nvPr userDrawn="1"/>
              </p:nvGrpSpPr>
              <p:grpSpPr>
                <a:xfrm>
                  <a:off x="-3310843" y="700986"/>
                  <a:ext cx="182598" cy="143759"/>
                  <a:chOff x="-3310843" y="700986"/>
                  <a:chExt cx="182598" cy="143759"/>
                </a:xfrm>
              </p:grpSpPr>
              <p:cxnSp>
                <p:nvCxnSpPr>
                  <p:cNvPr id="393" name="Rechte verbindingslijn 392">
                    <a:extLst>
                      <a:ext uri="{FF2B5EF4-FFF2-40B4-BE49-F238E27FC236}">
                        <a16:creationId xmlns:a16="http://schemas.microsoft.com/office/drawing/2014/main" id="{F6A590D6-A2D8-498D-A62D-87AAB0848566}"/>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394" name="Rechte verbindingslijn 393">
                    <a:extLst>
                      <a:ext uri="{FF2B5EF4-FFF2-40B4-BE49-F238E27FC236}">
                        <a16:creationId xmlns:a16="http://schemas.microsoft.com/office/drawing/2014/main" id="{716B24B5-98C4-4DE2-B5BC-8171A8FAA496}"/>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395" name="Rechte verbindingslijn 394">
                    <a:extLst>
                      <a:ext uri="{FF2B5EF4-FFF2-40B4-BE49-F238E27FC236}">
                        <a16:creationId xmlns:a16="http://schemas.microsoft.com/office/drawing/2014/main" id="{B54E32F3-9CD7-4139-8F00-969822DCD3B0}"/>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396" name="Rechte verbindingslijn 395">
                    <a:extLst>
                      <a:ext uri="{FF2B5EF4-FFF2-40B4-BE49-F238E27FC236}">
                        <a16:creationId xmlns:a16="http://schemas.microsoft.com/office/drawing/2014/main" id="{A55D25B1-8869-43E1-97BF-3D37CF474E0C}"/>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397" name="Rechte verbindingslijn 396">
                    <a:extLst>
                      <a:ext uri="{FF2B5EF4-FFF2-40B4-BE49-F238E27FC236}">
                        <a16:creationId xmlns:a16="http://schemas.microsoft.com/office/drawing/2014/main" id="{D9907389-BE10-41D6-96B1-66869569E0C2}"/>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390" name="Groep 389">
                  <a:extLst>
                    <a:ext uri="{FF2B5EF4-FFF2-40B4-BE49-F238E27FC236}">
                      <a16:creationId xmlns:a16="http://schemas.microsoft.com/office/drawing/2014/main" id="{A32F2143-4216-4B7F-B346-9C79C94C0A2B}"/>
                    </a:ext>
                  </a:extLst>
                </p:cNvPr>
                <p:cNvGrpSpPr/>
                <p:nvPr userDrawn="1"/>
              </p:nvGrpSpPr>
              <p:grpSpPr>
                <a:xfrm flipH="1">
                  <a:off x="-3310774" y="735854"/>
                  <a:ext cx="88801" cy="72568"/>
                  <a:chOff x="-2091059" y="1395403"/>
                  <a:chExt cx="157316" cy="128558"/>
                </a:xfrm>
              </p:grpSpPr>
              <p:sp>
                <p:nvSpPr>
                  <p:cNvPr id="391" name="Rechthoek 390">
                    <a:extLst>
                      <a:ext uri="{FF2B5EF4-FFF2-40B4-BE49-F238E27FC236}">
                        <a16:creationId xmlns:a16="http://schemas.microsoft.com/office/drawing/2014/main" id="{C12DD89B-3EAD-47F5-8159-D601AD20B38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392" name="Pijl: punthaak 391">
                    <a:extLst>
                      <a:ext uri="{FF2B5EF4-FFF2-40B4-BE49-F238E27FC236}">
                        <a16:creationId xmlns:a16="http://schemas.microsoft.com/office/drawing/2014/main" id="{EA05B45A-34F3-4936-9844-CB8940610E8C}"/>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grpSp>
            <p:nvGrpSpPr>
              <p:cNvPr id="351" name="Groep 350">
                <a:extLst>
                  <a:ext uri="{FF2B5EF4-FFF2-40B4-BE49-F238E27FC236}">
                    <a16:creationId xmlns:a16="http://schemas.microsoft.com/office/drawing/2014/main" id="{068AA8B8-C0B7-40D2-B14E-F3728966E7C0}"/>
                  </a:ext>
                </a:extLst>
              </p:cNvPr>
              <p:cNvGrpSpPr/>
              <p:nvPr userDrawn="1"/>
            </p:nvGrpSpPr>
            <p:grpSpPr>
              <a:xfrm>
                <a:off x="-3326107" y="720303"/>
                <a:ext cx="182598" cy="143759"/>
                <a:chOff x="-3634116" y="700986"/>
                <a:chExt cx="182598" cy="143759"/>
              </a:xfrm>
            </p:grpSpPr>
            <p:grpSp>
              <p:nvGrpSpPr>
                <p:cNvPr id="380" name="Groep 379">
                  <a:extLst>
                    <a:ext uri="{FF2B5EF4-FFF2-40B4-BE49-F238E27FC236}">
                      <a16:creationId xmlns:a16="http://schemas.microsoft.com/office/drawing/2014/main" id="{9E7FA22F-2802-4620-8C18-80669795840C}"/>
                    </a:ext>
                  </a:extLst>
                </p:cNvPr>
                <p:cNvGrpSpPr/>
                <p:nvPr userDrawn="1"/>
              </p:nvGrpSpPr>
              <p:grpSpPr>
                <a:xfrm>
                  <a:off x="-3634116" y="700986"/>
                  <a:ext cx="182598" cy="143759"/>
                  <a:chOff x="-3634116" y="700986"/>
                  <a:chExt cx="182598" cy="143759"/>
                </a:xfrm>
              </p:grpSpPr>
              <p:cxnSp>
                <p:nvCxnSpPr>
                  <p:cNvPr id="384" name="Rechte verbindingslijn 383">
                    <a:extLst>
                      <a:ext uri="{FF2B5EF4-FFF2-40B4-BE49-F238E27FC236}">
                        <a16:creationId xmlns:a16="http://schemas.microsoft.com/office/drawing/2014/main" id="{C53A5BF2-D7D6-40B8-8E92-FE9ED4930F62}"/>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385" name="Rechte verbindingslijn 384">
                    <a:extLst>
                      <a:ext uri="{FF2B5EF4-FFF2-40B4-BE49-F238E27FC236}">
                        <a16:creationId xmlns:a16="http://schemas.microsoft.com/office/drawing/2014/main" id="{DDDD0B66-5359-48E0-B2D0-23B4BB88617A}"/>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386" name="Rechte verbindingslijn 385">
                    <a:extLst>
                      <a:ext uri="{FF2B5EF4-FFF2-40B4-BE49-F238E27FC236}">
                        <a16:creationId xmlns:a16="http://schemas.microsoft.com/office/drawing/2014/main" id="{26667792-8DAB-4304-8F1C-C4CB49775001}"/>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387" name="Rechte verbindingslijn 386">
                    <a:extLst>
                      <a:ext uri="{FF2B5EF4-FFF2-40B4-BE49-F238E27FC236}">
                        <a16:creationId xmlns:a16="http://schemas.microsoft.com/office/drawing/2014/main" id="{20751DD5-03CF-4BA3-8005-554FA2DD2C12}"/>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388" name="Rechte verbindingslijn 387">
                    <a:extLst>
                      <a:ext uri="{FF2B5EF4-FFF2-40B4-BE49-F238E27FC236}">
                        <a16:creationId xmlns:a16="http://schemas.microsoft.com/office/drawing/2014/main" id="{44216857-45AB-4D1A-B268-6113E124C842}"/>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381" name="Groep 380">
                  <a:extLst>
                    <a:ext uri="{FF2B5EF4-FFF2-40B4-BE49-F238E27FC236}">
                      <a16:creationId xmlns:a16="http://schemas.microsoft.com/office/drawing/2014/main" id="{1B914C82-BF7F-4E3A-B8BC-4BA51D0FD915}"/>
                    </a:ext>
                  </a:extLst>
                </p:cNvPr>
                <p:cNvGrpSpPr/>
                <p:nvPr userDrawn="1"/>
              </p:nvGrpSpPr>
              <p:grpSpPr>
                <a:xfrm>
                  <a:off x="-3634047" y="735854"/>
                  <a:ext cx="88801" cy="72568"/>
                  <a:chOff x="-2091059" y="1395403"/>
                  <a:chExt cx="157316" cy="128558"/>
                </a:xfrm>
              </p:grpSpPr>
              <p:sp>
                <p:nvSpPr>
                  <p:cNvPr id="382" name="Rechthoek 381">
                    <a:extLst>
                      <a:ext uri="{FF2B5EF4-FFF2-40B4-BE49-F238E27FC236}">
                        <a16:creationId xmlns:a16="http://schemas.microsoft.com/office/drawing/2014/main" id="{6CFE0D3F-01A9-4095-A9BC-22DE4D22A08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383" name="Pijl: punthaak 382">
                    <a:extLst>
                      <a:ext uri="{FF2B5EF4-FFF2-40B4-BE49-F238E27FC236}">
                        <a16:creationId xmlns:a16="http://schemas.microsoft.com/office/drawing/2014/main" id="{74DA5B26-23AE-495E-B754-51EA3B293D89}"/>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cxnSp>
            <p:nvCxnSpPr>
              <p:cNvPr id="352" name="Rechte verbindingslijn 351">
                <a:extLst>
                  <a:ext uri="{FF2B5EF4-FFF2-40B4-BE49-F238E27FC236}">
                    <a16:creationId xmlns:a16="http://schemas.microsoft.com/office/drawing/2014/main" id="{BA00214F-1002-4D45-B9A5-9E37AC060F3F}"/>
                  </a:ext>
                </a:extLst>
              </p:cNvPr>
              <p:cNvCxnSpPr>
                <a:cxnSpLocks/>
              </p:cNvCxnSpPr>
              <p:nvPr userDrawn="1"/>
            </p:nvCxnSpPr>
            <p:spPr>
              <a:xfrm flipV="1">
                <a:off x="-3136454" y="523622"/>
                <a:ext cx="720437" cy="188422"/>
              </a:xfrm>
              <a:prstGeom prst="line">
                <a:avLst/>
              </a:prstGeom>
              <a:noFill/>
              <a:ln w="19050" cap="rnd" cmpd="sng" algn="ctr">
                <a:solidFill>
                  <a:schemeClr val="tx1"/>
                </a:solidFill>
                <a:prstDash val="solid"/>
                <a:headEnd type="oval"/>
              </a:ln>
              <a:effectLst/>
            </p:spPr>
          </p:cxnSp>
          <p:cxnSp>
            <p:nvCxnSpPr>
              <p:cNvPr id="353" name="Rechte verbindingslijn 352">
                <a:extLst>
                  <a:ext uri="{FF2B5EF4-FFF2-40B4-BE49-F238E27FC236}">
                    <a16:creationId xmlns:a16="http://schemas.microsoft.com/office/drawing/2014/main" id="{ABCE834E-6552-4069-88C3-84B91C332CB5}"/>
                  </a:ext>
                </a:extLst>
              </p:cNvPr>
              <p:cNvCxnSpPr>
                <a:cxnSpLocks/>
              </p:cNvCxnSpPr>
              <p:nvPr userDrawn="1"/>
            </p:nvCxnSpPr>
            <p:spPr>
              <a:xfrm>
                <a:off x="-2820570" y="712044"/>
                <a:ext cx="399011" cy="238298"/>
              </a:xfrm>
              <a:prstGeom prst="line">
                <a:avLst/>
              </a:prstGeom>
              <a:noFill/>
              <a:ln w="19050" cap="rnd" cmpd="sng" algn="ctr">
                <a:solidFill>
                  <a:schemeClr val="tx1"/>
                </a:solidFill>
                <a:prstDash val="solid"/>
                <a:headEnd type="oval"/>
              </a:ln>
              <a:effectLst/>
            </p:spPr>
          </p:cxnSp>
          <p:grpSp>
            <p:nvGrpSpPr>
              <p:cNvPr id="354" name="Groep 353">
                <a:extLst>
                  <a:ext uri="{FF2B5EF4-FFF2-40B4-BE49-F238E27FC236}">
                    <a16:creationId xmlns:a16="http://schemas.microsoft.com/office/drawing/2014/main" id="{F2C0C1CF-6A93-4A78-964A-43F278CE2834}"/>
                  </a:ext>
                </a:extLst>
              </p:cNvPr>
              <p:cNvGrpSpPr/>
              <p:nvPr userDrawn="1"/>
            </p:nvGrpSpPr>
            <p:grpSpPr>
              <a:xfrm>
                <a:off x="-2425037" y="370226"/>
                <a:ext cx="357690" cy="330595"/>
                <a:chOff x="-2721817" y="347336"/>
                <a:chExt cx="432805" cy="400021"/>
              </a:xfrm>
            </p:grpSpPr>
            <p:sp>
              <p:nvSpPr>
                <p:cNvPr id="369" name="Rechthoek 368">
                  <a:extLst>
                    <a:ext uri="{FF2B5EF4-FFF2-40B4-BE49-F238E27FC236}">
                      <a16:creationId xmlns:a16="http://schemas.microsoft.com/office/drawing/2014/main" id="{1099A26C-A204-41A8-A35B-EE61D6084F75}"/>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a:solidFill>
                      <a:srgbClr val="FF0000"/>
                    </a:solidFill>
                    <a:latin typeface="Arial" panose="020B0604020202020204" pitchFamily="34" charset="0"/>
                    <a:cs typeface="Arial" panose="020B0604020202020204" pitchFamily="34" charset="0"/>
                  </a:endParaRPr>
                </a:p>
              </p:txBody>
            </p:sp>
            <p:grpSp>
              <p:nvGrpSpPr>
                <p:cNvPr id="370" name="Groep 369">
                  <a:extLst>
                    <a:ext uri="{FF2B5EF4-FFF2-40B4-BE49-F238E27FC236}">
                      <a16:creationId xmlns:a16="http://schemas.microsoft.com/office/drawing/2014/main" id="{63E3090A-2634-4FB0-BF25-3C962B2CD0B7}"/>
                    </a:ext>
                  </a:extLst>
                </p:cNvPr>
                <p:cNvGrpSpPr/>
                <p:nvPr userDrawn="1"/>
              </p:nvGrpSpPr>
              <p:grpSpPr>
                <a:xfrm>
                  <a:off x="-2652453" y="431583"/>
                  <a:ext cx="294076" cy="231526"/>
                  <a:chOff x="-3634116" y="700986"/>
                  <a:chExt cx="182598" cy="143759"/>
                </a:xfrm>
              </p:grpSpPr>
              <p:grpSp>
                <p:nvGrpSpPr>
                  <p:cNvPr id="371" name="Groep 370">
                    <a:extLst>
                      <a:ext uri="{FF2B5EF4-FFF2-40B4-BE49-F238E27FC236}">
                        <a16:creationId xmlns:a16="http://schemas.microsoft.com/office/drawing/2014/main" id="{513C8097-8B9B-4020-B30E-6F2452C2FE0C}"/>
                      </a:ext>
                    </a:extLst>
                  </p:cNvPr>
                  <p:cNvGrpSpPr/>
                  <p:nvPr userDrawn="1"/>
                </p:nvGrpSpPr>
                <p:grpSpPr>
                  <a:xfrm>
                    <a:off x="-3634116" y="700986"/>
                    <a:ext cx="182598" cy="143759"/>
                    <a:chOff x="-3634116" y="700986"/>
                    <a:chExt cx="182598" cy="143759"/>
                  </a:xfrm>
                </p:grpSpPr>
                <p:cxnSp>
                  <p:nvCxnSpPr>
                    <p:cNvPr id="375" name="Rechte verbindingslijn 374">
                      <a:extLst>
                        <a:ext uri="{FF2B5EF4-FFF2-40B4-BE49-F238E27FC236}">
                          <a16:creationId xmlns:a16="http://schemas.microsoft.com/office/drawing/2014/main" id="{7DC15605-CE5F-459D-BD08-27B7FB25AF01}"/>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376" name="Rechte verbindingslijn 375">
                      <a:extLst>
                        <a:ext uri="{FF2B5EF4-FFF2-40B4-BE49-F238E27FC236}">
                          <a16:creationId xmlns:a16="http://schemas.microsoft.com/office/drawing/2014/main" id="{7C8740B3-9E9C-4B6C-8DF1-DD67073A08FC}"/>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377" name="Rechte verbindingslijn 376">
                      <a:extLst>
                        <a:ext uri="{FF2B5EF4-FFF2-40B4-BE49-F238E27FC236}">
                          <a16:creationId xmlns:a16="http://schemas.microsoft.com/office/drawing/2014/main" id="{A19A4AED-8169-4324-968F-ECF7795A3A01}"/>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378" name="Rechte verbindingslijn 377">
                      <a:extLst>
                        <a:ext uri="{FF2B5EF4-FFF2-40B4-BE49-F238E27FC236}">
                          <a16:creationId xmlns:a16="http://schemas.microsoft.com/office/drawing/2014/main" id="{0A40B635-6B25-4F81-A0B0-979AF1743353}"/>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379" name="Rechte verbindingslijn 378">
                      <a:extLst>
                        <a:ext uri="{FF2B5EF4-FFF2-40B4-BE49-F238E27FC236}">
                          <a16:creationId xmlns:a16="http://schemas.microsoft.com/office/drawing/2014/main" id="{26122291-D968-4EC1-9D23-AC7A9636B9D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372" name="Groep 371">
                    <a:extLst>
                      <a:ext uri="{FF2B5EF4-FFF2-40B4-BE49-F238E27FC236}">
                        <a16:creationId xmlns:a16="http://schemas.microsoft.com/office/drawing/2014/main" id="{4A7336B3-DDE4-44B6-8602-7D753B9CB6E8}"/>
                      </a:ext>
                    </a:extLst>
                  </p:cNvPr>
                  <p:cNvGrpSpPr/>
                  <p:nvPr userDrawn="1"/>
                </p:nvGrpSpPr>
                <p:grpSpPr>
                  <a:xfrm>
                    <a:off x="-3634047" y="735854"/>
                    <a:ext cx="88801" cy="72568"/>
                    <a:chOff x="-2091059" y="1395403"/>
                    <a:chExt cx="157316" cy="128558"/>
                  </a:xfrm>
                </p:grpSpPr>
                <p:sp>
                  <p:nvSpPr>
                    <p:cNvPr id="373" name="Rechthoek 372">
                      <a:extLst>
                        <a:ext uri="{FF2B5EF4-FFF2-40B4-BE49-F238E27FC236}">
                          <a16:creationId xmlns:a16="http://schemas.microsoft.com/office/drawing/2014/main" id="{298D231A-9A59-4EDA-A6D0-8AEAA89ECE0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374" name="Pijl: punthaak 373">
                      <a:extLst>
                        <a:ext uri="{FF2B5EF4-FFF2-40B4-BE49-F238E27FC236}">
                          <a16:creationId xmlns:a16="http://schemas.microsoft.com/office/drawing/2014/main" id="{9EED97A4-DF11-4ECA-8820-D54F9252512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grpSp>
          <p:grpSp>
            <p:nvGrpSpPr>
              <p:cNvPr id="355" name="Groep 354">
                <a:extLst>
                  <a:ext uri="{FF2B5EF4-FFF2-40B4-BE49-F238E27FC236}">
                    <a16:creationId xmlns:a16="http://schemas.microsoft.com/office/drawing/2014/main" id="{A2E1157B-25E7-4D1A-97E9-37BD26CC30C2}"/>
                  </a:ext>
                </a:extLst>
              </p:cNvPr>
              <p:cNvGrpSpPr/>
              <p:nvPr userDrawn="1"/>
            </p:nvGrpSpPr>
            <p:grpSpPr>
              <a:xfrm>
                <a:off x="-2425037" y="781500"/>
                <a:ext cx="357690" cy="330595"/>
                <a:chOff x="-2721817" y="782525"/>
                <a:chExt cx="432805" cy="400021"/>
              </a:xfrm>
            </p:grpSpPr>
            <p:sp>
              <p:nvSpPr>
                <p:cNvPr id="358" name="Rechthoek 357">
                  <a:extLst>
                    <a:ext uri="{FF2B5EF4-FFF2-40B4-BE49-F238E27FC236}">
                      <a16:creationId xmlns:a16="http://schemas.microsoft.com/office/drawing/2014/main" id="{1A8A9248-E8DB-45B0-AD2D-70E310278E20}"/>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a:solidFill>
                      <a:srgbClr val="FF0000"/>
                    </a:solidFill>
                    <a:latin typeface="Arial" panose="020B0604020202020204" pitchFamily="34" charset="0"/>
                    <a:cs typeface="Arial" panose="020B0604020202020204" pitchFamily="34" charset="0"/>
                  </a:endParaRPr>
                </a:p>
              </p:txBody>
            </p:sp>
            <p:grpSp>
              <p:nvGrpSpPr>
                <p:cNvPr id="359" name="Groep 358">
                  <a:extLst>
                    <a:ext uri="{FF2B5EF4-FFF2-40B4-BE49-F238E27FC236}">
                      <a16:creationId xmlns:a16="http://schemas.microsoft.com/office/drawing/2014/main" id="{2F0967AE-4F80-4156-BF4A-33A8A3611ACE}"/>
                    </a:ext>
                  </a:extLst>
                </p:cNvPr>
                <p:cNvGrpSpPr/>
                <p:nvPr userDrawn="1"/>
              </p:nvGrpSpPr>
              <p:grpSpPr>
                <a:xfrm>
                  <a:off x="-2652453" y="866772"/>
                  <a:ext cx="294076" cy="231526"/>
                  <a:chOff x="-3310843" y="700986"/>
                  <a:chExt cx="182598" cy="143759"/>
                </a:xfrm>
              </p:grpSpPr>
              <p:grpSp>
                <p:nvGrpSpPr>
                  <p:cNvPr id="360" name="Groep 359">
                    <a:extLst>
                      <a:ext uri="{FF2B5EF4-FFF2-40B4-BE49-F238E27FC236}">
                        <a16:creationId xmlns:a16="http://schemas.microsoft.com/office/drawing/2014/main" id="{77B3F645-1FF3-43EC-B339-499CDC0C080E}"/>
                      </a:ext>
                    </a:extLst>
                  </p:cNvPr>
                  <p:cNvGrpSpPr/>
                  <p:nvPr userDrawn="1"/>
                </p:nvGrpSpPr>
                <p:grpSpPr>
                  <a:xfrm>
                    <a:off x="-3310843" y="700986"/>
                    <a:ext cx="182598" cy="143759"/>
                    <a:chOff x="-3310843" y="700986"/>
                    <a:chExt cx="182598" cy="143759"/>
                  </a:xfrm>
                </p:grpSpPr>
                <p:cxnSp>
                  <p:nvCxnSpPr>
                    <p:cNvPr id="364" name="Rechte verbindingslijn 363">
                      <a:extLst>
                        <a:ext uri="{FF2B5EF4-FFF2-40B4-BE49-F238E27FC236}">
                          <a16:creationId xmlns:a16="http://schemas.microsoft.com/office/drawing/2014/main" id="{24157FE2-E6A8-4611-977A-09D5FFDCE99C}"/>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365" name="Rechte verbindingslijn 364">
                      <a:extLst>
                        <a:ext uri="{FF2B5EF4-FFF2-40B4-BE49-F238E27FC236}">
                          <a16:creationId xmlns:a16="http://schemas.microsoft.com/office/drawing/2014/main" id="{91CABBAA-A157-4D1C-B33A-72EA0257511D}"/>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366" name="Rechte verbindingslijn 365">
                      <a:extLst>
                        <a:ext uri="{FF2B5EF4-FFF2-40B4-BE49-F238E27FC236}">
                          <a16:creationId xmlns:a16="http://schemas.microsoft.com/office/drawing/2014/main" id="{4E45C82A-36BE-4B1C-8F8F-60E578C97D94}"/>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367" name="Rechte verbindingslijn 366">
                      <a:extLst>
                        <a:ext uri="{FF2B5EF4-FFF2-40B4-BE49-F238E27FC236}">
                          <a16:creationId xmlns:a16="http://schemas.microsoft.com/office/drawing/2014/main" id="{3DB7E9A3-41F2-4082-A763-B52B1286313C}"/>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368" name="Rechte verbindingslijn 367">
                      <a:extLst>
                        <a:ext uri="{FF2B5EF4-FFF2-40B4-BE49-F238E27FC236}">
                          <a16:creationId xmlns:a16="http://schemas.microsoft.com/office/drawing/2014/main" id="{B89FFBB0-D09F-4B7F-BC77-E5050F4D0546}"/>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361" name="Groep 360">
                    <a:extLst>
                      <a:ext uri="{FF2B5EF4-FFF2-40B4-BE49-F238E27FC236}">
                        <a16:creationId xmlns:a16="http://schemas.microsoft.com/office/drawing/2014/main" id="{7FE5F342-B893-4E55-BA20-F0BFD29E2F43}"/>
                      </a:ext>
                    </a:extLst>
                  </p:cNvPr>
                  <p:cNvGrpSpPr/>
                  <p:nvPr userDrawn="1"/>
                </p:nvGrpSpPr>
                <p:grpSpPr>
                  <a:xfrm flipH="1">
                    <a:off x="-3310774" y="735854"/>
                    <a:ext cx="88801" cy="72568"/>
                    <a:chOff x="-2091059" y="1395403"/>
                    <a:chExt cx="157316" cy="128558"/>
                  </a:xfrm>
                </p:grpSpPr>
                <p:sp>
                  <p:nvSpPr>
                    <p:cNvPr id="362" name="Rechthoek 361">
                      <a:extLst>
                        <a:ext uri="{FF2B5EF4-FFF2-40B4-BE49-F238E27FC236}">
                          <a16:creationId xmlns:a16="http://schemas.microsoft.com/office/drawing/2014/main" id="{E62FED07-2B91-4ACF-A9CE-5271B7FACD6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sp>
                  <p:nvSpPr>
                    <p:cNvPr id="363" name="Pijl: punthaak 362">
                      <a:extLst>
                        <a:ext uri="{FF2B5EF4-FFF2-40B4-BE49-F238E27FC236}">
                          <a16:creationId xmlns:a16="http://schemas.microsoft.com/office/drawing/2014/main" id="{06081880-6BEB-4A66-AA21-85043D66EB5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a:solidFill>
                          <a:schemeClr val="tx1"/>
                        </a:solidFill>
                      </a:endParaRPr>
                    </a:p>
                  </p:txBody>
                </p:sp>
              </p:grpSp>
            </p:grpSp>
          </p:grpSp>
          <p:sp>
            <p:nvSpPr>
              <p:cNvPr id="356" name="Rechthoek 355">
                <a:extLst>
                  <a:ext uri="{FF2B5EF4-FFF2-40B4-BE49-F238E27FC236}">
                    <a16:creationId xmlns:a16="http://schemas.microsoft.com/office/drawing/2014/main" id="{66752CC0-F146-4E09-B309-8FC5D3662EED}"/>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357" name="Rechthoek 356">
                <a:extLst>
                  <a:ext uri="{FF2B5EF4-FFF2-40B4-BE49-F238E27FC236}">
                    <a16:creationId xmlns:a16="http://schemas.microsoft.com/office/drawing/2014/main" id="{38D3580D-5AEB-4D3B-9267-A09A202E6941}"/>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330" name="Rechte verbindingslijn 329">
              <a:extLst>
                <a:ext uri="{FF2B5EF4-FFF2-40B4-BE49-F238E27FC236}">
                  <a16:creationId xmlns:a16="http://schemas.microsoft.com/office/drawing/2014/main" id="{040A39BF-6E15-4E74-871A-337236124809}"/>
                </a:ext>
              </a:extLst>
            </p:cNvPr>
            <p:cNvCxnSpPr>
              <a:cxnSpLocks/>
            </p:cNvCxnSpPr>
            <p:nvPr userDrawn="1"/>
          </p:nvCxnSpPr>
          <p:spPr>
            <a:xfrm>
              <a:off x="-3419346" y="1980503"/>
              <a:ext cx="3176013" cy="0"/>
            </a:xfrm>
            <a:prstGeom prst="line">
              <a:avLst/>
            </a:prstGeom>
            <a:noFill/>
            <a:ln w="3175" cap="flat" cmpd="sng" algn="ctr">
              <a:solidFill>
                <a:schemeClr val="bg1">
                  <a:lumMod val="50000"/>
                </a:schemeClr>
              </a:solidFill>
              <a:prstDash val="solid"/>
            </a:ln>
            <a:effectLst/>
          </p:spPr>
        </p:cxnSp>
        <p:sp>
          <p:nvSpPr>
            <p:cNvPr id="331" name="Rechthoek 330">
              <a:extLst>
                <a:ext uri="{FF2B5EF4-FFF2-40B4-BE49-F238E27FC236}">
                  <a16:creationId xmlns:a16="http://schemas.microsoft.com/office/drawing/2014/main" id="{1E3C7959-F670-4873-80A3-3821F627E86D}"/>
                </a:ext>
              </a:extLst>
            </p:cNvPr>
            <p:cNvSpPr/>
            <p:nvPr userDrawn="1"/>
          </p:nvSpPr>
          <p:spPr>
            <a:xfrm>
              <a:off x="-3059324" y="2678715"/>
              <a:ext cx="2823104" cy="255963"/>
            </a:xfrm>
            <a:prstGeom prst="rect">
              <a:avLst/>
            </a:prstGeom>
            <a:noFill/>
            <a:ln w="25400" cap="flat" cmpd="sng" algn="ctr">
              <a:noFill/>
              <a:prstDash val="solid"/>
            </a:ln>
            <a:effectLst/>
          </p:spPr>
          <p:txBody>
            <a:bodyPr lIns="0" tIns="0" rIns="0" bIns="0" rtlCol="0" anchor="ctr"/>
            <a:lstStyle/>
            <a:p>
              <a:pPr marL="133350" marR="0" lvl="0" indent="-133350" algn="l" defTabSz="685800" rtl="0" eaLnBrk="1" fontAlgn="auto" latinLnBrk="0" hangingPunct="1">
                <a:lnSpc>
                  <a:spcPct val="100000"/>
                </a:lnSpc>
                <a:spcBef>
                  <a:spcPts val="225"/>
                </a:spcBef>
                <a:spcAft>
                  <a:spcPts val="225"/>
                </a:spcAft>
                <a:buClr>
                  <a:schemeClr val="accent1"/>
                </a:buClr>
                <a:buSzTx/>
                <a:buFont typeface="Wingdings" panose="05000000000000000000" pitchFamily="2" charset="2"/>
                <a:buChar char="§"/>
                <a:tabLst/>
                <a:defRPr/>
              </a:pPr>
              <a:r>
                <a:rPr lang="nl-NL" sz="1125" kern="1200" noProof="0" dirty="0" err="1">
                  <a:solidFill>
                    <a:schemeClr val="tx1"/>
                  </a:solidFill>
                  <a:latin typeface="+mn-lt"/>
                  <a:ea typeface="+mn-ea"/>
                  <a:cs typeface="+mn-cs"/>
                </a:rPr>
                <a:t>Bullet</a:t>
              </a:r>
              <a:r>
                <a:rPr lang="nl-NL" sz="1125" kern="1200" noProof="0" dirty="0">
                  <a:solidFill>
                    <a:schemeClr val="tx1"/>
                  </a:solidFill>
                  <a:latin typeface="+mn-lt"/>
                  <a:ea typeface="+mn-ea"/>
                  <a:cs typeface="+mn-cs"/>
                </a:rPr>
                <a:t> (15pt)</a:t>
              </a:r>
            </a:p>
          </p:txBody>
        </p:sp>
        <p:sp>
          <p:nvSpPr>
            <p:cNvPr id="332" name="Ovaal 331">
              <a:extLst>
                <a:ext uri="{FF2B5EF4-FFF2-40B4-BE49-F238E27FC236}">
                  <a16:creationId xmlns:a16="http://schemas.microsoft.com/office/drawing/2014/main" id="{2C49A7E4-FA33-4FDF-9BCB-3FAF63482C0C}"/>
                </a:ext>
              </a:extLst>
            </p:cNvPr>
            <p:cNvSpPr/>
            <p:nvPr userDrawn="1"/>
          </p:nvSpPr>
          <p:spPr>
            <a:xfrm>
              <a:off x="-3425006" y="3050637"/>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33" name="Rechthoek 332">
              <a:extLst>
                <a:ext uri="{FF2B5EF4-FFF2-40B4-BE49-F238E27FC236}">
                  <a16:creationId xmlns:a16="http://schemas.microsoft.com/office/drawing/2014/main" id="{47E7C30E-FC61-42D8-BD56-F3B5246397D5}"/>
                </a:ext>
              </a:extLst>
            </p:cNvPr>
            <p:cNvSpPr/>
            <p:nvPr userDrawn="1"/>
          </p:nvSpPr>
          <p:spPr>
            <a:xfrm>
              <a:off x="-3059324" y="3050636"/>
              <a:ext cx="2823104" cy="255963"/>
            </a:xfrm>
            <a:prstGeom prst="rect">
              <a:avLst/>
            </a:prstGeom>
            <a:noFill/>
            <a:ln w="25400" cap="flat" cmpd="sng" algn="ctr">
              <a:noFill/>
              <a:prstDash val="solid"/>
            </a:ln>
            <a:effectLst/>
          </p:spPr>
          <p:txBody>
            <a:bodyPr lIns="0" tIns="0" rIns="0" bIns="0" rtlCol="0" anchor="ctr"/>
            <a:lstStyle/>
            <a:p>
              <a:pPr marL="266700" marR="0" lvl="1" indent="-133350" algn="l" defTabSz="685800" rtl="0" eaLnBrk="1" fontAlgn="auto" latinLnBrk="0" hangingPunct="1">
                <a:lnSpc>
                  <a:spcPct val="100000"/>
                </a:lnSpc>
                <a:spcBef>
                  <a:spcPts val="225"/>
                </a:spcBef>
                <a:spcAft>
                  <a:spcPts val="225"/>
                </a:spcAft>
                <a:buClr>
                  <a:schemeClr val="accent1"/>
                </a:buClr>
                <a:buSzTx/>
                <a:buFont typeface="Wingdings" panose="05000000000000000000" pitchFamily="2" charset="2"/>
                <a:buChar char="§"/>
                <a:tabLst/>
                <a:defRPr/>
              </a:pPr>
              <a:r>
                <a:rPr lang="nl-NL" sz="1125" kern="1200" noProof="0" dirty="0">
                  <a:solidFill>
                    <a:schemeClr val="tx1"/>
                  </a:solidFill>
                  <a:latin typeface="+mn-lt"/>
                  <a:ea typeface="+mn-ea"/>
                  <a:cs typeface="+mn-cs"/>
                </a:rPr>
                <a:t>Sub-</a:t>
              </a:r>
              <a:r>
                <a:rPr lang="nl-NL" sz="1125" kern="1200" noProof="0" dirty="0" err="1">
                  <a:solidFill>
                    <a:schemeClr val="tx1"/>
                  </a:solidFill>
                  <a:latin typeface="+mn-lt"/>
                  <a:ea typeface="+mn-ea"/>
                  <a:cs typeface="+mn-cs"/>
                </a:rPr>
                <a:t>bullet</a:t>
              </a:r>
              <a:r>
                <a:rPr lang="nl-NL" sz="1125" kern="1200" noProof="0" dirty="0">
                  <a:solidFill>
                    <a:schemeClr val="tx1"/>
                  </a:solidFill>
                  <a:latin typeface="+mn-lt"/>
                  <a:ea typeface="+mn-ea"/>
                  <a:cs typeface="+mn-cs"/>
                </a:rPr>
                <a:t> #1 (15pt) </a:t>
              </a:r>
            </a:p>
          </p:txBody>
        </p:sp>
        <p:sp>
          <p:nvSpPr>
            <p:cNvPr id="334" name="Ovaal 333">
              <a:extLst>
                <a:ext uri="{FF2B5EF4-FFF2-40B4-BE49-F238E27FC236}">
                  <a16:creationId xmlns:a16="http://schemas.microsoft.com/office/drawing/2014/main" id="{89F64F9C-7462-4EA5-B45E-6519245C1068}"/>
                </a:ext>
              </a:extLst>
            </p:cNvPr>
            <p:cNvSpPr/>
            <p:nvPr userDrawn="1"/>
          </p:nvSpPr>
          <p:spPr>
            <a:xfrm>
              <a:off x="-3425006" y="3424813"/>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335" name="Rechthoek 334">
              <a:extLst>
                <a:ext uri="{FF2B5EF4-FFF2-40B4-BE49-F238E27FC236}">
                  <a16:creationId xmlns:a16="http://schemas.microsoft.com/office/drawing/2014/main" id="{C557BD62-33D3-4F32-80C6-486DF41E1FF7}"/>
                </a:ext>
              </a:extLst>
            </p:cNvPr>
            <p:cNvSpPr/>
            <p:nvPr userDrawn="1"/>
          </p:nvSpPr>
          <p:spPr>
            <a:xfrm>
              <a:off x="-3059324" y="3424812"/>
              <a:ext cx="2823104" cy="255963"/>
            </a:xfrm>
            <a:prstGeom prst="rect">
              <a:avLst/>
            </a:prstGeom>
            <a:noFill/>
            <a:ln w="25400" cap="flat" cmpd="sng" algn="ctr">
              <a:noFill/>
              <a:prstDash val="solid"/>
            </a:ln>
            <a:effectLst/>
          </p:spPr>
          <p:txBody>
            <a:bodyPr lIns="0" tIns="0" rIns="0" bIns="0" rtlCol="0" anchor="ctr"/>
            <a:lstStyle/>
            <a:p>
              <a:pPr marL="398860" marR="0" lvl="2" indent="-132160" algn="l" defTabSz="685800" rtl="0" eaLnBrk="1" fontAlgn="auto" latinLnBrk="0" hangingPunct="1">
                <a:lnSpc>
                  <a:spcPct val="100000"/>
                </a:lnSpc>
                <a:spcBef>
                  <a:spcPts val="225"/>
                </a:spcBef>
                <a:spcAft>
                  <a:spcPts val="225"/>
                </a:spcAft>
                <a:buClr>
                  <a:schemeClr val="tx1"/>
                </a:buClr>
                <a:buSzTx/>
                <a:buFont typeface="Corbel" panose="020B0503020204020204" pitchFamily="34" charset="0"/>
                <a:buChar char="–"/>
                <a:tabLst/>
                <a:defRPr/>
              </a:pPr>
              <a:r>
                <a:rPr lang="nl-NL" sz="1125" kern="1200" noProof="0" dirty="0">
                  <a:solidFill>
                    <a:schemeClr val="tx1"/>
                  </a:solidFill>
                  <a:latin typeface="+mn-lt"/>
                  <a:ea typeface="+mn-ea"/>
                  <a:cs typeface="+mn-cs"/>
                </a:rPr>
                <a:t>Sub-</a:t>
              </a:r>
              <a:r>
                <a:rPr lang="nl-NL" sz="1125" kern="1200" noProof="0" dirty="0" err="1">
                  <a:solidFill>
                    <a:schemeClr val="tx1"/>
                  </a:solidFill>
                  <a:latin typeface="+mn-lt"/>
                  <a:ea typeface="+mn-ea"/>
                  <a:cs typeface="+mn-cs"/>
                </a:rPr>
                <a:t>bullet</a:t>
              </a:r>
              <a:r>
                <a:rPr lang="nl-NL" sz="1125" kern="1200" noProof="0" dirty="0">
                  <a:solidFill>
                    <a:schemeClr val="tx1"/>
                  </a:solidFill>
                  <a:latin typeface="+mn-lt"/>
                  <a:ea typeface="+mn-ea"/>
                  <a:cs typeface="+mn-cs"/>
                </a:rPr>
                <a:t> #2 (15pt)</a:t>
              </a:r>
            </a:p>
          </p:txBody>
        </p:sp>
        <p:sp>
          <p:nvSpPr>
            <p:cNvPr id="336" name="Ovaal 335">
              <a:extLst>
                <a:ext uri="{FF2B5EF4-FFF2-40B4-BE49-F238E27FC236}">
                  <a16:creationId xmlns:a16="http://schemas.microsoft.com/office/drawing/2014/main" id="{48AE62D7-F720-45C9-A625-B464A78C723B}"/>
                </a:ext>
              </a:extLst>
            </p:cNvPr>
            <p:cNvSpPr/>
            <p:nvPr userDrawn="1"/>
          </p:nvSpPr>
          <p:spPr>
            <a:xfrm>
              <a:off x="-3425006" y="3797458"/>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337" name="Rechthoek 336">
              <a:extLst>
                <a:ext uri="{FF2B5EF4-FFF2-40B4-BE49-F238E27FC236}">
                  <a16:creationId xmlns:a16="http://schemas.microsoft.com/office/drawing/2014/main" id="{4FF97FFA-BC1F-4342-B8DA-CA02F53674C3}"/>
                </a:ext>
              </a:extLst>
            </p:cNvPr>
            <p:cNvSpPr/>
            <p:nvPr userDrawn="1"/>
          </p:nvSpPr>
          <p:spPr>
            <a:xfrm>
              <a:off x="-3059324" y="3797457"/>
              <a:ext cx="2823104" cy="255963"/>
            </a:xfrm>
            <a:prstGeom prst="rect">
              <a:avLst/>
            </a:prstGeom>
            <a:noFill/>
            <a:ln w="25400" cap="flat" cmpd="sng" algn="ctr">
              <a:noFill/>
              <a:prstDash val="solid"/>
            </a:ln>
            <a:effectLst/>
          </p:spPr>
          <p:txBody>
            <a:bodyPr lIns="0" tIns="0" rIns="0" bIns="0" rtlCol="0" anchor="ctr"/>
            <a:lstStyle/>
            <a:p>
              <a:pPr marL="0" marR="0" lvl="3" indent="0" algn="l" defTabSz="685800" rtl="0" eaLnBrk="1" fontAlgn="auto" latinLnBrk="0" hangingPunct="1">
                <a:lnSpc>
                  <a:spcPct val="100000"/>
                </a:lnSpc>
                <a:spcBef>
                  <a:spcPts val="225"/>
                </a:spcBef>
                <a:spcAft>
                  <a:spcPts val="225"/>
                </a:spcAft>
                <a:buClrTx/>
                <a:buSzTx/>
                <a:buFont typeface="Arial" panose="020B0604020202020204" pitchFamily="34" charset="0"/>
                <a:buNone/>
                <a:tabLst/>
                <a:defRPr/>
              </a:pPr>
              <a:r>
                <a:rPr lang="nl-NL" sz="1125" kern="1200" noProof="0" dirty="0">
                  <a:solidFill>
                    <a:schemeClr val="tx1"/>
                  </a:solidFill>
                  <a:latin typeface="+mn-lt"/>
                  <a:ea typeface="+mn-ea"/>
                  <a:cs typeface="+mn-cs"/>
                </a:rPr>
                <a:t>Leestekst (15pt)</a:t>
              </a:r>
            </a:p>
          </p:txBody>
        </p:sp>
        <p:sp>
          <p:nvSpPr>
            <p:cNvPr id="338" name="Ovaal 337">
              <a:extLst>
                <a:ext uri="{FF2B5EF4-FFF2-40B4-BE49-F238E27FC236}">
                  <a16:creationId xmlns:a16="http://schemas.microsoft.com/office/drawing/2014/main" id="{7E051CC2-1F33-4705-BB88-59EC687832D7}"/>
                </a:ext>
              </a:extLst>
            </p:cNvPr>
            <p:cNvSpPr/>
            <p:nvPr userDrawn="1"/>
          </p:nvSpPr>
          <p:spPr>
            <a:xfrm>
              <a:off x="-3425006" y="4181064"/>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339" name="Rechthoek 338">
              <a:extLst>
                <a:ext uri="{FF2B5EF4-FFF2-40B4-BE49-F238E27FC236}">
                  <a16:creationId xmlns:a16="http://schemas.microsoft.com/office/drawing/2014/main" id="{921306E3-3DCF-407B-A8D7-126F3CAFEC42}"/>
                </a:ext>
              </a:extLst>
            </p:cNvPr>
            <p:cNvSpPr/>
            <p:nvPr userDrawn="1"/>
          </p:nvSpPr>
          <p:spPr>
            <a:xfrm>
              <a:off x="-3059324" y="4181063"/>
              <a:ext cx="2823104" cy="255963"/>
            </a:xfrm>
            <a:prstGeom prst="rect">
              <a:avLst/>
            </a:prstGeom>
            <a:noFill/>
            <a:ln w="25400" cap="flat" cmpd="sng" algn="ctr">
              <a:noFill/>
              <a:prstDash val="solid"/>
            </a:ln>
            <a:effectLst/>
          </p:spPr>
          <p:txBody>
            <a:bodyPr lIns="0" tIns="0" rIns="0" bIns="0" rtlCol="0" anchor="ctr"/>
            <a:lstStyle/>
            <a:p>
              <a:pPr marL="0" marR="0" lvl="4" indent="0" fontAlgn="auto">
                <a:lnSpc>
                  <a:spcPct val="100000"/>
                </a:lnSpc>
                <a:spcBef>
                  <a:spcPts val="450"/>
                </a:spcBef>
                <a:spcAft>
                  <a:spcPts val="225"/>
                </a:spcAft>
                <a:buClrTx/>
                <a:buSzTx/>
                <a:buFont typeface="Arial" panose="020B0604020202020204" pitchFamily="34" charset="0"/>
                <a:buNone/>
                <a:tabLst/>
              </a:pPr>
              <a:r>
                <a:rPr lang="nl-NL" sz="1200" b="1" cap="none" baseline="0" noProof="0" dirty="0">
                  <a:solidFill>
                    <a:schemeClr val="accent1"/>
                  </a:solidFill>
                  <a:latin typeface="+mj-lt"/>
                </a:rPr>
                <a:t>Tussenkop (16pt)</a:t>
              </a:r>
            </a:p>
          </p:txBody>
        </p:sp>
        <p:sp>
          <p:nvSpPr>
            <p:cNvPr id="340" name="Rechthoek 339">
              <a:extLst>
                <a:ext uri="{FF2B5EF4-FFF2-40B4-BE49-F238E27FC236}">
                  <a16:creationId xmlns:a16="http://schemas.microsoft.com/office/drawing/2014/main" id="{99507576-D01B-44BF-9FFF-361F906437EC}"/>
                </a:ext>
              </a:extLst>
            </p:cNvPr>
            <p:cNvSpPr/>
            <p:nvPr userDrawn="1"/>
          </p:nvSpPr>
          <p:spPr>
            <a:xfrm>
              <a:off x="-3420798" y="2099231"/>
              <a:ext cx="3178016" cy="467013"/>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825"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825"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cxnSp>
          <p:nvCxnSpPr>
            <p:cNvPr id="341" name="Rechte verbindingslijn 340">
              <a:extLst>
                <a:ext uri="{FF2B5EF4-FFF2-40B4-BE49-F238E27FC236}">
                  <a16:creationId xmlns:a16="http://schemas.microsoft.com/office/drawing/2014/main" id="{2FA3C41D-5C86-437D-987F-B8D8D7614D8F}"/>
                </a:ext>
              </a:extLst>
            </p:cNvPr>
            <p:cNvCxnSpPr>
              <a:cxnSpLocks/>
            </p:cNvCxnSpPr>
            <p:nvPr userDrawn="1"/>
          </p:nvCxnSpPr>
          <p:spPr>
            <a:xfrm>
              <a:off x="-3419346" y="1161637"/>
              <a:ext cx="3176013" cy="0"/>
            </a:xfrm>
            <a:prstGeom prst="line">
              <a:avLst/>
            </a:prstGeom>
            <a:noFill/>
            <a:ln w="3175" cap="flat" cmpd="sng" algn="ctr">
              <a:solidFill>
                <a:schemeClr val="bg1">
                  <a:lumMod val="50000"/>
                </a:schemeClr>
              </a:solidFill>
              <a:prstDash val="solid"/>
            </a:ln>
            <a:effectLst/>
          </p:spPr>
        </p:cxnSp>
        <p:sp>
          <p:nvSpPr>
            <p:cNvPr id="342" name="Ovaal 341">
              <a:extLst>
                <a:ext uri="{FF2B5EF4-FFF2-40B4-BE49-F238E27FC236}">
                  <a16:creationId xmlns:a16="http://schemas.microsoft.com/office/drawing/2014/main" id="{095E1608-AD9E-40F0-B62B-09AA75C0C395}"/>
                </a:ext>
              </a:extLst>
            </p:cNvPr>
            <p:cNvSpPr/>
            <p:nvPr userDrawn="1"/>
          </p:nvSpPr>
          <p:spPr>
            <a:xfrm>
              <a:off x="-3425006" y="385248"/>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343" name="Rechthoek 342">
              <a:extLst>
                <a:ext uri="{FF2B5EF4-FFF2-40B4-BE49-F238E27FC236}">
                  <a16:creationId xmlns:a16="http://schemas.microsoft.com/office/drawing/2014/main" id="{2DBA4166-5E02-4EC6-AA88-351D73F682A0}"/>
                </a:ext>
              </a:extLst>
            </p:cNvPr>
            <p:cNvSpPr/>
            <p:nvPr userDrawn="1"/>
          </p:nvSpPr>
          <p:spPr>
            <a:xfrm>
              <a:off x="-3059324" y="385247"/>
              <a:ext cx="2823104" cy="255963"/>
            </a:xfrm>
            <a:prstGeom prst="rect">
              <a:avLst/>
            </a:prstGeom>
            <a:noFill/>
            <a:ln w="25400" cap="flat" cmpd="sng" algn="ctr">
              <a:noFill/>
              <a:prstDash val="solid"/>
            </a:ln>
            <a:effectLst/>
          </p:spPr>
          <p:txBody>
            <a:bodyPr lIns="0" tIns="0" rIns="0" bIns="0" rtlCol="0" anchor="ctr"/>
            <a:lstStyle/>
            <a:p>
              <a:pPr marL="0" marR="0" lvl="0" indent="0" algn="l" defTabSz="685800" rtl="0" eaLnBrk="1" fontAlgn="auto" latinLnBrk="0" hangingPunct="1">
                <a:lnSpc>
                  <a:spcPct val="80000"/>
                </a:lnSpc>
                <a:spcBef>
                  <a:spcPct val="0"/>
                </a:spcBef>
                <a:spcAft>
                  <a:spcPts val="225"/>
                </a:spcAft>
                <a:buClr>
                  <a:schemeClr val="accent1"/>
                </a:buClr>
                <a:buSzTx/>
                <a:buFont typeface="Wingdings" panose="05000000000000000000" pitchFamily="2" charset="2"/>
                <a:buNone/>
                <a:tabLst/>
                <a:defRPr/>
              </a:pPr>
              <a:r>
                <a:rPr lang="nl-NL" sz="1950" b="0" kern="1200" noProof="0" dirty="0">
                  <a:solidFill>
                    <a:schemeClr val="tx1"/>
                  </a:solidFill>
                  <a:latin typeface="+mn-lt"/>
                  <a:ea typeface="+mj-ea"/>
                  <a:cs typeface="+mj-cs"/>
                </a:rPr>
                <a:t>Titel (26pt)</a:t>
              </a:r>
            </a:p>
          </p:txBody>
        </p:sp>
        <p:sp>
          <p:nvSpPr>
            <p:cNvPr id="344" name="Ovaal 343">
              <a:extLst>
                <a:ext uri="{FF2B5EF4-FFF2-40B4-BE49-F238E27FC236}">
                  <a16:creationId xmlns:a16="http://schemas.microsoft.com/office/drawing/2014/main" id="{78C34700-B609-4D1B-9FC0-A172ED69AC80}"/>
                </a:ext>
              </a:extLst>
            </p:cNvPr>
            <p:cNvSpPr/>
            <p:nvPr userDrawn="1"/>
          </p:nvSpPr>
          <p:spPr>
            <a:xfrm>
              <a:off x="-3425006" y="757169"/>
              <a:ext cx="260914" cy="259683"/>
            </a:xfrm>
            <a:prstGeom prst="ellipse">
              <a:avLst/>
            </a:prstGeom>
            <a:solidFill>
              <a:schemeClr val="bg1">
                <a:lumMod val="50000"/>
              </a:scheme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45" name="Rechthoek 344">
              <a:extLst>
                <a:ext uri="{FF2B5EF4-FFF2-40B4-BE49-F238E27FC236}">
                  <a16:creationId xmlns:a16="http://schemas.microsoft.com/office/drawing/2014/main" id="{865C8E08-DFFB-4DBE-B03B-A4F0396A4CAC}"/>
                </a:ext>
              </a:extLst>
            </p:cNvPr>
            <p:cNvSpPr/>
            <p:nvPr userDrawn="1"/>
          </p:nvSpPr>
          <p:spPr>
            <a:xfrm>
              <a:off x="-3059324" y="757168"/>
              <a:ext cx="2823104" cy="255963"/>
            </a:xfrm>
            <a:prstGeom prst="rect">
              <a:avLst/>
            </a:prstGeom>
            <a:noFill/>
            <a:ln w="25400" cap="flat" cmpd="sng" algn="ctr">
              <a:noFill/>
              <a:prstDash val="solid"/>
            </a:ln>
            <a:effectLst/>
          </p:spPr>
          <p:txBody>
            <a:bodyPr lIns="0" tIns="0" rIns="0" bIns="0" rtlCol="0" anchor="ctr"/>
            <a:lstStyle/>
            <a:p>
              <a:pPr marL="0" marR="0" lvl="0" indent="0" algn="l" defTabSz="685800" rtl="0" eaLnBrk="1" fontAlgn="auto" latinLnBrk="0" hangingPunct="1">
                <a:lnSpc>
                  <a:spcPct val="100000"/>
                </a:lnSpc>
                <a:spcBef>
                  <a:spcPts val="225"/>
                </a:spcBef>
                <a:spcAft>
                  <a:spcPts val="225"/>
                </a:spcAft>
                <a:buClr>
                  <a:schemeClr val="accent1"/>
                </a:buClr>
                <a:buSzTx/>
                <a:buFont typeface="Wingdings" panose="05000000000000000000" pitchFamily="2" charset="2"/>
                <a:buNone/>
                <a:tabLst/>
                <a:defRPr/>
              </a:pPr>
              <a:r>
                <a:rPr lang="nl-NL" sz="1500" b="0" kern="1200" noProof="0" dirty="0">
                  <a:solidFill>
                    <a:schemeClr val="accent1"/>
                  </a:solidFill>
                  <a:latin typeface="+mn-lt"/>
                  <a:ea typeface="+mn-ea"/>
                  <a:cs typeface="+mn-cs"/>
                </a:rPr>
                <a:t>Subtitel (20pt)</a:t>
              </a:r>
            </a:p>
          </p:txBody>
        </p:sp>
      </p:grpSp>
    </p:spTree>
    <p:extLst>
      <p:ext uri="{BB962C8B-B14F-4D97-AF65-F5344CB8AC3E}">
        <p14:creationId xmlns:p14="http://schemas.microsoft.com/office/powerpoint/2010/main" val="2362253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ection + Title Only 0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2EDB8-7F5E-02DB-A878-6EA851DF197F}"/>
              </a:ext>
            </a:extLst>
          </p:cNvPr>
          <p:cNvSpPr>
            <a:spLocks noGrp="1"/>
          </p:cNvSpPr>
          <p:nvPr>
            <p:ph type="title"/>
          </p:nvPr>
        </p:nvSpPr>
        <p:spPr>
          <a:xfrm>
            <a:off x="285751" y="574412"/>
            <a:ext cx="6000749" cy="274693"/>
          </a:xfrm>
        </p:spPr>
        <p:txBody>
          <a:bodyPr/>
          <a:lstStyle/>
          <a:p>
            <a:r>
              <a:rPr lang="en-US"/>
              <a:t>Click to edit Master title style</a:t>
            </a:r>
            <a:endParaRPr lang="en-GB"/>
          </a:p>
        </p:txBody>
      </p:sp>
      <p:sp>
        <p:nvSpPr>
          <p:cNvPr id="4" name="Text Placeholder 5">
            <a:extLst>
              <a:ext uri="{FF2B5EF4-FFF2-40B4-BE49-F238E27FC236}">
                <a16:creationId xmlns:a16="http://schemas.microsoft.com/office/drawing/2014/main" id="{E29BFC8F-B5A5-DD51-BBFD-E36433C71B51}"/>
              </a:ext>
            </a:extLst>
          </p:cNvPr>
          <p:cNvSpPr>
            <a:spLocks noGrp="1"/>
          </p:cNvSpPr>
          <p:nvPr>
            <p:ph type="body" sz="quarter" idx="15" hasCustomPrompt="1"/>
          </p:nvPr>
        </p:nvSpPr>
        <p:spPr>
          <a:xfrm>
            <a:off x="285751" y="4576234"/>
            <a:ext cx="6572249" cy="286015"/>
          </a:xfrm>
        </p:spPr>
        <p:txBody>
          <a:bodyPr bIns="72000" anchor="b"/>
          <a:lstStyle>
            <a:lvl1pPr marL="0" indent="0">
              <a:lnSpc>
                <a:spcPct val="100000"/>
              </a:lnSpc>
              <a:spcBef>
                <a:spcPts val="0"/>
              </a:spcBef>
              <a:spcAft>
                <a:spcPts val="0"/>
              </a:spcAft>
              <a:buClr>
                <a:schemeClr val="accent1"/>
              </a:buClr>
              <a:buNone/>
              <a:defRPr sz="450" b="1">
                <a:solidFill>
                  <a:schemeClr val="accent1"/>
                </a:solidFill>
                <a:latin typeface="+mj-lt"/>
              </a:defRPr>
            </a:lvl1pPr>
            <a:lvl2pPr>
              <a:lnSpc>
                <a:spcPct val="100000"/>
              </a:lnSpc>
              <a:spcBef>
                <a:spcPts val="150"/>
              </a:spcBef>
              <a:spcAft>
                <a:spcPts val="0"/>
              </a:spcAft>
              <a:buClr>
                <a:schemeClr val="accent1"/>
              </a:buClr>
              <a:defRPr sz="450">
                <a:latin typeface="+mj-lt"/>
              </a:defRPr>
            </a:lvl2pPr>
            <a:lvl3pPr>
              <a:lnSpc>
                <a:spcPct val="100000"/>
              </a:lnSpc>
              <a:spcBef>
                <a:spcPts val="150"/>
              </a:spcBef>
              <a:spcAft>
                <a:spcPts val="0"/>
              </a:spcAft>
              <a:buClr>
                <a:schemeClr val="accent1"/>
              </a:buClr>
              <a:defRPr sz="450"/>
            </a:lvl3pPr>
            <a:lvl4pPr marL="67866" indent="-67866">
              <a:lnSpc>
                <a:spcPct val="100000"/>
              </a:lnSpc>
              <a:spcBef>
                <a:spcPts val="150"/>
              </a:spcBef>
              <a:spcAft>
                <a:spcPts val="0"/>
              </a:spcAft>
              <a:buClr>
                <a:schemeClr val="accent1"/>
              </a:buClr>
              <a:defRPr sz="450"/>
            </a:lvl4pPr>
            <a:lvl5pPr marL="67866" indent="-67866">
              <a:lnSpc>
                <a:spcPct val="100000"/>
              </a:lnSpc>
              <a:spcBef>
                <a:spcPts val="0"/>
              </a:spcBef>
              <a:spcAft>
                <a:spcPts val="0"/>
              </a:spcAft>
              <a:buClr>
                <a:schemeClr val="accent1"/>
              </a:buClr>
              <a:buFont typeface="+mj-lt"/>
              <a:buAutoNum type="arabicPeriod"/>
              <a:defRPr sz="450"/>
            </a:lvl5pPr>
          </a:lstStyle>
          <a:p>
            <a:pPr lvl="0"/>
            <a:r>
              <a:rPr lang="en-US"/>
              <a:t>Source: </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AB2AAF66-269D-3A46-71DC-BA3CAB822759}"/>
              </a:ext>
            </a:extLst>
          </p:cNvPr>
          <p:cNvSpPr>
            <a:spLocks noGrp="1"/>
          </p:cNvSpPr>
          <p:nvPr>
            <p:ph idx="13" hasCustomPrompt="1"/>
          </p:nvPr>
        </p:nvSpPr>
        <p:spPr>
          <a:xfrm>
            <a:off x="285750" y="279452"/>
            <a:ext cx="3585064" cy="286015"/>
          </a:xfrm>
        </p:spPr>
        <p:txBody>
          <a:bodyPr/>
          <a:lstStyle>
            <a:lvl1pPr marL="0" indent="0">
              <a:buFontTx/>
              <a:buNone/>
              <a:defRPr cap="none" spc="0" baseline="0">
                <a:solidFill>
                  <a:schemeClr val="tx1"/>
                </a:solidFill>
                <a:latin typeface="Inter SemiBold" panose="02000503000000020004" pitchFamily="2" charset="0"/>
                <a:ea typeface="Inter SemiBold" panose="02000503000000020004" pitchFamily="2" charset="0"/>
                <a:cs typeface="Inter SemiBold" panose="02000503000000020004" pitchFamily="2" charset="0"/>
              </a:defRPr>
            </a:lvl1pPr>
            <a:lvl2pPr marL="0" indent="0">
              <a:buNone/>
              <a:defRPr/>
            </a:lvl2pPr>
          </a:lstStyle>
          <a:p>
            <a:pPr lvl="0"/>
            <a:r>
              <a:rPr lang="en-US"/>
              <a:t>Click to edit Master text Styles</a:t>
            </a:r>
          </a:p>
        </p:txBody>
      </p:sp>
      <p:sp>
        <p:nvSpPr>
          <p:cNvPr id="3" name="Slide Number Placeholder 13">
            <a:extLst>
              <a:ext uri="{FF2B5EF4-FFF2-40B4-BE49-F238E27FC236}">
                <a16:creationId xmlns:a16="http://schemas.microsoft.com/office/drawing/2014/main" id="{1EE6360A-3998-EAC7-6938-03B7C7505D7B}"/>
              </a:ext>
            </a:extLst>
          </p:cNvPr>
          <p:cNvSpPr>
            <a:spLocks noGrp="1"/>
          </p:cNvSpPr>
          <p:nvPr>
            <p:ph type="sldNum" sz="quarter" idx="4"/>
          </p:nvPr>
        </p:nvSpPr>
        <p:spPr>
          <a:xfrm>
            <a:off x="8788186" y="4939894"/>
            <a:ext cx="285750" cy="80866"/>
          </a:xfrm>
          <a:prstGeom prst="rect">
            <a:avLst/>
          </a:prstGeom>
        </p:spPr>
        <p:txBody>
          <a:bodyPr vert="horz" lIns="0" tIns="0" rIns="0" bIns="0" rtlCol="0" anchor="ctr"/>
          <a:lstStyle>
            <a:lvl1pPr algn="r">
              <a:defRPr sz="525">
                <a:solidFill>
                  <a:schemeClr val="tx1"/>
                </a:solidFill>
                <a:latin typeface="+mj-lt"/>
              </a:defRPr>
            </a:lvl1pPr>
          </a:lstStyle>
          <a:p>
            <a:fld id="{70F63544-3858-4327-B6B2-E49B7EA9EE60}" type="slidenum">
              <a:rPr lang="en-GB" smtClean="0"/>
              <a:pPr/>
              <a:t>‹#›</a:t>
            </a:fld>
            <a:endParaRPr lang="en-GB"/>
          </a:p>
        </p:txBody>
      </p:sp>
    </p:spTree>
    <p:extLst>
      <p:ext uri="{BB962C8B-B14F-4D97-AF65-F5344CB8AC3E}">
        <p14:creationId xmlns:p14="http://schemas.microsoft.com/office/powerpoint/2010/main" val="183872703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2EDB8-7F5E-02DB-A878-6EA851DF197F}"/>
              </a:ext>
            </a:extLst>
          </p:cNvPr>
          <p:cNvSpPr>
            <a:spLocks noGrp="1"/>
          </p:cNvSpPr>
          <p:nvPr>
            <p:ph type="title"/>
          </p:nvPr>
        </p:nvSpPr>
        <p:spPr>
          <a:xfrm>
            <a:off x="285751" y="286015"/>
            <a:ext cx="8286750" cy="563091"/>
          </a:xfrm>
        </p:spPr>
        <p:txBody>
          <a:bodyPr/>
          <a:lstStyle>
            <a:lvl1pPr>
              <a:defRPr>
                <a:solidFill>
                  <a:schemeClr val="accent1"/>
                </a:solidFill>
              </a:defRPr>
            </a:lvl1pPr>
          </a:lstStyle>
          <a:p>
            <a:r>
              <a:rPr lang="en-US"/>
              <a:t>Click to edit Master title style</a:t>
            </a:r>
            <a:endParaRPr lang="en-GB"/>
          </a:p>
        </p:txBody>
      </p:sp>
      <p:sp>
        <p:nvSpPr>
          <p:cNvPr id="4" name="Text Placeholder 5">
            <a:extLst>
              <a:ext uri="{FF2B5EF4-FFF2-40B4-BE49-F238E27FC236}">
                <a16:creationId xmlns:a16="http://schemas.microsoft.com/office/drawing/2014/main" id="{E29BFC8F-B5A5-DD51-BBFD-E36433C71B51}"/>
              </a:ext>
            </a:extLst>
          </p:cNvPr>
          <p:cNvSpPr>
            <a:spLocks noGrp="1"/>
          </p:cNvSpPr>
          <p:nvPr>
            <p:ph type="body" sz="quarter" idx="15" hasCustomPrompt="1"/>
          </p:nvPr>
        </p:nvSpPr>
        <p:spPr>
          <a:xfrm>
            <a:off x="285751" y="4576234"/>
            <a:ext cx="6572249" cy="286015"/>
          </a:xfrm>
        </p:spPr>
        <p:txBody>
          <a:bodyPr bIns="72000" anchor="b"/>
          <a:lstStyle>
            <a:lvl1pPr marL="0" indent="0">
              <a:lnSpc>
                <a:spcPct val="100000"/>
              </a:lnSpc>
              <a:spcBef>
                <a:spcPts val="0"/>
              </a:spcBef>
              <a:spcAft>
                <a:spcPts val="0"/>
              </a:spcAft>
              <a:buClr>
                <a:schemeClr val="accent1"/>
              </a:buClr>
              <a:buNone/>
              <a:defRPr sz="450" b="1">
                <a:solidFill>
                  <a:schemeClr val="accent1"/>
                </a:solidFill>
                <a:latin typeface="+mj-lt"/>
              </a:defRPr>
            </a:lvl1pPr>
            <a:lvl2pPr>
              <a:lnSpc>
                <a:spcPct val="100000"/>
              </a:lnSpc>
              <a:spcBef>
                <a:spcPts val="150"/>
              </a:spcBef>
              <a:spcAft>
                <a:spcPts val="0"/>
              </a:spcAft>
              <a:buClr>
                <a:schemeClr val="accent1"/>
              </a:buClr>
              <a:defRPr sz="450">
                <a:latin typeface="+mj-lt"/>
              </a:defRPr>
            </a:lvl2pPr>
            <a:lvl3pPr>
              <a:lnSpc>
                <a:spcPct val="100000"/>
              </a:lnSpc>
              <a:spcBef>
                <a:spcPts val="150"/>
              </a:spcBef>
              <a:spcAft>
                <a:spcPts val="0"/>
              </a:spcAft>
              <a:buClr>
                <a:schemeClr val="accent1"/>
              </a:buClr>
              <a:defRPr sz="450"/>
            </a:lvl3pPr>
            <a:lvl4pPr marL="67866" indent="-67866">
              <a:lnSpc>
                <a:spcPct val="100000"/>
              </a:lnSpc>
              <a:spcBef>
                <a:spcPts val="150"/>
              </a:spcBef>
              <a:spcAft>
                <a:spcPts val="0"/>
              </a:spcAft>
              <a:buClr>
                <a:schemeClr val="accent1"/>
              </a:buClr>
              <a:defRPr sz="450"/>
            </a:lvl4pPr>
            <a:lvl5pPr marL="67866" indent="-67866">
              <a:lnSpc>
                <a:spcPct val="100000"/>
              </a:lnSpc>
              <a:spcBef>
                <a:spcPts val="0"/>
              </a:spcBef>
              <a:spcAft>
                <a:spcPts val="0"/>
              </a:spcAft>
              <a:buClr>
                <a:schemeClr val="accent1"/>
              </a:buClr>
              <a:buFont typeface="+mj-lt"/>
              <a:buAutoNum type="arabicPeriod"/>
              <a:defRPr sz="450"/>
            </a:lvl5pPr>
          </a:lstStyle>
          <a:p>
            <a:pPr lvl="0"/>
            <a:r>
              <a:rPr lang="en-US"/>
              <a:t>Source: </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13">
            <a:extLst>
              <a:ext uri="{FF2B5EF4-FFF2-40B4-BE49-F238E27FC236}">
                <a16:creationId xmlns:a16="http://schemas.microsoft.com/office/drawing/2014/main" id="{A091ED5E-9D66-9F84-A63F-0ED5FF379FDF}"/>
              </a:ext>
            </a:extLst>
          </p:cNvPr>
          <p:cNvSpPr>
            <a:spLocks noGrp="1"/>
          </p:cNvSpPr>
          <p:nvPr>
            <p:ph type="sldNum" sz="quarter" idx="4"/>
          </p:nvPr>
        </p:nvSpPr>
        <p:spPr>
          <a:xfrm>
            <a:off x="8788186" y="4939894"/>
            <a:ext cx="285750" cy="80866"/>
          </a:xfrm>
          <a:prstGeom prst="rect">
            <a:avLst/>
          </a:prstGeom>
        </p:spPr>
        <p:txBody>
          <a:bodyPr vert="horz" lIns="0" tIns="0" rIns="0" bIns="0" rtlCol="0" anchor="ctr"/>
          <a:lstStyle>
            <a:lvl1pPr algn="r">
              <a:defRPr sz="525">
                <a:solidFill>
                  <a:schemeClr val="tx1"/>
                </a:solidFill>
                <a:latin typeface="+mj-lt"/>
              </a:defRPr>
            </a:lvl1pPr>
          </a:lstStyle>
          <a:p>
            <a:fld id="{70F63544-3858-4327-B6B2-E49B7EA9EE60}" type="slidenum">
              <a:rPr lang="en-GB" smtClean="0"/>
              <a:pPr/>
              <a:t>‹#›</a:t>
            </a:fld>
            <a:endParaRPr lang="en-GB"/>
          </a:p>
        </p:txBody>
      </p:sp>
    </p:spTree>
    <p:extLst>
      <p:ext uri="{BB962C8B-B14F-4D97-AF65-F5344CB8AC3E}">
        <p14:creationId xmlns:p14="http://schemas.microsoft.com/office/powerpoint/2010/main" val="96368161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E29BFC8F-B5A5-DD51-BBFD-E36433C71B51}"/>
              </a:ext>
            </a:extLst>
          </p:cNvPr>
          <p:cNvSpPr>
            <a:spLocks noGrp="1"/>
          </p:cNvSpPr>
          <p:nvPr>
            <p:ph type="body" sz="quarter" idx="15" hasCustomPrompt="1"/>
          </p:nvPr>
        </p:nvSpPr>
        <p:spPr>
          <a:xfrm>
            <a:off x="285751" y="4576234"/>
            <a:ext cx="6572249" cy="286015"/>
          </a:xfrm>
        </p:spPr>
        <p:txBody>
          <a:bodyPr bIns="72000" anchor="b"/>
          <a:lstStyle>
            <a:lvl1pPr marL="0" indent="0">
              <a:lnSpc>
                <a:spcPct val="100000"/>
              </a:lnSpc>
              <a:spcBef>
                <a:spcPts val="0"/>
              </a:spcBef>
              <a:spcAft>
                <a:spcPts val="0"/>
              </a:spcAft>
              <a:buClr>
                <a:schemeClr val="accent1"/>
              </a:buClr>
              <a:buNone/>
              <a:defRPr sz="450" b="1">
                <a:solidFill>
                  <a:schemeClr val="accent1"/>
                </a:solidFill>
                <a:latin typeface="+mj-lt"/>
              </a:defRPr>
            </a:lvl1pPr>
            <a:lvl2pPr>
              <a:lnSpc>
                <a:spcPct val="100000"/>
              </a:lnSpc>
              <a:spcBef>
                <a:spcPts val="150"/>
              </a:spcBef>
              <a:spcAft>
                <a:spcPts val="0"/>
              </a:spcAft>
              <a:buClr>
                <a:schemeClr val="accent1"/>
              </a:buClr>
              <a:defRPr sz="450">
                <a:latin typeface="+mj-lt"/>
              </a:defRPr>
            </a:lvl2pPr>
            <a:lvl3pPr>
              <a:lnSpc>
                <a:spcPct val="100000"/>
              </a:lnSpc>
              <a:spcBef>
                <a:spcPts val="150"/>
              </a:spcBef>
              <a:spcAft>
                <a:spcPts val="0"/>
              </a:spcAft>
              <a:buClr>
                <a:schemeClr val="accent1"/>
              </a:buClr>
              <a:defRPr sz="450"/>
            </a:lvl3pPr>
            <a:lvl4pPr marL="67866" indent="-67866">
              <a:lnSpc>
                <a:spcPct val="100000"/>
              </a:lnSpc>
              <a:spcBef>
                <a:spcPts val="150"/>
              </a:spcBef>
              <a:spcAft>
                <a:spcPts val="0"/>
              </a:spcAft>
              <a:buClr>
                <a:schemeClr val="accent1"/>
              </a:buClr>
              <a:defRPr sz="450"/>
            </a:lvl4pPr>
            <a:lvl5pPr marL="67866" indent="-67866">
              <a:lnSpc>
                <a:spcPct val="100000"/>
              </a:lnSpc>
              <a:spcBef>
                <a:spcPts val="0"/>
              </a:spcBef>
              <a:spcAft>
                <a:spcPts val="0"/>
              </a:spcAft>
              <a:buClr>
                <a:schemeClr val="accent1"/>
              </a:buClr>
              <a:buFont typeface="+mj-lt"/>
              <a:buAutoNum type="arabicPeriod"/>
              <a:defRPr sz="450"/>
            </a:lvl5pPr>
          </a:lstStyle>
          <a:p>
            <a:pPr lvl="0"/>
            <a:r>
              <a:rPr lang="en-US"/>
              <a:t>Source: </a:t>
            </a:r>
          </a:p>
          <a:p>
            <a:pPr lvl="1"/>
            <a:r>
              <a:rPr lang="en-US"/>
              <a:t>Second level</a:t>
            </a:r>
          </a:p>
          <a:p>
            <a:pPr lvl="2"/>
            <a:r>
              <a:rPr lang="en-US"/>
              <a:t>Third level</a:t>
            </a:r>
          </a:p>
          <a:p>
            <a:pPr lvl="3"/>
            <a:r>
              <a:rPr lang="en-US"/>
              <a:t>Fourth level</a:t>
            </a:r>
          </a:p>
          <a:p>
            <a:pPr lvl="4"/>
            <a:r>
              <a:rPr lang="en-US"/>
              <a:t>Fifth level</a:t>
            </a:r>
            <a:endParaRPr lang="en-GB"/>
          </a:p>
        </p:txBody>
      </p:sp>
      <p:sp>
        <p:nvSpPr>
          <p:cNvPr id="2" name="Slide Number Placeholder 13">
            <a:extLst>
              <a:ext uri="{FF2B5EF4-FFF2-40B4-BE49-F238E27FC236}">
                <a16:creationId xmlns:a16="http://schemas.microsoft.com/office/drawing/2014/main" id="{3A0192BB-78F4-EF13-CF0E-73B51AD0D537}"/>
              </a:ext>
            </a:extLst>
          </p:cNvPr>
          <p:cNvSpPr>
            <a:spLocks noGrp="1"/>
          </p:cNvSpPr>
          <p:nvPr>
            <p:ph type="sldNum" sz="quarter" idx="4"/>
          </p:nvPr>
        </p:nvSpPr>
        <p:spPr>
          <a:xfrm>
            <a:off x="8788186" y="4939894"/>
            <a:ext cx="285750" cy="80866"/>
          </a:xfrm>
          <a:prstGeom prst="rect">
            <a:avLst/>
          </a:prstGeom>
        </p:spPr>
        <p:txBody>
          <a:bodyPr vert="horz" lIns="0" tIns="0" rIns="0" bIns="0" rtlCol="0" anchor="ctr"/>
          <a:lstStyle>
            <a:lvl1pPr algn="r">
              <a:defRPr sz="525">
                <a:solidFill>
                  <a:schemeClr val="tx1"/>
                </a:solidFill>
                <a:latin typeface="+mj-lt"/>
              </a:defRPr>
            </a:lvl1pPr>
          </a:lstStyle>
          <a:p>
            <a:fld id="{70F63544-3858-4327-B6B2-E49B7EA9EE60}" type="slidenum">
              <a:rPr lang="en-GB" smtClean="0"/>
              <a:pPr/>
              <a:t>‹#›</a:t>
            </a:fld>
            <a:endParaRPr lang="en-GB"/>
          </a:p>
        </p:txBody>
      </p:sp>
    </p:spTree>
    <p:extLst>
      <p:ext uri="{BB962C8B-B14F-4D97-AF65-F5344CB8AC3E}">
        <p14:creationId xmlns:p14="http://schemas.microsoft.com/office/powerpoint/2010/main" val="81568764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Header_Sub Head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A5735-061F-9F42-B3AD-2999EFE33347}"/>
              </a:ext>
            </a:extLst>
          </p:cNvPr>
          <p:cNvSpPr>
            <a:spLocks noGrp="1"/>
          </p:cNvSpPr>
          <p:nvPr>
            <p:ph type="title" hasCustomPrompt="1"/>
          </p:nvPr>
        </p:nvSpPr>
        <p:spPr>
          <a:xfrm>
            <a:off x="285752" y="240362"/>
            <a:ext cx="8568191" cy="552570"/>
          </a:xfrm>
        </p:spPr>
        <p:txBody>
          <a:bodyPr anchor="ctr"/>
          <a:lstStyle>
            <a:lvl1pPr algn="l">
              <a:defRPr sz="2398"/>
            </a:lvl1pPr>
          </a:lstStyle>
          <a:p>
            <a:r>
              <a:rPr lang="en-GB"/>
              <a:t>Slide Header</a:t>
            </a:r>
            <a:endParaRPr lang="en-US"/>
          </a:p>
        </p:txBody>
      </p:sp>
      <p:sp>
        <p:nvSpPr>
          <p:cNvPr id="7" name="Text Placeholder 6">
            <a:extLst>
              <a:ext uri="{FF2B5EF4-FFF2-40B4-BE49-F238E27FC236}">
                <a16:creationId xmlns:a16="http://schemas.microsoft.com/office/drawing/2014/main" id="{78E29CF5-4649-A14E-809F-9526E6346119}"/>
              </a:ext>
            </a:extLst>
          </p:cNvPr>
          <p:cNvSpPr>
            <a:spLocks noGrp="1"/>
          </p:cNvSpPr>
          <p:nvPr>
            <p:ph type="body" sz="quarter" idx="18" hasCustomPrompt="1"/>
          </p:nvPr>
        </p:nvSpPr>
        <p:spPr>
          <a:xfrm>
            <a:off x="285751" y="809967"/>
            <a:ext cx="8568770" cy="291766"/>
          </a:xfrm>
        </p:spPr>
        <p:txBody>
          <a:bodyPr>
            <a:noAutofit/>
          </a:bodyPr>
          <a:lstStyle>
            <a:lvl1pPr marL="0" marR="0" indent="0" algn="l" defTabSz="685181" rtl="0" eaLnBrk="1" fontAlgn="auto" latinLnBrk="0" hangingPunct="1">
              <a:lnSpc>
                <a:spcPct val="90000"/>
              </a:lnSpc>
              <a:spcBef>
                <a:spcPts val="749"/>
              </a:spcBef>
              <a:spcAft>
                <a:spcPts val="0"/>
              </a:spcAft>
              <a:buClr>
                <a:srgbClr val="0626A9"/>
              </a:buClr>
              <a:buSzPct val="125000"/>
              <a:buFont typeface="Arial" panose="020B0604020202020204" pitchFamily="34" charset="0"/>
              <a:buNone/>
              <a:tabLst/>
              <a:defRPr sz="1499"/>
            </a:lvl1pPr>
            <a:lvl2pPr marL="342591" indent="0" algn="ctr">
              <a:buNone/>
              <a:defRPr sz="1499"/>
            </a:lvl2pPr>
            <a:lvl3pPr marL="685181" indent="0" algn="ctr">
              <a:buNone/>
              <a:defRPr sz="1499"/>
            </a:lvl3pPr>
            <a:lvl4pPr marL="1027772" indent="0" algn="ctr">
              <a:buNone/>
              <a:defRPr sz="1499"/>
            </a:lvl4pPr>
            <a:lvl5pPr marL="1370363" indent="0" algn="ctr">
              <a:buNone/>
              <a:defRPr sz="1499"/>
            </a:lvl5pPr>
          </a:lstStyle>
          <a:p>
            <a:pPr marL="0" marR="0" lvl="0" indent="0" algn="ctr" defTabSz="685181" rtl="0" eaLnBrk="1" fontAlgn="auto" latinLnBrk="0" hangingPunct="1">
              <a:lnSpc>
                <a:spcPct val="90000"/>
              </a:lnSpc>
              <a:spcBef>
                <a:spcPts val="749"/>
              </a:spcBef>
              <a:spcAft>
                <a:spcPts val="0"/>
              </a:spcAft>
              <a:buClr>
                <a:schemeClr val="accent1"/>
              </a:buClr>
              <a:buSzPct val="125000"/>
              <a:buFont typeface="Arial" panose="020B0604020202020204" pitchFamily="34" charset="0"/>
              <a:buNone/>
              <a:tabLst/>
              <a:defRPr/>
            </a:pPr>
            <a:r>
              <a:rPr kumimoji="0" lang="en-US" sz="1499" b="0" i="0" u="none" strike="noStrike" kern="1200" cap="none" spc="0" normalizeH="0" baseline="0" noProof="0">
                <a:ln>
                  <a:noFill/>
                </a:ln>
                <a:solidFill>
                  <a:srgbClr val="011B2B"/>
                </a:solidFill>
                <a:effectLst/>
                <a:uLnTx/>
                <a:uFillTx/>
                <a:latin typeface="+mn-lt"/>
                <a:ea typeface="+mn-ea"/>
                <a:cs typeface="+mn-cs"/>
              </a:rPr>
              <a:t>Subhead for the table below</a:t>
            </a:r>
          </a:p>
        </p:txBody>
      </p:sp>
      <p:sp>
        <p:nvSpPr>
          <p:cNvPr id="9" name="Slide Number Placeholder 5">
            <a:extLst>
              <a:ext uri="{FF2B5EF4-FFF2-40B4-BE49-F238E27FC236}">
                <a16:creationId xmlns:a16="http://schemas.microsoft.com/office/drawing/2014/main" id="{60B074A6-3BE4-D848-B752-6080B6B9CCE5}"/>
              </a:ext>
            </a:extLst>
          </p:cNvPr>
          <p:cNvSpPr>
            <a:spLocks noGrp="1"/>
          </p:cNvSpPr>
          <p:nvPr>
            <p:ph type="sldNum" sz="quarter" idx="4"/>
          </p:nvPr>
        </p:nvSpPr>
        <p:spPr>
          <a:xfrm>
            <a:off x="8589366" y="4831500"/>
            <a:ext cx="517361" cy="274097"/>
          </a:xfrm>
          <a:prstGeom prst="rect">
            <a:avLst/>
          </a:prstGeom>
        </p:spPr>
        <p:txBody>
          <a:bodyPr vert="horz" lIns="91440" tIns="45720" rIns="91440" bIns="45720" rtlCol="0" anchor="ctr"/>
          <a:lstStyle>
            <a:lvl1pPr algn="r">
              <a:defRPr sz="899">
                <a:solidFill>
                  <a:schemeClr val="tx1"/>
                </a:solidFill>
              </a:defRPr>
            </a:lvl1pPr>
          </a:lstStyle>
          <a:p>
            <a:fld id="{93AC2C76-E6AA-46CB-A2DE-F6E097F7C440}" type="slidenum">
              <a:rPr lang="en-GB" smtClean="0"/>
              <a:pPr/>
              <a:t>‹#›</a:t>
            </a:fld>
            <a:endParaRPr lang="en-GB"/>
          </a:p>
        </p:txBody>
      </p:sp>
      <p:sp>
        <p:nvSpPr>
          <p:cNvPr id="11" name="Text Placeholder 3">
            <a:extLst>
              <a:ext uri="{FF2B5EF4-FFF2-40B4-BE49-F238E27FC236}">
                <a16:creationId xmlns:a16="http://schemas.microsoft.com/office/drawing/2014/main" id="{F39A005C-4B56-2548-B571-019683119957}"/>
              </a:ext>
            </a:extLst>
          </p:cNvPr>
          <p:cNvSpPr>
            <a:spLocks noGrp="1"/>
          </p:cNvSpPr>
          <p:nvPr>
            <p:ph type="body" sz="quarter" idx="12" hasCustomPrompt="1"/>
          </p:nvPr>
        </p:nvSpPr>
        <p:spPr>
          <a:xfrm>
            <a:off x="1278734" y="4758075"/>
            <a:ext cx="7310631" cy="274097"/>
          </a:xfrm>
        </p:spPr>
        <p:txBody>
          <a:bodyPr anchor="ctr">
            <a:normAutofit/>
          </a:bodyPr>
          <a:lstStyle>
            <a:lvl1pPr marL="0" indent="0">
              <a:lnSpc>
                <a:spcPct val="100000"/>
              </a:lnSpc>
              <a:spcBef>
                <a:spcPts val="0"/>
              </a:spcBef>
              <a:buNone/>
              <a:defRPr sz="601"/>
            </a:lvl1pPr>
            <a:lvl2pPr marL="211745" indent="0">
              <a:buNone/>
              <a:defRPr/>
            </a:lvl2pPr>
            <a:lvl3pPr marL="468694" indent="0">
              <a:buNone/>
              <a:defRPr/>
            </a:lvl3pPr>
            <a:lvl4pPr marL="645942" indent="0">
              <a:buNone/>
              <a:defRPr/>
            </a:lvl4pPr>
            <a:lvl5pPr marL="902891" indent="0">
              <a:buNone/>
              <a:defRPr/>
            </a:lvl5pPr>
          </a:lstStyle>
          <a:p>
            <a:pPr lvl="0"/>
            <a:r>
              <a:rPr lang="en-US"/>
              <a:t>Click to add footnotes and sources</a:t>
            </a:r>
          </a:p>
        </p:txBody>
      </p:sp>
    </p:spTree>
    <p:extLst>
      <p:ext uri="{BB962C8B-B14F-4D97-AF65-F5344CB8AC3E}">
        <p14:creationId xmlns:p14="http://schemas.microsoft.com/office/powerpoint/2010/main" val="140218932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Header only">
    <p:spTree>
      <p:nvGrpSpPr>
        <p:cNvPr id="1" name=""/>
        <p:cNvGrpSpPr/>
        <p:nvPr/>
      </p:nvGrpSpPr>
      <p:grpSpPr>
        <a:xfrm>
          <a:off x="0" y="0"/>
          <a:ext cx="0" cy="0"/>
          <a:chOff x="0" y="0"/>
          <a:chExt cx="0" cy="0"/>
        </a:xfrm>
      </p:grpSpPr>
      <p:sp>
        <p:nvSpPr>
          <p:cNvPr id="10" name="object 12">
            <a:extLst>
              <a:ext uri="{FF2B5EF4-FFF2-40B4-BE49-F238E27FC236}">
                <a16:creationId xmlns:a16="http://schemas.microsoft.com/office/drawing/2014/main" id="{6BF32556-AD99-456C-AB03-E5B47CF1AF7C}"/>
              </a:ext>
            </a:extLst>
          </p:cNvPr>
          <p:cNvSpPr/>
          <p:nvPr userDrawn="1"/>
        </p:nvSpPr>
        <p:spPr>
          <a:xfrm>
            <a:off x="71440" y="71503"/>
            <a:ext cx="9001125" cy="861535"/>
          </a:xfrm>
          <a:custGeom>
            <a:avLst/>
            <a:gdLst/>
            <a:ahLst/>
            <a:cxnLst/>
            <a:rect l="l" t="t" r="r" b="b"/>
            <a:pathLst>
              <a:path w="14401800" h="1057275">
                <a:moveTo>
                  <a:pt x="0" y="1057148"/>
                </a:moveTo>
                <a:lnTo>
                  <a:pt x="14401800" y="1057148"/>
                </a:lnTo>
                <a:lnTo>
                  <a:pt x="14401800" y="0"/>
                </a:lnTo>
                <a:lnTo>
                  <a:pt x="0" y="0"/>
                </a:lnTo>
                <a:lnTo>
                  <a:pt x="0" y="1057148"/>
                </a:lnTo>
                <a:close/>
              </a:path>
            </a:pathLst>
          </a:custGeom>
          <a:solidFill>
            <a:srgbClr val="D5D7D5"/>
          </a:solidFill>
        </p:spPr>
        <p:txBody>
          <a:bodyPr wrap="square" lIns="0" tIns="0" rIns="0" bIns="0" rtlCol="0"/>
          <a:lstStyle/>
          <a:p>
            <a:endParaRPr sz="937"/>
          </a:p>
        </p:txBody>
      </p:sp>
      <p:sp>
        <p:nvSpPr>
          <p:cNvPr id="2" name="Title 1">
            <a:extLst>
              <a:ext uri="{FF2B5EF4-FFF2-40B4-BE49-F238E27FC236}">
                <a16:creationId xmlns:a16="http://schemas.microsoft.com/office/drawing/2014/main" id="{1E7A5735-061F-9F42-B3AD-2999EFE33347}"/>
              </a:ext>
            </a:extLst>
          </p:cNvPr>
          <p:cNvSpPr>
            <a:spLocks noGrp="1"/>
          </p:cNvSpPr>
          <p:nvPr>
            <p:ph type="title" hasCustomPrompt="1"/>
          </p:nvPr>
        </p:nvSpPr>
        <p:spPr>
          <a:xfrm>
            <a:off x="285749" y="76373"/>
            <a:ext cx="8573438" cy="856666"/>
          </a:xfrm>
        </p:spPr>
        <p:txBody>
          <a:bodyPr anchor="ctr"/>
          <a:lstStyle>
            <a:lvl1pPr>
              <a:defRPr sz="2400"/>
            </a:lvl1pPr>
          </a:lstStyle>
          <a:p>
            <a:r>
              <a:rPr lang="en-US" dirty="0"/>
              <a:t>Slide Header</a:t>
            </a:r>
          </a:p>
        </p:txBody>
      </p:sp>
      <p:sp>
        <p:nvSpPr>
          <p:cNvPr id="11" name="Slide Number Placeholder 5">
            <a:extLst>
              <a:ext uri="{FF2B5EF4-FFF2-40B4-BE49-F238E27FC236}">
                <a16:creationId xmlns:a16="http://schemas.microsoft.com/office/drawing/2014/main" id="{745CF54D-69D7-2F4F-B85B-E01AA672ABF7}"/>
              </a:ext>
            </a:extLst>
          </p:cNvPr>
          <p:cNvSpPr>
            <a:spLocks noGrp="1"/>
          </p:cNvSpPr>
          <p:nvPr>
            <p:ph type="sldNum" sz="quarter" idx="4"/>
          </p:nvPr>
        </p:nvSpPr>
        <p:spPr>
          <a:xfrm>
            <a:off x="8589365" y="4831498"/>
            <a:ext cx="517361" cy="274098"/>
          </a:xfrm>
          <a:prstGeom prst="rect">
            <a:avLst/>
          </a:prstGeom>
        </p:spPr>
        <p:txBody>
          <a:bodyPr vert="horz" lIns="91440" tIns="45720" rIns="91440" bIns="45720" rtlCol="0" anchor="ctr"/>
          <a:lstStyle>
            <a:lvl1pPr algn="r">
              <a:defRPr sz="899">
                <a:solidFill>
                  <a:schemeClr val="tx1"/>
                </a:solidFill>
              </a:defRPr>
            </a:lvl1pPr>
          </a:lstStyle>
          <a:p>
            <a:fld id="{93AC2C76-E6AA-46CB-A2DE-F6E097F7C440}" type="slidenum">
              <a:rPr lang="en-GB" smtClean="0"/>
              <a:pPr/>
              <a:t>‹#›</a:t>
            </a:fld>
            <a:endParaRPr lang="en-GB" dirty="0"/>
          </a:p>
        </p:txBody>
      </p:sp>
      <p:sp>
        <p:nvSpPr>
          <p:cNvPr id="12" name="Text Placeholder 3">
            <a:extLst>
              <a:ext uri="{FF2B5EF4-FFF2-40B4-BE49-F238E27FC236}">
                <a16:creationId xmlns:a16="http://schemas.microsoft.com/office/drawing/2014/main" id="{E0C686BA-782D-6543-9AAA-C0A27F0B9278}"/>
              </a:ext>
            </a:extLst>
          </p:cNvPr>
          <p:cNvSpPr>
            <a:spLocks noGrp="1"/>
          </p:cNvSpPr>
          <p:nvPr>
            <p:ph type="body" sz="quarter" idx="12" hasCustomPrompt="1"/>
          </p:nvPr>
        </p:nvSpPr>
        <p:spPr>
          <a:xfrm>
            <a:off x="1278734" y="4758073"/>
            <a:ext cx="7310631" cy="274098"/>
          </a:xfrm>
        </p:spPr>
        <p:txBody>
          <a:bodyPr anchor="ctr">
            <a:normAutofit/>
          </a:bodyPr>
          <a:lstStyle>
            <a:lvl1pPr marL="0" indent="0">
              <a:lnSpc>
                <a:spcPct val="100000"/>
              </a:lnSpc>
              <a:spcBef>
                <a:spcPts val="0"/>
              </a:spcBef>
              <a:buNone/>
              <a:defRPr sz="601"/>
            </a:lvl1pPr>
            <a:lvl2pPr marL="211946" indent="0">
              <a:buNone/>
              <a:defRPr/>
            </a:lvl2pPr>
            <a:lvl3pPr marL="469140" indent="0">
              <a:buNone/>
              <a:defRPr/>
            </a:lvl3pPr>
            <a:lvl4pPr marL="646556" indent="0">
              <a:buNone/>
              <a:defRPr/>
            </a:lvl4pPr>
            <a:lvl5pPr marL="903749" indent="0">
              <a:buNone/>
              <a:defRPr/>
            </a:lvl5pPr>
          </a:lstStyle>
          <a:p>
            <a:pPr lvl="0"/>
            <a:r>
              <a:rPr lang="en-US" dirty="0"/>
              <a:t>Click to add footnotes and sources</a:t>
            </a:r>
          </a:p>
        </p:txBody>
      </p:sp>
      <p:grpSp>
        <p:nvGrpSpPr>
          <p:cNvPr id="7" name="Graphic 11">
            <a:extLst>
              <a:ext uri="{FF2B5EF4-FFF2-40B4-BE49-F238E27FC236}">
                <a16:creationId xmlns:a16="http://schemas.microsoft.com/office/drawing/2014/main" id="{336AEEA9-218E-BC47-A839-9EF01CD5B48F}"/>
              </a:ext>
            </a:extLst>
          </p:cNvPr>
          <p:cNvGrpSpPr>
            <a:grpSpLocks noChangeAspect="1"/>
          </p:cNvGrpSpPr>
          <p:nvPr userDrawn="1"/>
        </p:nvGrpSpPr>
        <p:grpSpPr>
          <a:xfrm>
            <a:off x="188060" y="4731066"/>
            <a:ext cx="972000" cy="259563"/>
            <a:chOff x="5925389" y="-67473"/>
            <a:chExt cx="1453278" cy="387715"/>
          </a:xfrm>
        </p:grpSpPr>
        <p:sp>
          <p:nvSpPr>
            <p:cNvPr id="8" name="Freeform 7">
              <a:extLst>
                <a:ext uri="{FF2B5EF4-FFF2-40B4-BE49-F238E27FC236}">
                  <a16:creationId xmlns:a16="http://schemas.microsoft.com/office/drawing/2014/main" id="{DE866AF4-FED5-3D4B-A3E2-51F5D4A529CA}"/>
                </a:ext>
              </a:extLst>
            </p:cNvPr>
            <p:cNvSpPr/>
            <p:nvPr/>
          </p:nvSpPr>
          <p:spPr>
            <a:xfrm>
              <a:off x="5925389" y="-9659"/>
              <a:ext cx="252065" cy="270029"/>
            </a:xfrm>
            <a:custGeom>
              <a:avLst/>
              <a:gdLst>
                <a:gd name="connsiteX0" fmla="*/ 249346 w 252065"/>
                <a:gd name="connsiteY0" fmla="*/ 1 h 270029"/>
                <a:gd name="connsiteX1" fmla="*/ 204548 w 252065"/>
                <a:gd name="connsiteY1" fmla="*/ 1 h 270029"/>
                <a:gd name="connsiteX2" fmla="*/ 202138 w 252065"/>
                <a:gd name="connsiteY2" fmla="*/ 1443 h 270029"/>
                <a:gd name="connsiteX3" fmla="*/ 126398 w 252065"/>
                <a:gd name="connsiteY3" fmla="*/ 142007 h 270029"/>
                <a:gd name="connsiteX4" fmla="*/ 49928 w 252065"/>
                <a:gd name="connsiteY4" fmla="*/ 1443 h 270029"/>
                <a:gd name="connsiteX5" fmla="*/ 47463 w 252065"/>
                <a:gd name="connsiteY5" fmla="*/ 1 h 270029"/>
                <a:gd name="connsiteX6" fmla="*/ 2738 w 252065"/>
                <a:gd name="connsiteY6" fmla="*/ 1 h 270029"/>
                <a:gd name="connsiteX7" fmla="*/ 0 w 252065"/>
                <a:gd name="connsiteY7" fmla="*/ 2739 h 270029"/>
                <a:gd name="connsiteX8" fmla="*/ 0 w 252065"/>
                <a:gd name="connsiteY8" fmla="*/ 267291 h 270029"/>
                <a:gd name="connsiteX9" fmla="*/ 2738 w 252065"/>
                <a:gd name="connsiteY9" fmla="*/ 270029 h 270029"/>
                <a:gd name="connsiteX10" fmla="*/ 45638 w 252065"/>
                <a:gd name="connsiteY10" fmla="*/ 270029 h 270029"/>
                <a:gd name="connsiteX11" fmla="*/ 48376 w 252065"/>
                <a:gd name="connsiteY11" fmla="*/ 267291 h 270029"/>
                <a:gd name="connsiteX12" fmla="*/ 48376 w 252065"/>
                <a:gd name="connsiteY12" fmla="*/ 94690 h 270029"/>
                <a:gd name="connsiteX13" fmla="*/ 115792 w 252065"/>
                <a:gd name="connsiteY13" fmla="*/ 212234 h 270029"/>
                <a:gd name="connsiteX14" fmla="*/ 118165 w 252065"/>
                <a:gd name="connsiteY14" fmla="*/ 213603 h 270029"/>
                <a:gd name="connsiteX15" fmla="*/ 133864 w 252065"/>
                <a:gd name="connsiteY15" fmla="*/ 213603 h 270029"/>
                <a:gd name="connsiteX16" fmla="*/ 136238 w 252065"/>
                <a:gd name="connsiteY16" fmla="*/ 212216 h 270029"/>
                <a:gd name="connsiteX17" fmla="*/ 203307 w 252065"/>
                <a:gd name="connsiteY17" fmla="*/ 94379 h 270029"/>
                <a:gd name="connsiteX18" fmla="*/ 203307 w 252065"/>
                <a:gd name="connsiteY18" fmla="*/ 267291 h 270029"/>
                <a:gd name="connsiteX19" fmla="*/ 206045 w 252065"/>
                <a:gd name="connsiteY19" fmla="*/ 270029 h 270029"/>
                <a:gd name="connsiteX20" fmla="*/ 249328 w 252065"/>
                <a:gd name="connsiteY20" fmla="*/ 270029 h 270029"/>
                <a:gd name="connsiteX21" fmla="*/ 252066 w 252065"/>
                <a:gd name="connsiteY21" fmla="*/ 267291 h 270029"/>
                <a:gd name="connsiteX22" fmla="*/ 252066 w 252065"/>
                <a:gd name="connsiteY22" fmla="*/ 2739 h 270029"/>
                <a:gd name="connsiteX23" fmla="*/ 249346 w 252065"/>
                <a:gd name="connsiteY23" fmla="*/ 1 h 27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065" h="270029">
                  <a:moveTo>
                    <a:pt x="249346" y="1"/>
                  </a:moveTo>
                  <a:lnTo>
                    <a:pt x="204548" y="1"/>
                  </a:lnTo>
                  <a:cubicBezTo>
                    <a:pt x="203540" y="-2"/>
                    <a:pt x="202612" y="553"/>
                    <a:pt x="202138" y="1443"/>
                  </a:cubicBezTo>
                  <a:lnTo>
                    <a:pt x="126398" y="142007"/>
                  </a:lnTo>
                  <a:lnTo>
                    <a:pt x="49928" y="1443"/>
                  </a:lnTo>
                  <a:cubicBezTo>
                    <a:pt x="49445" y="535"/>
                    <a:pt x="48491" y="-23"/>
                    <a:pt x="47463" y="1"/>
                  </a:cubicBezTo>
                  <a:lnTo>
                    <a:pt x="2738" y="1"/>
                  </a:lnTo>
                  <a:cubicBezTo>
                    <a:pt x="1226" y="1"/>
                    <a:pt x="0" y="1227"/>
                    <a:pt x="0" y="2739"/>
                  </a:cubicBezTo>
                  <a:lnTo>
                    <a:pt x="0" y="267291"/>
                  </a:lnTo>
                  <a:cubicBezTo>
                    <a:pt x="0" y="268803"/>
                    <a:pt x="1226" y="270029"/>
                    <a:pt x="2738" y="270029"/>
                  </a:cubicBezTo>
                  <a:lnTo>
                    <a:pt x="45638" y="270029"/>
                  </a:lnTo>
                  <a:cubicBezTo>
                    <a:pt x="47150" y="270029"/>
                    <a:pt x="48376" y="268803"/>
                    <a:pt x="48376" y="267291"/>
                  </a:cubicBezTo>
                  <a:lnTo>
                    <a:pt x="48376" y="94690"/>
                  </a:lnTo>
                  <a:lnTo>
                    <a:pt x="115792" y="212234"/>
                  </a:lnTo>
                  <a:cubicBezTo>
                    <a:pt x="116287" y="213076"/>
                    <a:pt x="117188" y="213596"/>
                    <a:pt x="118165" y="213603"/>
                  </a:cubicBezTo>
                  <a:lnTo>
                    <a:pt x="133864" y="213603"/>
                  </a:lnTo>
                  <a:cubicBezTo>
                    <a:pt x="134849" y="213608"/>
                    <a:pt x="135758" y="213076"/>
                    <a:pt x="136238" y="212216"/>
                  </a:cubicBezTo>
                  <a:lnTo>
                    <a:pt x="203307" y="94379"/>
                  </a:lnTo>
                  <a:lnTo>
                    <a:pt x="203307" y="267291"/>
                  </a:lnTo>
                  <a:cubicBezTo>
                    <a:pt x="203307" y="268803"/>
                    <a:pt x="204533" y="270029"/>
                    <a:pt x="206045" y="270029"/>
                  </a:cubicBezTo>
                  <a:lnTo>
                    <a:pt x="249328" y="270029"/>
                  </a:lnTo>
                  <a:cubicBezTo>
                    <a:pt x="250840" y="270029"/>
                    <a:pt x="252066" y="268803"/>
                    <a:pt x="252066" y="267291"/>
                  </a:cubicBezTo>
                  <a:lnTo>
                    <a:pt x="252066" y="2739"/>
                  </a:lnTo>
                  <a:cubicBezTo>
                    <a:pt x="252066" y="1234"/>
                    <a:pt x="250851" y="11"/>
                    <a:pt x="249346" y="1"/>
                  </a:cubicBezTo>
                  <a:close/>
                </a:path>
              </a:pathLst>
            </a:custGeom>
            <a:solidFill>
              <a:srgbClr val="0C1C2B"/>
            </a:solidFill>
            <a:ln w="1819" cap="flat">
              <a:noFill/>
              <a:prstDash val="solid"/>
              <a:miter/>
            </a:ln>
          </p:spPr>
          <p:txBody>
            <a:bodyPr rtlCol="0" anchor="ctr"/>
            <a:lstStyle/>
            <a:p>
              <a:endParaRPr lang="en-US" sz="1350"/>
            </a:p>
          </p:txBody>
        </p:sp>
        <p:sp>
          <p:nvSpPr>
            <p:cNvPr id="9" name="Freeform 8">
              <a:extLst>
                <a:ext uri="{FF2B5EF4-FFF2-40B4-BE49-F238E27FC236}">
                  <a16:creationId xmlns:a16="http://schemas.microsoft.com/office/drawing/2014/main" id="{ABF89A17-A1B5-2048-B566-537BCFACE4B3}"/>
                </a:ext>
              </a:extLst>
            </p:cNvPr>
            <p:cNvSpPr/>
            <p:nvPr/>
          </p:nvSpPr>
          <p:spPr>
            <a:xfrm>
              <a:off x="6804662" y="-10352"/>
              <a:ext cx="45820" cy="271434"/>
            </a:xfrm>
            <a:custGeom>
              <a:avLst/>
              <a:gdLst>
                <a:gd name="connsiteX0" fmla="*/ 43082 w 45820"/>
                <a:gd name="connsiteY0" fmla="*/ 0 h 271434"/>
                <a:gd name="connsiteX1" fmla="*/ 45820 w 45820"/>
                <a:gd name="connsiteY1" fmla="*/ 0 h 271434"/>
                <a:gd name="connsiteX2" fmla="*/ 45820 w 45820"/>
                <a:gd name="connsiteY2" fmla="*/ 271434 h 271434"/>
                <a:gd name="connsiteX3" fmla="*/ 43082 w 45820"/>
                <a:gd name="connsiteY3" fmla="*/ 271434 h 271434"/>
                <a:gd name="connsiteX4" fmla="*/ 2738 w 45820"/>
                <a:gd name="connsiteY4" fmla="*/ 271434 h 271434"/>
                <a:gd name="connsiteX5" fmla="*/ 0 w 45820"/>
                <a:gd name="connsiteY5" fmla="*/ 271434 h 271434"/>
                <a:gd name="connsiteX6" fmla="*/ 0 w 45820"/>
                <a:gd name="connsiteY6" fmla="*/ 0 h 271434"/>
                <a:gd name="connsiteX7" fmla="*/ 2738 w 45820"/>
                <a:gd name="connsiteY7" fmla="*/ 0 h 27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20" h="271434">
                  <a:moveTo>
                    <a:pt x="43082" y="0"/>
                  </a:moveTo>
                  <a:cubicBezTo>
                    <a:pt x="44594" y="0"/>
                    <a:pt x="45820" y="0"/>
                    <a:pt x="45820" y="0"/>
                  </a:cubicBezTo>
                  <a:lnTo>
                    <a:pt x="45820" y="271434"/>
                  </a:lnTo>
                  <a:cubicBezTo>
                    <a:pt x="45820" y="271434"/>
                    <a:pt x="44594" y="271434"/>
                    <a:pt x="43082" y="271434"/>
                  </a:cubicBezTo>
                  <a:lnTo>
                    <a:pt x="2738" y="271434"/>
                  </a:lnTo>
                  <a:cubicBezTo>
                    <a:pt x="1226" y="271434"/>
                    <a:pt x="0" y="271434"/>
                    <a:pt x="0" y="271434"/>
                  </a:cubicBezTo>
                  <a:lnTo>
                    <a:pt x="0" y="0"/>
                  </a:lnTo>
                  <a:cubicBezTo>
                    <a:pt x="0" y="0"/>
                    <a:pt x="1226" y="0"/>
                    <a:pt x="2738" y="0"/>
                  </a:cubicBezTo>
                  <a:close/>
                </a:path>
              </a:pathLst>
            </a:custGeom>
            <a:solidFill>
              <a:srgbClr val="0C1C2B"/>
            </a:solidFill>
            <a:ln w="1819" cap="flat">
              <a:noFill/>
              <a:prstDash val="solid"/>
              <a:miter/>
            </a:ln>
          </p:spPr>
          <p:txBody>
            <a:bodyPr rtlCol="0" anchor="ctr"/>
            <a:lstStyle/>
            <a:p>
              <a:endParaRPr lang="en-US" sz="1350"/>
            </a:p>
          </p:txBody>
        </p:sp>
        <p:sp>
          <p:nvSpPr>
            <p:cNvPr id="13" name="Freeform 12">
              <a:extLst>
                <a:ext uri="{FF2B5EF4-FFF2-40B4-BE49-F238E27FC236}">
                  <a16:creationId xmlns:a16="http://schemas.microsoft.com/office/drawing/2014/main" id="{3B0807D9-A929-DE42-9259-9411058DBDBB}"/>
                </a:ext>
              </a:extLst>
            </p:cNvPr>
            <p:cNvSpPr/>
            <p:nvPr/>
          </p:nvSpPr>
          <p:spPr>
            <a:xfrm>
              <a:off x="6495677" y="-11302"/>
              <a:ext cx="242050" cy="273132"/>
            </a:xfrm>
            <a:custGeom>
              <a:avLst/>
              <a:gdLst>
                <a:gd name="connsiteX0" fmla="*/ 241222 w 242050"/>
                <a:gd name="connsiteY0" fmla="*/ 222639 h 273132"/>
                <a:gd name="connsiteX1" fmla="*/ 212014 w 242050"/>
                <a:gd name="connsiteY1" fmla="*/ 193047 h 273132"/>
                <a:gd name="connsiteX2" fmla="*/ 208199 w 242050"/>
                <a:gd name="connsiteY2" fmla="*/ 193047 h 273132"/>
                <a:gd name="connsiteX3" fmla="*/ 135781 w 242050"/>
                <a:gd name="connsiteY3" fmla="*/ 225578 h 273132"/>
                <a:gd name="connsiteX4" fmla="*/ 53122 w 242050"/>
                <a:gd name="connsiteY4" fmla="*/ 136639 h 273132"/>
                <a:gd name="connsiteX5" fmla="*/ 53122 w 242050"/>
                <a:gd name="connsiteY5" fmla="*/ 135891 h 273132"/>
                <a:gd name="connsiteX6" fmla="*/ 76653 w 242050"/>
                <a:gd name="connsiteY6" fmla="*/ 73093 h 273132"/>
                <a:gd name="connsiteX7" fmla="*/ 135781 w 242050"/>
                <a:gd name="connsiteY7" fmla="*/ 47317 h 273132"/>
                <a:gd name="connsiteX8" fmla="*/ 206355 w 242050"/>
                <a:gd name="connsiteY8" fmla="*/ 78752 h 273132"/>
                <a:gd name="connsiteX9" fmla="*/ 210225 w 242050"/>
                <a:gd name="connsiteY9" fmla="*/ 78615 h 273132"/>
                <a:gd name="connsiteX10" fmla="*/ 210298 w 242050"/>
                <a:gd name="connsiteY10" fmla="*/ 78533 h 273132"/>
                <a:gd name="connsiteX11" fmla="*/ 239506 w 242050"/>
                <a:gd name="connsiteY11" fmla="*/ 44889 h 273132"/>
                <a:gd name="connsiteX12" fmla="*/ 239324 w 242050"/>
                <a:gd name="connsiteY12" fmla="*/ 41129 h 273132"/>
                <a:gd name="connsiteX13" fmla="*/ 136183 w 242050"/>
                <a:gd name="connsiteY13" fmla="*/ 0 h 273132"/>
                <a:gd name="connsiteX14" fmla="*/ 0 w 242050"/>
                <a:gd name="connsiteY14" fmla="*/ 136566 h 273132"/>
                <a:gd name="connsiteX15" fmla="*/ 0 w 242050"/>
                <a:gd name="connsiteY15" fmla="*/ 137296 h 273132"/>
                <a:gd name="connsiteX16" fmla="*/ 38336 w 242050"/>
                <a:gd name="connsiteY16" fmla="*/ 233628 h 273132"/>
                <a:gd name="connsiteX17" fmla="*/ 134357 w 242050"/>
                <a:gd name="connsiteY17" fmla="*/ 273132 h 273132"/>
                <a:gd name="connsiteX18" fmla="*/ 241314 w 242050"/>
                <a:gd name="connsiteY18" fmla="*/ 226454 h 273132"/>
                <a:gd name="connsiteX19" fmla="*/ 241222 w 242050"/>
                <a:gd name="connsiteY19" fmla="*/ 222639 h 273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2050" h="273132">
                  <a:moveTo>
                    <a:pt x="241222" y="222639"/>
                  </a:moveTo>
                  <a:lnTo>
                    <a:pt x="212014" y="193047"/>
                  </a:lnTo>
                  <a:cubicBezTo>
                    <a:pt x="210948" y="192025"/>
                    <a:pt x="209265" y="192025"/>
                    <a:pt x="208199" y="193047"/>
                  </a:cubicBezTo>
                  <a:cubicBezTo>
                    <a:pt x="186695" y="213128"/>
                    <a:pt x="167070" y="225578"/>
                    <a:pt x="135781" y="225578"/>
                  </a:cubicBezTo>
                  <a:cubicBezTo>
                    <a:pt x="88665" y="225578"/>
                    <a:pt x="53122" y="187352"/>
                    <a:pt x="53122" y="136639"/>
                  </a:cubicBezTo>
                  <a:lnTo>
                    <a:pt x="53122" y="135891"/>
                  </a:lnTo>
                  <a:cubicBezTo>
                    <a:pt x="53122" y="111867"/>
                    <a:pt x="61483" y="89578"/>
                    <a:pt x="76653" y="73093"/>
                  </a:cubicBezTo>
                  <a:cubicBezTo>
                    <a:pt x="91840" y="56540"/>
                    <a:pt x="113317" y="47178"/>
                    <a:pt x="135781" y="47317"/>
                  </a:cubicBezTo>
                  <a:cubicBezTo>
                    <a:pt x="161192" y="47317"/>
                    <a:pt x="182971" y="57011"/>
                    <a:pt x="206355" y="78752"/>
                  </a:cubicBezTo>
                  <a:cubicBezTo>
                    <a:pt x="207462" y="79783"/>
                    <a:pt x="209195" y="79721"/>
                    <a:pt x="210225" y="78615"/>
                  </a:cubicBezTo>
                  <a:cubicBezTo>
                    <a:pt x="210250" y="78588"/>
                    <a:pt x="210275" y="78561"/>
                    <a:pt x="210298" y="78533"/>
                  </a:cubicBezTo>
                  <a:lnTo>
                    <a:pt x="239506" y="44889"/>
                  </a:lnTo>
                  <a:cubicBezTo>
                    <a:pt x="240463" y="43789"/>
                    <a:pt x="240383" y="42131"/>
                    <a:pt x="239324" y="41129"/>
                  </a:cubicBezTo>
                  <a:cubicBezTo>
                    <a:pt x="218057" y="20756"/>
                    <a:pt x="189122" y="0"/>
                    <a:pt x="136183" y="0"/>
                  </a:cubicBezTo>
                  <a:cubicBezTo>
                    <a:pt x="58544" y="0"/>
                    <a:pt x="0" y="58708"/>
                    <a:pt x="0" y="136566"/>
                  </a:cubicBezTo>
                  <a:lnTo>
                    <a:pt x="0" y="137296"/>
                  </a:lnTo>
                  <a:cubicBezTo>
                    <a:pt x="0" y="174190"/>
                    <a:pt x="13600" y="208491"/>
                    <a:pt x="38336" y="233628"/>
                  </a:cubicBezTo>
                  <a:cubicBezTo>
                    <a:pt x="63071" y="258765"/>
                    <a:pt x="97373" y="273132"/>
                    <a:pt x="134357" y="273132"/>
                  </a:cubicBezTo>
                  <a:cubicBezTo>
                    <a:pt x="165081" y="273132"/>
                    <a:pt x="201901" y="267656"/>
                    <a:pt x="241314" y="226454"/>
                  </a:cubicBezTo>
                  <a:cubicBezTo>
                    <a:pt x="242330" y="225371"/>
                    <a:pt x="242290" y="223672"/>
                    <a:pt x="241222" y="222639"/>
                  </a:cubicBezTo>
                  <a:close/>
                </a:path>
              </a:pathLst>
            </a:custGeom>
            <a:solidFill>
              <a:srgbClr val="0C1C2B"/>
            </a:solidFill>
            <a:ln w="1819" cap="flat">
              <a:noFill/>
              <a:prstDash val="solid"/>
              <a:miter/>
            </a:ln>
          </p:spPr>
          <p:txBody>
            <a:bodyPr rtlCol="0" anchor="ctr"/>
            <a:lstStyle/>
            <a:p>
              <a:endParaRPr lang="en-US" sz="1350"/>
            </a:p>
          </p:txBody>
        </p:sp>
        <p:sp>
          <p:nvSpPr>
            <p:cNvPr id="14" name="Freeform 13">
              <a:extLst>
                <a:ext uri="{FF2B5EF4-FFF2-40B4-BE49-F238E27FC236}">
                  <a16:creationId xmlns:a16="http://schemas.microsoft.com/office/drawing/2014/main" id="{BA423CF2-B3E5-6C4A-8706-330F3E392B53}"/>
                </a:ext>
              </a:extLst>
            </p:cNvPr>
            <p:cNvSpPr/>
            <p:nvPr/>
          </p:nvSpPr>
          <p:spPr>
            <a:xfrm>
              <a:off x="6242625" y="-11393"/>
              <a:ext cx="200403" cy="273533"/>
            </a:xfrm>
            <a:custGeom>
              <a:avLst/>
              <a:gdLst>
                <a:gd name="connsiteX0" fmla="*/ 175376 w 200403"/>
                <a:gd name="connsiteY0" fmla="*/ 136822 h 273533"/>
                <a:gd name="connsiteX1" fmla="*/ 122710 w 200403"/>
                <a:gd name="connsiteY1" fmla="*/ 115518 h 273533"/>
                <a:gd name="connsiteX2" fmla="*/ 121396 w 200403"/>
                <a:gd name="connsiteY2" fmla="*/ 115244 h 273533"/>
                <a:gd name="connsiteX3" fmla="*/ 120374 w 200403"/>
                <a:gd name="connsiteY3" fmla="*/ 115043 h 273533"/>
                <a:gd name="connsiteX4" fmla="*/ 107248 w 200403"/>
                <a:gd name="connsiteY4" fmla="*/ 112360 h 273533"/>
                <a:gd name="connsiteX5" fmla="*/ 93374 w 200403"/>
                <a:gd name="connsiteY5" fmla="*/ 109494 h 273533"/>
                <a:gd name="connsiteX6" fmla="*/ 65243 w 200403"/>
                <a:gd name="connsiteY6" fmla="*/ 96715 h 273533"/>
                <a:gd name="connsiteX7" fmla="*/ 57576 w 200403"/>
                <a:gd name="connsiteY7" fmla="*/ 78259 h 273533"/>
                <a:gd name="connsiteX8" fmla="*/ 57576 w 200403"/>
                <a:gd name="connsiteY8" fmla="*/ 77547 h 273533"/>
                <a:gd name="connsiteX9" fmla="*/ 57576 w 200403"/>
                <a:gd name="connsiteY9" fmla="*/ 75357 h 273533"/>
                <a:gd name="connsiteX10" fmla="*/ 91987 w 200403"/>
                <a:gd name="connsiteY10" fmla="*/ 44104 h 273533"/>
                <a:gd name="connsiteX11" fmla="*/ 106938 w 200403"/>
                <a:gd name="connsiteY11" fmla="*/ 43666 h 273533"/>
                <a:gd name="connsiteX12" fmla="*/ 161484 w 200403"/>
                <a:gd name="connsiteY12" fmla="*/ 65262 h 273533"/>
                <a:gd name="connsiteX13" fmla="*/ 164514 w 200403"/>
                <a:gd name="connsiteY13" fmla="*/ 65882 h 273533"/>
                <a:gd name="connsiteX14" fmla="*/ 164697 w 200403"/>
                <a:gd name="connsiteY14" fmla="*/ 65882 h 273533"/>
                <a:gd name="connsiteX15" fmla="*/ 166650 w 200403"/>
                <a:gd name="connsiteY15" fmla="*/ 64915 h 273533"/>
                <a:gd name="connsiteX16" fmla="*/ 191149 w 200403"/>
                <a:gd name="connsiteY16" fmla="*/ 35853 h 273533"/>
                <a:gd name="connsiteX17" fmla="*/ 190838 w 200403"/>
                <a:gd name="connsiteY17" fmla="*/ 32019 h 273533"/>
                <a:gd name="connsiteX18" fmla="*/ 100932 w 200403"/>
                <a:gd name="connsiteY18" fmla="*/ 0 h 273533"/>
                <a:gd name="connsiteX19" fmla="*/ 9657 w 200403"/>
                <a:gd name="connsiteY19" fmla="*/ 79209 h 273533"/>
                <a:gd name="connsiteX20" fmla="*/ 9657 w 200403"/>
                <a:gd name="connsiteY20" fmla="*/ 80030 h 273533"/>
                <a:gd name="connsiteX21" fmla="*/ 29409 w 200403"/>
                <a:gd name="connsiteY21" fmla="*/ 130962 h 273533"/>
                <a:gd name="connsiteX22" fmla="*/ 82239 w 200403"/>
                <a:gd name="connsiteY22" fmla="*/ 154931 h 273533"/>
                <a:gd name="connsiteX23" fmla="*/ 90928 w 200403"/>
                <a:gd name="connsiteY23" fmla="*/ 156756 h 273533"/>
                <a:gd name="connsiteX24" fmla="*/ 96952 w 200403"/>
                <a:gd name="connsiteY24" fmla="*/ 157943 h 273533"/>
                <a:gd name="connsiteX25" fmla="*/ 105697 w 200403"/>
                <a:gd name="connsiteY25" fmla="*/ 159659 h 273533"/>
                <a:gd name="connsiteX26" fmla="*/ 113437 w 200403"/>
                <a:gd name="connsiteY26" fmla="*/ 161192 h 273533"/>
                <a:gd name="connsiteX27" fmla="*/ 141586 w 200403"/>
                <a:gd name="connsiteY27" fmla="*/ 172145 h 273533"/>
                <a:gd name="connsiteX28" fmla="*/ 152174 w 200403"/>
                <a:gd name="connsiteY28" fmla="*/ 195274 h 273533"/>
                <a:gd name="connsiteX29" fmla="*/ 152174 w 200403"/>
                <a:gd name="connsiteY29" fmla="*/ 195986 h 273533"/>
                <a:gd name="connsiteX30" fmla="*/ 112725 w 200403"/>
                <a:gd name="connsiteY30" fmla="*/ 229192 h 273533"/>
                <a:gd name="connsiteX31" fmla="*/ 104218 w 200403"/>
                <a:gd name="connsiteY31" fmla="*/ 229521 h 273533"/>
                <a:gd name="connsiteX32" fmla="*/ 104218 w 200403"/>
                <a:gd name="connsiteY32" fmla="*/ 229521 h 273533"/>
                <a:gd name="connsiteX33" fmla="*/ 96478 w 200403"/>
                <a:gd name="connsiteY33" fmla="*/ 229265 h 273533"/>
                <a:gd name="connsiteX34" fmla="*/ 32202 w 200403"/>
                <a:gd name="connsiteY34" fmla="*/ 201572 h 273533"/>
                <a:gd name="connsiteX35" fmla="*/ 29609 w 200403"/>
                <a:gd name="connsiteY35" fmla="*/ 200787 h 273533"/>
                <a:gd name="connsiteX36" fmla="*/ 29390 w 200403"/>
                <a:gd name="connsiteY36" fmla="*/ 200787 h 273533"/>
                <a:gd name="connsiteX37" fmla="*/ 27455 w 200403"/>
                <a:gd name="connsiteY37" fmla="*/ 201664 h 273533"/>
                <a:gd name="connsiteX38" fmla="*/ 730 w 200403"/>
                <a:gd name="connsiteY38" fmla="*/ 230726 h 273533"/>
                <a:gd name="connsiteX39" fmla="*/ 858 w 200403"/>
                <a:gd name="connsiteY39" fmla="*/ 234577 h 273533"/>
                <a:gd name="connsiteX40" fmla="*/ 103652 w 200403"/>
                <a:gd name="connsiteY40" fmla="*/ 273534 h 273533"/>
                <a:gd name="connsiteX41" fmla="*/ 200404 w 200403"/>
                <a:gd name="connsiteY41" fmla="*/ 193211 h 273533"/>
                <a:gd name="connsiteX42" fmla="*/ 200404 w 200403"/>
                <a:gd name="connsiteY42" fmla="*/ 192426 h 273533"/>
                <a:gd name="connsiteX43" fmla="*/ 175376 w 200403"/>
                <a:gd name="connsiteY43" fmla="*/ 136822 h 27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0403" h="273533">
                  <a:moveTo>
                    <a:pt x="175376" y="136822"/>
                  </a:moveTo>
                  <a:cubicBezTo>
                    <a:pt x="162707" y="126818"/>
                    <a:pt x="146442" y="120228"/>
                    <a:pt x="122710" y="115518"/>
                  </a:cubicBezTo>
                  <a:lnTo>
                    <a:pt x="121396" y="115244"/>
                  </a:lnTo>
                  <a:lnTo>
                    <a:pt x="120374" y="115043"/>
                  </a:lnTo>
                  <a:cubicBezTo>
                    <a:pt x="117946" y="114459"/>
                    <a:pt x="112761" y="113437"/>
                    <a:pt x="107248" y="112360"/>
                  </a:cubicBezTo>
                  <a:cubicBezTo>
                    <a:pt x="101334" y="111191"/>
                    <a:pt x="95200" y="110005"/>
                    <a:pt x="93374" y="109494"/>
                  </a:cubicBezTo>
                  <a:cubicBezTo>
                    <a:pt x="79044" y="105514"/>
                    <a:pt x="70355" y="101589"/>
                    <a:pt x="65243" y="96715"/>
                  </a:cubicBezTo>
                  <a:cubicBezTo>
                    <a:pt x="60132" y="91841"/>
                    <a:pt x="57941" y="86200"/>
                    <a:pt x="57576" y="78259"/>
                  </a:cubicBezTo>
                  <a:lnTo>
                    <a:pt x="57576" y="77547"/>
                  </a:lnTo>
                  <a:cubicBezTo>
                    <a:pt x="57576" y="76817"/>
                    <a:pt x="57576" y="76087"/>
                    <a:pt x="57576" y="75357"/>
                  </a:cubicBezTo>
                  <a:cubicBezTo>
                    <a:pt x="58270" y="58635"/>
                    <a:pt x="71468" y="46660"/>
                    <a:pt x="91987" y="44104"/>
                  </a:cubicBezTo>
                  <a:cubicBezTo>
                    <a:pt x="96946" y="43487"/>
                    <a:pt x="101952" y="43341"/>
                    <a:pt x="106938" y="43666"/>
                  </a:cubicBezTo>
                  <a:cubicBezTo>
                    <a:pt x="126963" y="44839"/>
                    <a:pt x="146083" y="52409"/>
                    <a:pt x="161484" y="65262"/>
                  </a:cubicBezTo>
                  <a:cubicBezTo>
                    <a:pt x="162338" y="65938"/>
                    <a:pt x="163463" y="66168"/>
                    <a:pt x="164514" y="65882"/>
                  </a:cubicBezTo>
                  <a:lnTo>
                    <a:pt x="164697" y="65882"/>
                  </a:lnTo>
                  <a:cubicBezTo>
                    <a:pt x="165454" y="65844"/>
                    <a:pt x="166161" y="65494"/>
                    <a:pt x="166650" y="64915"/>
                  </a:cubicBezTo>
                  <a:lnTo>
                    <a:pt x="191149" y="35853"/>
                  </a:lnTo>
                  <a:cubicBezTo>
                    <a:pt x="192121" y="34709"/>
                    <a:pt x="191982" y="32992"/>
                    <a:pt x="190838" y="32019"/>
                  </a:cubicBezTo>
                  <a:cubicBezTo>
                    <a:pt x="165281" y="9876"/>
                    <a:pt x="137479" y="0"/>
                    <a:pt x="100932" y="0"/>
                  </a:cubicBezTo>
                  <a:cubicBezTo>
                    <a:pt x="46349" y="0"/>
                    <a:pt x="9657" y="31837"/>
                    <a:pt x="9657" y="79209"/>
                  </a:cubicBezTo>
                  <a:lnTo>
                    <a:pt x="9657" y="80030"/>
                  </a:lnTo>
                  <a:cubicBezTo>
                    <a:pt x="9657" y="101936"/>
                    <a:pt x="16192" y="118512"/>
                    <a:pt x="29409" y="130962"/>
                  </a:cubicBezTo>
                  <a:cubicBezTo>
                    <a:pt x="41293" y="142116"/>
                    <a:pt x="58617" y="149965"/>
                    <a:pt x="82239" y="154931"/>
                  </a:cubicBezTo>
                  <a:cubicBezTo>
                    <a:pt x="83663" y="155332"/>
                    <a:pt x="87350" y="156026"/>
                    <a:pt x="90928" y="156756"/>
                  </a:cubicBezTo>
                  <a:cubicBezTo>
                    <a:pt x="93484" y="157231"/>
                    <a:pt x="95912" y="157687"/>
                    <a:pt x="96952" y="157943"/>
                  </a:cubicBezTo>
                  <a:cubicBezTo>
                    <a:pt x="98541" y="158308"/>
                    <a:pt x="102173" y="159001"/>
                    <a:pt x="105697" y="159659"/>
                  </a:cubicBezTo>
                  <a:cubicBezTo>
                    <a:pt x="108946" y="160279"/>
                    <a:pt x="112305" y="160918"/>
                    <a:pt x="113437" y="161192"/>
                  </a:cubicBezTo>
                  <a:cubicBezTo>
                    <a:pt x="126672" y="164405"/>
                    <a:pt x="135069" y="167107"/>
                    <a:pt x="141586" y="172145"/>
                  </a:cubicBezTo>
                  <a:cubicBezTo>
                    <a:pt x="148888" y="177749"/>
                    <a:pt x="152083" y="184924"/>
                    <a:pt x="152174" y="195274"/>
                  </a:cubicBezTo>
                  <a:lnTo>
                    <a:pt x="152174" y="195986"/>
                  </a:lnTo>
                  <a:cubicBezTo>
                    <a:pt x="152174" y="214807"/>
                    <a:pt x="137424" y="227221"/>
                    <a:pt x="112725" y="229192"/>
                  </a:cubicBezTo>
                  <a:cubicBezTo>
                    <a:pt x="109950" y="229411"/>
                    <a:pt x="107084" y="229521"/>
                    <a:pt x="104218" y="229521"/>
                  </a:cubicBezTo>
                  <a:lnTo>
                    <a:pt x="104218" y="229521"/>
                  </a:lnTo>
                  <a:cubicBezTo>
                    <a:pt x="101699" y="229521"/>
                    <a:pt x="99088" y="229429"/>
                    <a:pt x="96478" y="229265"/>
                  </a:cubicBezTo>
                  <a:cubicBezTo>
                    <a:pt x="70921" y="227440"/>
                    <a:pt x="51059" y="218933"/>
                    <a:pt x="32202" y="201572"/>
                  </a:cubicBezTo>
                  <a:cubicBezTo>
                    <a:pt x="31488" y="200954"/>
                    <a:pt x="30546" y="200669"/>
                    <a:pt x="29609" y="200787"/>
                  </a:cubicBezTo>
                  <a:lnTo>
                    <a:pt x="29390" y="200787"/>
                  </a:lnTo>
                  <a:cubicBezTo>
                    <a:pt x="28654" y="200807"/>
                    <a:pt x="27956" y="201123"/>
                    <a:pt x="27455" y="201664"/>
                  </a:cubicBezTo>
                  <a:lnTo>
                    <a:pt x="730" y="230726"/>
                  </a:lnTo>
                  <a:cubicBezTo>
                    <a:pt x="-291" y="231827"/>
                    <a:pt x="-234" y="233546"/>
                    <a:pt x="858" y="234577"/>
                  </a:cubicBezTo>
                  <a:cubicBezTo>
                    <a:pt x="28514" y="260792"/>
                    <a:pt x="62140" y="273534"/>
                    <a:pt x="103652" y="273534"/>
                  </a:cubicBezTo>
                  <a:cubicBezTo>
                    <a:pt x="162360" y="273534"/>
                    <a:pt x="200404" y="242007"/>
                    <a:pt x="200404" y="193211"/>
                  </a:cubicBezTo>
                  <a:lnTo>
                    <a:pt x="200404" y="192426"/>
                  </a:lnTo>
                  <a:cubicBezTo>
                    <a:pt x="200313" y="168585"/>
                    <a:pt x="191897" y="149892"/>
                    <a:pt x="175376" y="136822"/>
                  </a:cubicBezTo>
                  <a:close/>
                </a:path>
              </a:pathLst>
            </a:custGeom>
            <a:solidFill>
              <a:srgbClr val="0C1C2B"/>
            </a:solidFill>
            <a:ln w="1819" cap="flat">
              <a:noFill/>
              <a:prstDash val="solid"/>
              <a:miter/>
            </a:ln>
          </p:spPr>
          <p:txBody>
            <a:bodyPr rtlCol="0" anchor="ctr"/>
            <a:lstStyle/>
            <a:p>
              <a:endParaRPr lang="en-US" sz="1350"/>
            </a:p>
          </p:txBody>
        </p:sp>
        <p:sp>
          <p:nvSpPr>
            <p:cNvPr id="15" name="Freeform 14">
              <a:extLst>
                <a:ext uri="{FF2B5EF4-FFF2-40B4-BE49-F238E27FC236}">
                  <a16:creationId xmlns:a16="http://schemas.microsoft.com/office/drawing/2014/main" id="{BFB68CC7-70CA-3947-B0DB-B9121DEF1775}"/>
                </a:ext>
              </a:extLst>
            </p:cNvPr>
            <p:cNvSpPr/>
            <p:nvPr/>
          </p:nvSpPr>
          <p:spPr>
            <a:xfrm>
              <a:off x="6990662" y="-67473"/>
              <a:ext cx="388004" cy="387715"/>
            </a:xfrm>
            <a:custGeom>
              <a:avLst/>
              <a:gdLst>
                <a:gd name="connsiteX0" fmla="*/ 353145 w 388004"/>
                <a:gd name="connsiteY0" fmla="*/ 283556 h 387715"/>
                <a:gd name="connsiteX1" fmla="*/ 378026 w 388004"/>
                <a:gd name="connsiteY1" fmla="*/ 200897 h 387715"/>
                <a:gd name="connsiteX2" fmla="*/ 387875 w 388004"/>
                <a:gd name="connsiteY2" fmla="*/ 187599 h 387715"/>
                <a:gd name="connsiteX3" fmla="*/ 378026 w 388004"/>
                <a:gd name="connsiteY3" fmla="*/ 177750 h 387715"/>
                <a:gd name="connsiteX4" fmla="*/ 358621 w 388004"/>
                <a:gd name="connsiteY4" fmla="*/ 104912 h 387715"/>
                <a:gd name="connsiteX5" fmla="*/ 359835 w 388004"/>
                <a:gd name="connsiteY5" fmla="*/ 88382 h 387715"/>
                <a:gd name="connsiteX6" fmla="*/ 350972 w 388004"/>
                <a:gd name="connsiteY6" fmla="*/ 84320 h 387715"/>
                <a:gd name="connsiteX7" fmla="*/ 347084 w 388004"/>
                <a:gd name="connsiteY7" fmla="*/ 84977 h 387715"/>
                <a:gd name="connsiteX8" fmla="*/ 323608 w 388004"/>
                <a:gd name="connsiteY8" fmla="*/ 56116 h 387715"/>
                <a:gd name="connsiteX9" fmla="*/ 323334 w 388004"/>
                <a:gd name="connsiteY9" fmla="*/ 55715 h 387715"/>
                <a:gd name="connsiteX10" fmla="*/ 322987 w 388004"/>
                <a:gd name="connsiteY10" fmla="*/ 55477 h 387715"/>
                <a:gd name="connsiteX11" fmla="*/ 297594 w 388004"/>
                <a:gd name="connsiteY11" fmla="*/ 34174 h 387715"/>
                <a:gd name="connsiteX12" fmla="*/ 298854 w 388004"/>
                <a:gd name="connsiteY12" fmla="*/ 28003 h 387715"/>
                <a:gd name="connsiteX13" fmla="*/ 283029 w 388004"/>
                <a:gd name="connsiteY13" fmla="*/ 12174 h 387715"/>
                <a:gd name="connsiteX14" fmla="*/ 270486 w 388004"/>
                <a:gd name="connsiteY14" fmla="*/ 18346 h 387715"/>
                <a:gd name="connsiteX15" fmla="*/ 189817 w 388004"/>
                <a:gd name="connsiteY15" fmla="*/ 0 h 387715"/>
                <a:gd name="connsiteX16" fmla="*/ 189251 w 388004"/>
                <a:gd name="connsiteY16" fmla="*/ 0 h 387715"/>
                <a:gd name="connsiteX17" fmla="*/ 104876 w 388004"/>
                <a:gd name="connsiteY17" fmla="*/ 19898 h 387715"/>
                <a:gd name="connsiteX18" fmla="*/ 96424 w 388004"/>
                <a:gd name="connsiteY18" fmla="*/ 16247 h 387715"/>
                <a:gd name="connsiteX19" fmla="*/ 84686 w 388004"/>
                <a:gd name="connsiteY19" fmla="*/ 27985 h 387715"/>
                <a:gd name="connsiteX20" fmla="*/ 85160 w 388004"/>
                <a:gd name="connsiteY20" fmla="*/ 31271 h 387715"/>
                <a:gd name="connsiteX21" fmla="*/ 63911 w 388004"/>
                <a:gd name="connsiteY21" fmla="*/ 47591 h 387715"/>
                <a:gd name="connsiteX22" fmla="*/ 47653 w 388004"/>
                <a:gd name="connsiteY22" fmla="*/ 50813 h 387715"/>
                <a:gd name="connsiteX23" fmla="*/ 47646 w 388004"/>
                <a:gd name="connsiteY23" fmla="*/ 63838 h 387715"/>
                <a:gd name="connsiteX24" fmla="*/ 33498 w 388004"/>
                <a:gd name="connsiteY24" fmla="*/ 81892 h 387715"/>
                <a:gd name="connsiteX25" fmla="*/ 26890 w 388004"/>
                <a:gd name="connsiteY25" fmla="*/ 80450 h 387715"/>
                <a:gd name="connsiteX26" fmla="*/ 11045 w 388004"/>
                <a:gd name="connsiteY26" fmla="*/ 96259 h 387715"/>
                <a:gd name="connsiteX27" fmla="*/ 17763 w 388004"/>
                <a:gd name="connsiteY27" fmla="*/ 109220 h 387715"/>
                <a:gd name="connsiteX28" fmla="*/ 19752 w 388004"/>
                <a:gd name="connsiteY28" fmla="*/ 273296 h 387715"/>
                <a:gd name="connsiteX29" fmla="*/ 17788 w 388004"/>
                <a:gd name="connsiteY29" fmla="*/ 289754 h 387715"/>
                <a:gd name="connsiteX30" fmla="*/ 31381 w 388004"/>
                <a:gd name="connsiteY30" fmla="*/ 293377 h 387715"/>
                <a:gd name="connsiteX31" fmla="*/ 55587 w 388004"/>
                <a:gd name="connsiteY31" fmla="*/ 323114 h 387715"/>
                <a:gd name="connsiteX32" fmla="*/ 55733 w 388004"/>
                <a:gd name="connsiteY32" fmla="*/ 323333 h 387715"/>
                <a:gd name="connsiteX33" fmla="*/ 55989 w 388004"/>
                <a:gd name="connsiteY33" fmla="*/ 323498 h 387715"/>
                <a:gd name="connsiteX34" fmla="*/ 178170 w 388004"/>
                <a:gd name="connsiteY34" fmla="*/ 378153 h 387715"/>
                <a:gd name="connsiteX35" fmla="*/ 191849 w 388004"/>
                <a:gd name="connsiteY35" fmla="*/ 387512 h 387715"/>
                <a:gd name="connsiteX36" fmla="*/ 201208 w 388004"/>
                <a:gd name="connsiteY36" fmla="*/ 378153 h 387715"/>
                <a:gd name="connsiteX37" fmla="*/ 270467 w 388004"/>
                <a:gd name="connsiteY37" fmla="*/ 360190 h 387715"/>
                <a:gd name="connsiteX38" fmla="*/ 292668 w 388004"/>
                <a:gd name="connsiteY38" fmla="*/ 363044 h 387715"/>
                <a:gd name="connsiteX39" fmla="*/ 297576 w 388004"/>
                <a:gd name="connsiteY39" fmla="*/ 344363 h 387715"/>
                <a:gd name="connsiteX40" fmla="*/ 322659 w 388004"/>
                <a:gd name="connsiteY40" fmla="*/ 323352 h 387715"/>
                <a:gd name="connsiteX41" fmla="*/ 323006 w 388004"/>
                <a:gd name="connsiteY41" fmla="*/ 323114 h 387715"/>
                <a:gd name="connsiteX42" fmla="*/ 323243 w 388004"/>
                <a:gd name="connsiteY42" fmla="*/ 322786 h 387715"/>
                <a:gd name="connsiteX43" fmla="*/ 352707 w 388004"/>
                <a:gd name="connsiteY43" fmla="*/ 284450 h 387715"/>
                <a:gd name="connsiteX44" fmla="*/ 353145 w 388004"/>
                <a:gd name="connsiteY44" fmla="*/ 283556 h 387715"/>
                <a:gd name="connsiteX45" fmla="*/ 320961 w 388004"/>
                <a:gd name="connsiteY45" fmla="*/ 317109 h 387715"/>
                <a:gd name="connsiteX46" fmla="*/ 289252 w 388004"/>
                <a:gd name="connsiteY46" fmla="*/ 285345 h 387715"/>
                <a:gd name="connsiteX47" fmla="*/ 345843 w 388004"/>
                <a:gd name="connsiteY47" fmla="*/ 285345 h 387715"/>
                <a:gd name="connsiteX48" fmla="*/ 321034 w 388004"/>
                <a:gd name="connsiteY48" fmla="*/ 317109 h 387715"/>
                <a:gd name="connsiteX49" fmla="*/ 35835 w 388004"/>
                <a:gd name="connsiteY49" fmla="*/ 290255 h 387715"/>
                <a:gd name="connsiteX50" fmla="*/ 38299 w 388004"/>
                <a:gd name="connsiteY50" fmla="*/ 285400 h 387715"/>
                <a:gd name="connsiteX51" fmla="*/ 80834 w 388004"/>
                <a:gd name="connsiteY51" fmla="*/ 285400 h 387715"/>
                <a:gd name="connsiteX52" fmla="*/ 83463 w 388004"/>
                <a:gd name="connsiteY52" fmla="*/ 291752 h 387715"/>
                <a:gd name="connsiteX53" fmla="*/ 57759 w 388004"/>
                <a:gd name="connsiteY53" fmla="*/ 317455 h 387715"/>
                <a:gd name="connsiteX54" fmla="*/ 35835 w 388004"/>
                <a:gd name="connsiteY54" fmla="*/ 290255 h 387715"/>
                <a:gd name="connsiteX55" fmla="*/ 321326 w 388004"/>
                <a:gd name="connsiteY55" fmla="*/ 61611 h 387715"/>
                <a:gd name="connsiteX56" fmla="*/ 342484 w 388004"/>
                <a:gd name="connsiteY56" fmla="*/ 87953 h 387715"/>
                <a:gd name="connsiteX57" fmla="*/ 339563 w 388004"/>
                <a:gd name="connsiteY57" fmla="*/ 93302 h 387715"/>
                <a:gd name="connsiteX58" fmla="*/ 289617 w 388004"/>
                <a:gd name="connsiteY58" fmla="*/ 93302 h 387715"/>
                <a:gd name="connsiteX59" fmla="*/ 201116 w 388004"/>
                <a:gd name="connsiteY59" fmla="*/ 279868 h 387715"/>
                <a:gd name="connsiteX60" fmla="*/ 192464 w 388004"/>
                <a:gd name="connsiteY60" fmla="*/ 271215 h 387715"/>
                <a:gd name="connsiteX61" fmla="*/ 192464 w 388004"/>
                <a:gd name="connsiteY61" fmla="*/ 204749 h 387715"/>
                <a:gd name="connsiteX62" fmla="*/ 198451 w 388004"/>
                <a:gd name="connsiteY62" fmla="*/ 202284 h 387715"/>
                <a:gd name="connsiteX63" fmla="*/ 276054 w 388004"/>
                <a:gd name="connsiteY63" fmla="*/ 279868 h 387715"/>
                <a:gd name="connsiteX64" fmla="*/ 109385 w 388004"/>
                <a:gd name="connsiteY64" fmla="*/ 291716 h 387715"/>
                <a:gd name="connsiteX65" fmla="*/ 112013 w 388004"/>
                <a:gd name="connsiteY65" fmla="*/ 285345 h 387715"/>
                <a:gd name="connsiteX66" fmla="*/ 178334 w 388004"/>
                <a:gd name="connsiteY66" fmla="*/ 285345 h 387715"/>
                <a:gd name="connsiteX67" fmla="*/ 186987 w 388004"/>
                <a:gd name="connsiteY67" fmla="*/ 294016 h 387715"/>
                <a:gd name="connsiteX68" fmla="*/ 186987 w 388004"/>
                <a:gd name="connsiteY68" fmla="*/ 364517 h 387715"/>
                <a:gd name="connsiteX69" fmla="*/ 183610 w 388004"/>
                <a:gd name="connsiteY69" fmla="*/ 365923 h 387715"/>
                <a:gd name="connsiteX70" fmla="*/ 187024 w 388004"/>
                <a:gd name="connsiteY70" fmla="*/ 98778 h 387715"/>
                <a:gd name="connsiteX71" fmla="*/ 187024 w 388004"/>
                <a:gd name="connsiteY71" fmla="*/ 173624 h 387715"/>
                <a:gd name="connsiteX72" fmla="*/ 180324 w 388004"/>
                <a:gd name="connsiteY72" fmla="*/ 176399 h 387715"/>
                <a:gd name="connsiteX73" fmla="*/ 106281 w 388004"/>
                <a:gd name="connsiteY73" fmla="*/ 102374 h 387715"/>
                <a:gd name="connsiteX74" fmla="*/ 107815 w 388004"/>
                <a:gd name="connsiteY74" fmla="*/ 98723 h 387715"/>
                <a:gd name="connsiteX75" fmla="*/ 112050 w 388004"/>
                <a:gd name="connsiteY75" fmla="*/ 279868 h 387715"/>
                <a:gd name="connsiteX76" fmla="*/ 109421 w 388004"/>
                <a:gd name="connsiteY76" fmla="*/ 273534 h 387715"/>
                <a:gd name="connsiteX77" fmla="*/ 180616 w 388004"/>
                <a:gd name="connsiteY77" fmla="*/ 202339 h 387715"/>
                <a:gd name="connsiteX78" fmla="*/ 186969 w 388004"/>
                <a:gd name="connsiteY78" fmla="*/ 204858 h 387715"/>
                <a:gd name="connsiteX79" fmla="*/ 186969 w 388004"/>
                <a:gd name="connsiteY79" fmla="*/ 271270 h 387715"/>
                <a:gd name="connsiteX80" fmla="*/ 178316 w 388004"/>
                <a:gd name="connsiteY80" fmla="*/ 279923 h 387715"/>
                <a:gd name="connsiteX81" fmla="*/ 205151 w 388004"/>
                <a:gd name="connsiteY81" fmla="*/ 192061 h 387715"/>
                <a:gd name="connsiteX82" fmla="*/ 271618 w 388004"/>
                <a:gd name="connsiteY82" fmla="*/ 192061 h 387715"/>
                <a:gd name="connsiteX83" fmla="*/ 280325 w 388004"/>
                <a:gd name="connsiteY83" fmla="*/ 200897 h 387715"/>
                <a:gd name="connsiteX84" fmla="*/ 280325 w 388004"/>
                <a:gd name="connsiteY84" fmla="*/ 276382 h 387715"/>
                <a:gd name="connsiteX85" fmla="*/ 202413 w 388004"/>
                <a:gd name="connsiteY85" fmla="*/ 198451 h 387715"/>
                <a:gd name="connsiteX86" fmla="*/ 205114 w 388004"/>
                <a:gd name="connsiteY86" fmla="*/ 192061 h 387715"/>
                <a:gd name="connsiteX87" fmla="*/ 280325 w 388004"/>
                <a:gd name="connsiteY87" fmla="*/ 178096 h 387715"/>
                <a:gd name="connsiteX88" fmla="*/ 271709 w 388004"/>
                <a:gd name="connsiteY88" fmla="*/ 186585 h 387715"/>
                <a:gd name="connsiteX89" fmla="*/ 205151 w 388004"/>
                <a:gd name="connsiteY89" fmla="*/ 186585 h 387715"/>
                <a:gd name="connsiteX90" fmla="*/ 202632 w 388004"/>
                <a:gd name="connsiteY90" fmla="*/ 180287 h 387715"/>
                <a:gd name="connsiteX91" fmla="*/ 280289 w 388004"/>
                <a:gd name="connsiteY91" fmla="*/ 102630 h 387715"/>
                <a:gd name="connsiteX92" fmla="*/ 198835 w 388004"/>
                <a:gd name="connsiteY92" fmla="*/ 176380 h 387715"/>
                <a:gd name="connsiteX93" fmla="*/ 192500 w 388004"/>
                <a:gd name="connsiteY93" fmla="*/ 173660 h 387715"/>
                <a:gd name="connsiteX94" fmla="*/ 192500 w 388004"/>
                <a:gd name="connsiteY94" fmla="*/ 98815 h 387715"/>
                <a:gd name="connsiteX95" fmla="*/ 276473 w 388004"/>
                <a:gd name="connsiteY95" fmla="*/ 98815 h 387715"/>
                <a:gd name="connsiteX96" fmla="*/ 99180 w 388004"/>
                <a:gd name="connsiteY96" fmla="*/ 107413 h 387715"/>
                <a:gd name="connsiteX97" fmla="*/ 102320 w 388004"/>
                <a:gd name="connsiteY97" fmla="*/ 106153 h 387715"/>
                <a:gd name="connsiteX98" fmla="*/ 176454 w 388004"/>
                <a:gd name="connsiteY98" fmla="*/ 180287 h 387715"/>
                <a:gd name="connsiteX99" fmla="*/ 173935 w 388004"/>
                <a:gd name="connsiteY99" fmla="*/ 186585 h 387715"/>
                <a:gd name="connsiteX100" fmla="*/ 99089 w 388004"/>
                <a:gd name="connsiteY100" fmla="*/ 186585 h 387715"/>
                <a:gd name="connsiteX101" fmla="*/ 174026 w 388004"/>
                <a:gd name="connsiteY101" fmla="*/ 192061 h 387715"/>
                <a:gd name="connsiteX102" fmla="*/ 176764 w 388004"/>
                <a:gd name="connsiteY102" fmla="*/ 198451 h 387715"/>
                <a:gd name="connsiteX103" fmla="*/ 105569 w 388004"/>
                <a:gd name="connsiteY103" fmla="*/ 269645 h 387715"/>
                <a:gd name="connsiteX104" fmla="*/ 99253 w 388004"/>
                <a:gd name="connsiteY104" fmla="*/ 267035 h 387715"/>
                <a:gd name="connsiteX105" fmla="*/ 99253 w 388004"/>
                <a:gd name="connsiteY105" fmla="*/ 192061 h 387715"/>
                <a:gd name="connsiteX106" fmla="*/ 285820 w 388004"/>
                <a:gd name="connsiteY106" fmla="*/ 200897 h 387715"/>
                <a:gd name="connsiteX107" fmla="*/ 294509 w 388004"/>
                <a:gd name="connsiteY107" fmla="*/ 192061 h 387715"/>
                <a:gd name="connsiteX108" fmla="*/ 364974 w 388004"/>
                <a:gd name="connsiteY108" fmla="*/ 192061 h 387715"/>
                <a:gd name="connsiteX109" fmla="*/ 366380 w 388004"/>
                <a:gd name="connsiteY109" fmla="*/ 195439 h 387715"/>
                <a:gd name="connsiteX110" fmla="*/ 285820 w 388004"/>
                <a:gd name="connsiteY110" fmla="*/ 275998 h 387715"/>
                <a:gd name="connsiteX111" fmla="*/ 364974 w 388004"/>
                <a:gd name="connsiteY111" fmla="*/ 186585 h 387715"/>
                <a:gd name="connsiteX112" fmla="*/ 294363 w 388004"/>
                <a:gd name="connsiteY112" fmla="*/ 186585 h 387715"/>
                <a:gd name="connsiteX113" fmla="*/ 285765 w 388004"/>
                <a:gd name="connsiteY113" fmla="*/ 178115 h 387715"/>
                <a:gd name="connsiteX114" fmla="*/ 285765 w 388004"/>
                <a:gd name="connsiteY114" fmla="*/ 102648 h 387715"/>
                <a:gd name="connsiteX115" fmla="*/ 366325 w 388004"/>
                <a:gd name="connsiteY115" fmla="*/ 183208 h 387715"/>
                <a:gd name="connsiteX116" fmla="*/ 364919 w 388004"/>
                <a:gd name="connsiteY116" fmla="*/ 186585 h 387715"/>
                <a:gd name="connsiteX117" fmla="*/ 192500 w 388004"/>
                <a:gd name="connsiteY117" fmla="*/ 93302 h 387715"/>
                <a:gd name="connsiteX118" fmla="*/ 192500 w 388004"/>
                <a:gd name="connsiteY118" fmla="*/ 9328 h 387715"/>
                <a:gd name="connsiteX119" fmla="*/ 276473 w 388004"/>
                <a:gd name="connsiteY119" fmla="*/ 93302 h 387715"/>
                <a:gd name="connsiteX120" fmla="*/ 187024 w 388004"/>
                <a:gd name="connsiteY120" fmla="*/ 93302 h 387715"/>
                <a:gd name="connsiteX121" fmla="*/ 107815 w 388004"/>
                <a:gd name="connsiteY121" fmla="*/ 93302 h 387715"/>
                <a:gd name="connsiteX122" fmla="*/ 106409 w 388004"/>
                <a:gd name="connsiteY122" fmla="*/ 89924 h 387715"/>
                <a:gd name="connsiteX123" fmla="*/ 187024 w 388004"/>
                <a:gd name="connsiteY123" fmla="*/ 9347 h 387715"/>
                <a:gd name="connsiteX124" fmla="*/ 90272 w 388004"/>
                <a:gd name="connsiteY124" fmla="*/ 106080 h 387715"/>
                <a:gd name="connsiteX125" fmla="*/ 93667 w 388004"/>
                <a:gd name="connsiteY125" fmla="*/ 107486 h 387715"/>
                <a:gd name="connsiteX126" fmla="*/ 93667 w 388004"/>
                <a:gd name="connsiteY126" fmla="*/ 186640 h 387715"/>
                <a:gd name="connsiteX127" fmla="*/ 9694 w 388004"/>
                <a:gd name="connsiteY127" fmla="*/ 186640 h 387715"/>
                <a:gd name="connsiteX128" fmla="*/ 93667 w 388004"/>
                <a:gd name="connsiteY128" fmla="*/ 192116 h 387715"/>
                <a:gd name="connsiteX129" fmla="*/ 93667 w 388004"/>
                <a:gd name="connsiteY129" fmla="*/ 267108 h 387715"/>
                <a:gd name="connsiteX130" fmla="*/ 87314 w 388004"/>
                <a:gd name="connsiteY130" fmla="*/ 269718 h 387715"/>
                <a:gd name="connsiteX131" fmla="*/ 9712 w 388004"/>
                <a:gd name="connsiteY131" fmla="*/ 192116 h 387715"/>
                <a:gd name="connsiteX132" fmla="*/ 87296 w 388004"/>
                <a:gd name="connsiteY132" fmla="*/ 295641 h 387715"/>
                <a:gd name="connsiteX133" fmla="*/ 93667 w 388004"/>
                <a:gd name="connsiteY133" fmla="*/ 298269 h 387715"/>
                <a:gd name="connsiteX134" fmla="*/ 93667 w 388004"/>
                <a:gd name="connsiteY134" fmla="*/ 346152 h 387715"/>
                <a:gd name="connsiteX135" fmla="*/ 61648 w 388004"/>
                <a:gd name="connsiteY135" fmla="*/ 321289 h 387715"/>
                <a:gd name="connsiteX136" fmla="*/ 99144 w 388004"/>
                <a:gd name="connsiteY136" fmla="*/ 298269 h 387715"/>
                <a:gd name="connsiteX137" fmla="*/ 105478 w 388004"/>
                <a:gd name="connsiteY137" fmla="*/ 295641 h 387715"/>
                <a:gd name="connsiteX138" fmla="*/ 179722 w 388004"/>
                <a:gd name="connsiteY138" fmla="*/ 369793 h 387715"/>
                <a:gd name="connsiteX139" fmla="*/ 178462 w 388004"/>
                <a:gd name="connsiteY139" fmla="*/ 372622 h 387715"/>
                <a:gd name="connsiteX140" fmla="*/ 99180 w 388004"/>
                <a:gd name="connsiteY140" fmla="*/ 349292 h 387715"/>
                <a:gd name="connsiteX141" fmla="*/ 195895 w 388004"/>
                <a:gd name="connsiteY141" fmla="*/ 365977 h 387715"/>
                <a:gd name="connsiteX142" fmla="*/ 192518 w 388004"/>
                <a:gd name="connsiteY142" fmla="*/ 364572 h 387715"/>
                <a:gd name="connsiteX143" fmla="*/ 192518 w 388004"/>
                <a:gd name="connsiteY143" fmla="*/ 294016 h 387715"/>
                <a:gd name="connsiteX144" fmla="*/ 201171 w 388004"/>
                <a:gd name="connsiteY144" fmla="*/ 285345 h 387715"/>
                <a:gd name="connsiteX145" fmla="*/ 276473 w 388004"/>
                <a:gd name="connsiteY145" fmla="*/ 285345 h 387715"/>
                <a:gd name="connsiteX146" fmla="*/ 289690 w 388004"/>
                <a:gd name="connsiteY146" fmla="*/ 279923 h 387715"/>
                <a:gd name="connsiteX147" fmla="*/ 370250 w 388004"/>
                <a:gd name="connsiteY147" fmla="*/ 199363 h 387715"/>
                <a:gd name="connsiteX148" fmla="*/ 372696 w 388004"/>
                <a:gd name="connsiteY148" fmla="*/ 200514 h 387715"/>
                <a:gd name="connsiteX149" fmla="*/ 349074 w 388004"/>
                <a:gd name="connsiteY149" fmla="*/ 279923 h 387715"/>
                <a:gd name="connsiteX150" fmla="*/ 372714 w 388004"/>
                <a:gd name="connsiteY150" fmla="*/ 178242 h 387715"/>
                <a:gd name="connsiteX151" fmla="*/ 370250 w 388004"/>
                <a:gd name="connsiteY151" fmla="*/ 179392 h 387715"/>
                <a:gd name="connsiteX152" fmla="*/ 289635 w 388004"/>
                <a:gd name="connsiteY152" fmla="*/ 98778 h 387715"/>
                <a:gd name="connsiteX153" fmla="*/ 339581 w 388004"/>
                <a:gd name="connsiteY153" fmla="*/ 98778 h 387715"/>
                <a:gd name="connsiteX154" fmla="*/ 353583 w 388004"/>
                <a:gd name="connsiteY154" fmla="*/ 107453 h 387715"/>
                <a:gd name="connsiteX155" fmla="*/ 353747 w 388004"/>
                <a:gd name="connsiteY155" fmla="*/ 107413 h 387715"/>
                <a:gd name="connsiteX156" fmla="*/ 372659 w 388004"/>
                <a:gd name="connsiteY156" fmla="*/ 178188 h 387715"/>
                <a:gd name="connsiteX157" fmla="*/ 317511 w 388004"/>
                <a:gd name="connsiteY157" fmla="*/ 57759 h 387715"/>
                <a:gd name="connsiteX158" fmla="*/ 285765 w 388004"/>
                <a:gd name="connsiteY158" fmla="*/ 89450 h 387715"/>
                <a:gd name="connsiteX159" fmla="*/ 285765 w 388004"/>
                <a:gd name="connsiteY159" fmla="*/ 43575 h 387715"/>
                <a:gd name="connsiteX160" fmla="*/ 294601 w 388004"/>
                <a:gd name="connsiteY160" fmla="*/ 38774 h 387715"/>
                <a:gd name="connsiteX161" fmla="*/ 317456 w 388004"/>
                <a:gd name="connsiteY161" fmla="*/ 57723 h 387715"/>
                <a:gd name="connsiteX162" fmla="*/ 280343 w 388004"/>
                <a:gd name="connsiteY162" fmla="*/ 43611 h 387715"/>
                <a:gd name="connsiteX163" fmla="*/ 280343 w 388004"/>
                <a:gd name="connsiteY163" fmla="*/ 89450 h 387715"/>
                <a:gd name="connsiteX164" fmla="*/ 196553 w 388004"/>
                <a:gd name="connsiteY164" fmla="*/ 5659 h 387715"/>
                <a:gd name="connsiteX165" fmla="*/ 267985 w 388004"/>
                <a:gd name="connsiteY165" fmla="*/ 23221 h 387715"/>
                <a:gd name="connsiteX166" fmla="*/ 267236 w 388004"/>
                <a:gd name="connsiteY166" fmla="*/ 28022 h 387715"/>
                <a:gd name="connsiteX167" fmla="*/ 280289 w 388004"/>
                <a:gd name="connsiteY167" fmla="*/ 43575 h 387715"/>
                <a:gd name="connsiteX168" fmla="*/ 183044 w 388004"/>
                <a:gd name="connsiteY168" fmla="*/ 5641 h 387715"/>
                <a:gd name="connsiteX169" fmla="*/ 102539 w 388004"/>
                <a:gd name="connsiteY169" fmla="*/ 86036 h 387715"/>
                <a:gd name="connsiteX170" fmla="*/ 99180 w 388004"/>
                <a:gd name="connsiteY170" fmla="*/ 84631 h 387715"/>
                <a:gd name="connsiteX171" fmla="*/ 99180 w 388004"/>
                <a:gd name="connsiteY171" fmla="*/ 39376 h 387715"/>
                <a:gd name="connsiteX172" fmla="*/ 108143 w 388004"/>
                <a:gd name="connsiteY172" fmla="*/ 28003 h 387715"/>
                <a:gd name="connsiteX173" fmla="*/ 107650 w 388004"/>
                <a:gd name="connsiteY173" fmla="*/ 24626 h 387715"/>
                <a:gd name="connsiteX174" fmla="*/ 182989 w 388004"/>
                <a:gd name="connsiteY174" fmla="*/ 5604 h 387715"/>
                <a:gd name="connsiteX175" fmla="*/ 93704 w 388004"/>
                <a:gd name="connsiteY175" fmla="*/ 39394 h 387715"/>
                <a:gd name="connsiteX176" fmla="*/ 93704 w 388004"/>
                <a:gd name="connsiteY176" fmla="*/ 84631 h 387715"/>
                <a:gd name="connsiteX177" fmla="*/ 90053 w 388004"/>
                <a:gd name="connsiteY177" fmla="*/ 86164 h 387715"/>
                <a:gd name="connsiteX178" fmla="*/ 67380 w 388004"/>
                <a:gd name="connsiteY178" fmla="*/ 63473 h 387715"/>
                <a:gd name="connsiteX179" fmla="*/ 69205 w 388004"/>
                <a:gd name="connsiteY179" fmla="*/ 57357 h 387715"/>
                <a:gd name="connsiteX180" fmla="*/ 67690 w 388004"/>
                <a:gd name="connsiteY180" fmla="*/ 51625 h 387715"/>
                <a:gd name="connsiteX181" fmla="*/ 87972 w 388004"/>
                <a:gd name="connsiteY181" fmla="*/ 36036 h 387715"/>
                <a:gd name="connsiteX182" fmla="*/ 93704 w 388004"/>
                <a:gd name="connsiteY182" fmla="*/ 39394 h 387715"/>
                <a:gd name="connsiteX183" fmla="*/ 51662 w 388004"/>
                <a:gd name="connsiteY183" fmla="*/ 67544 h 387715"/>
                <a:gd name="connsiteX184" fmla="*/ 63510 w 388004"/>
                <a:gd name="connsiteY184" fmla="*/ 67306 h 387715"/>
                <a:gd name="connsiteX185" fmla="*/ 86292 w 388004"/>
                <a:gd name="connsiteY185" fmla="*/ 90089 h 387715"/>
                <a:gd name="connsiteX186" fmla="*/ 85033 w 388004"/>
                <a:gd name="connsiteY186" fmla="*/ 93265 h 387715"/>
                <a:gd name="connsiteX187" fmla="*/ 42443 w 388004"/>
                <a:gd name="connsiteY187" fmla="*/ 93265 h 387715"/>
                <a:gd name="connsiteX188" fmla="*/ 38007 w 388004"/>
                <a:gd name="connsiteY188" fmla="*/ 84977 h 387715"/>
                <a:gd name="connsiteX189" fmla="*/ 51662 w 388004"/>
                <a:gd name="connsiteY189" fmla="*/ 67544 h 387715"/>
                <a:gd name="connsiteX190" fmla="*/ 26890 w 388004"/>
                <a:gd name="connsiteY190" fmla="*/ 112141 h 387715"/>
                <a:gd name="connsiteX191" fmla="*/ 42535 w 388004"/>
                <a:gd name="connsiteY191" fmla="*/ 98778 h 387715"/>
                <a:gd name="connsiteX192" fmla="*/ 85033 w 388004"/>
                <a:gd name="connsiteY192" fmla="*/ 98778 h 387715"/>
                <a:gd name="connsiteX193" fmla="*/ 86438 w 388004"/>
                <a:gd name="connsiteY193" fmla="*/ 102228 h 387715"/>
                <a:gd name="connsiteX194" fmla="*/ 5623 w 388004"/>
                <a:gd name="connsiteY194" fmla="*/ 183025 h 387715"/>
                <a:gd name="connsiteX195" fmla="*/ 22728 w 388004"/>
                <a:gd name="connsiteY195" fmla="*/ 111575 h 387715"/>
                <a:gd name="connsiteX196" fmla="*/ 26890 w 388004"/>
                <a:gd name="connsiteY196" fmla="*/ 112141 h 387715"/>
                <a:gd name="connsiteX197" fmla="*/ 5641 w 388004"/>
                <a:gd name="connsiteY197" fmla="*/ 195712 h 387715"/>
                <a:gd name="connsiteX198" fmla="*/ 83481 w 388004"/>
                <a:gd name="connsiteY198" fmla="*/ 273534 h 387715"/>
                <a:gd name="connsiteX199" fmla="*/ 80852 w 388004"/>
                <a:gd name="connsiteY199" fmla="*/ 279868 h 387715"/>
                <a:gd name="connsiteX200" fmla="*/ 38300 w 388004"/>
                <a:gd name="connsiteY200" fmla="*/ 279868 h 387715"/>
                <a:gd name="connsiteX201" fmla="*/ 24791 w 388004"/>
                <a:gd name="connsiteY201" fmla="*/ 271088 h 387715"/>
                <a:gd name="connsiteX202" fmla="*/ 5641 w 388004"/>
                <a:gd name="connsiteY202" fmla="*/ 195712 h 387715"/>
                <a:gd name="connsiteX203" fmla="*/ 200970 w 388004"/>
                <a:gd name="connsiteY203" fmla="*/ 372567 h 387715"/>
                <a:gd name="connsiteX204" fmla="*/ 199729 w 388004"/>
                <a:gd name="connsiteY204" fmla="*/ 369811 h 387715"/>
                <a:gd name="connsiteX205" fmla="*/ 280307 w 388004"/>
                <a:gd name="connsiteY205" fmla="*/ 289215 h 387715"/>
                <a:gd name="connsiteX206" fmla="*/ 280307 w 388004"/>
                <a:gd name="connsiteY206" fmla="*/ 334852 h 387715"/>
                <a:gd name="connsiteX207" fmla="*/ 267200 w 388004"/>
                <a:gd name="connsiteY207" fmla="*/ 350442 h 387715"/>
                <a:gd name="connsiteX208" fmla="*/ 267966 w 388004"/>
                <a:gd name="connsiteY208" fmla="*/ 355243 h 387715"/>
                <a:gd name="connsiteX209" fmla="*/ 200952 w 388004"/>
                <a:gd name="connsiteY209" fmla="*/ 372567 h 387715"/>
                <a:gd name="connsiteX210" fmla="*/ 285783 w 388004"/>
                <a:gd name="connsiteY210" fmla="*/ 334834 h 387715"/>
                <a:gd name="connsiteX211" fmla="*/ 285783 w 388004"/>
                <a:gd name="connsiteY211" fmla="*/ 289598 h 387715"/>
                <a:gd name="connsiteX212" fmla="*/ 317182 w 388004"/>
                <a:gd name="connsiteY212" fmla="*/ 320979 h 387715"/>
                <a:gd name="connsiteX213" fmla="*/ 294637 w 388004"/>
                <a:gd name="connsiteY213" fmla="*/ 339654 h 387715"/>
                <a:gd name="connsiteX214" fmla="*/ 285765 w 388004"/>
                <a:gd name="connsiteY214" fmla="*/ 334834 h 387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388004" h="387715">
                  <a:moveTo>
                    <a:pt x="353145" y="283556"/>
                  </a:moveTo>
                  <a:cubicBezTo>
                    <a:pt x="367737" y="258305"/>
                    <a:pt x="376255" y="230007"/>
                    <a:pt x="378026" y="200897"/>
                  </a:cubicBezTo>
                  <a:cubicBezTo>
                    <a:pt x="384418" y="199944"/>
                    <a:pt x="388828" y="193991"/>
                    <a:pt x="387875" y="187599"/>
                  </a:cubicBezTo>
                  <a:cubicBezTo>
                    <a:pt x="387117" y="182506"/>
                    <a:pt x="383119" y="178508"/>
                    <a:pt x="378026" y="177750"/>
                  </a:cubicBezTo>
                  <a:cubicBezTo>
                    <a:pt x="376547" y="152408"/>
                    <a:pt x="369945" y="127630"/>
                    <a:pt x="358621" y="104912"/>
                  </a:cubicBezTo>
                  <a:cubicBezTo>
                    <a:pt x="363521" y="100683"/>
                    <a:pt x="364065" y="93282"/>
                    <a:pt x="359835" y="88382"/>
                  </a:cubicBezTo>
                  <a:cubicBezTo>
                    <a:pt x="357611" y="85805"/>
                    <a:pt x="354376" y="84323"/>
                    <a:pt x="350972" y="84320"/>
                  </a:cubicBezTo>
                  <a:cubicBezTo>
                    <a:pt x="349649" y="84321"/>
                    <a:pt x="348335" y="84544"/>
                    <a:pt x="347084" y="84977"/>
                  </a:cubicBezTo>
                  <a:cubicBezTo>
                    <a:pt x="340216" y="74616"/>
                    <a:pt x="332354" y="64950"/>
                    <a:pt x="323608" y="56116"/>
                  </a:cubicBezTo>
                  <a:cubicBezTo>
                    <a:pt x="323534" y="55971"/>
                    <a:pt x="323442" y="55836"/>
                    <a:pt x="323334" y="55715"/>
                  </a:cubicBezTo>
                  <a:cubicBezTo>
                    <a:pt x="323223" y="55629"/>
                    <a:pt x="323107" y="55550"/>
                    <a:pt x="322987" y="55477"/>
                  </a:cubicBezTo>
                  <a:cubicBezTo>
                    <a:pt x="315154" y="47656"/>
                    <a:pt x="306658" y="40528"/>
                    <a:pt x="297594" y="34174"/>
                  </a:cubicBezTo>
                  <a:cubicBezTo>
                    <a:pt x="298433" y="32225"/>
                    <a:pt x="298861" y="30125"/>
                    <a:pt x="298854" y="28003"/>
                  </a:cubicBezTo>
                  <a:cubicBezTo>
                    <a:pt x="298855" y="19262"/>
                    <a:pt x="291770" y="12175"/>
                    <a:pt x="283029" y="12174"/>
                  </a:cubicBezTo>
                  <a:cubicBezTo>
                    <a:pt x="278117" y="12173"/>
                    <a:pt x="273482" y="14454"/>
                    <a:pt x="270486" y="18346"/>
                  </a:cubicBezTo>
                  <a:cubicBezTo>
                    <a:pt x="245291" y="6318"/>
                    <a:pt x="217735" y="51"/>
                    <a:pt x="189817" y="0"/>
                  </a:cubicBezTo>
                  <a:lnTo>
                    <a:pt x="189251" y="0"/>
                  </a:lnTo>
                  <a:cubicBezTo>
                    <a:pt x="159960" y="-30"/>
                    <a:pt x="131067" y="6784"/>
                    <a:pt x="104876" y="19898"/>
                  </a:cubicBezTo>
                  <a:cubicBezTo>
                    <a:pt x="102682" y="17568"/>
                    <a:pt x="99624" y="16247"/>
                    <a:pt x="96424" y="16247"/>
                  </a:cubicBezTo>
                  <a:cubicBezTo>
                    <a:pt x="89941" y="16247"/>
                    <a:pt x="84686" y="21502"/>
                    <a:pt x="84686" y="27985"/>
                  </a:cubicBezTo>
                  <a:cubicBezTo>
                    <a:pt x="84694" y="29097"/>
                    <a:pt x="84853" y="30202"/>
                    <a:pt x="85160" y="31271"/>
                  </a:cubicBezTo>
                  <a:cubicBezTo>
                    <a:pt x="77698" y="36199"/>
                    <a:pt x="70597" y="41653"/>
                    <a:pt x="63911" y="47591"/>
                  </a:cubicBezTo>
                  <a:cubicBezTo>
                    <a:pt x="58532" y="43991"/>
                    <a:pt x="51253" y="45434"/>
                    <a:pt x="47653" y="50813"/>
                  </a:cubicBezTo>
                  <a:cubicBezTo>
                    <a:pt x="45017" y="54754"/>
                    <a:pt x="45014" y="59895"/>
                    <a:pt x="47646" y="63838"/>
                  </a:cubicBezTo>
                  <a:cubicBezTo>
                    <a:pt x="42571" y="69566"/>
                    <a:pt x="37846" y="75595"/>
                    <a:pt x="33498" y="81892"/>
                  </a:cubicBezTo>
                  <a:cubicBezTo>
                    <a:pt x="31423" y="80947"/>
                    <a:pt x="29170" y="80455"/>
                    <a:pt x="26890" y="80450"/>
                  </a:cubicBezTo>
                  <a:cubicBezTo>
                    <a:pt x="18149" y="80440"/>
                    <a:pt x="11055" y="87518"/>
                    <a:pt x="11045" y="96259"/>
                  </a:cubicBezTo>
                  <a:cubicBezTo>
                    <a:pt x="11039" y="101416"/>
                    <a:pt x="13546" y="106252"/>
                    <a:pt x="17763" y="109220"/>
                  </a:cubicBezTo>
                  <a:cubicBezTo>
                    <a:pt x="-6600" y="161360"/>
                    <a:pt x="-5868" y="221762"/>
                    <a:pt x="19752" y="273296"/>
                  </a:cubicBezTo>
                  <a:cubicBezTo>
                    <a:pt x="14665" y="277299"/>
                    <a:pt x="13786" y="284667"/>
                    <a:pt x="17788" y="289754"/>
                  </a:cubicBezTo>
                  <a:cubicBezTo>
                    <a:pt x="21010" y="293849"/>
                    <a:pt x="26548" y="295325"/>
                    <a:pt x="31381" y="293377"/>
                  </a:cubicBezTo>
                  <a:cubicBezTo>
                    <a:pt x="38434" y="304075"/>
                    <a:pt x="46543" y="314037"/>
                    <a:pt x="55587" y="323114"/>
                  </a:cubicBezTo>
                  <a:cubicBezTo>
                    <a:pt x="55587" y="323114"/>
                    <a:pt x="55587" y="323279"/>
                    <a:pt x="55733" y="323333"/>
                  </a:cubicBezTo>
                  <a:cubicBezTo>
                    <a:pt x="55814" y="323395"/>
                    <a:pt x="55900" y="323450"/>
                    <a:pt x="55989" y="323498"/>
                  </a:cubicBezTo>
                  <a:cubicBezTo>
                    <a:pt x="88661" y="356045"/>
                    <a:pt x="132129" y="375490"/>
                    <a:pt x="178170" y="378153"/>
                  </a:cubicBezTo>
                  <a:cubicBezTo>
                    <a:pt x="179363" y="384515"/>
                    <a:pt x="185487" y="388705"/>
                    <a:pt x="191849" y="387512"/>
                  </a:cubicBezTo>
                  <a:cubicBezTo>
                    <a:pt x="196600" y="386621"/>
                    <a:pt x="200317" y="382905"/>
                    <a:pt x="201208" y="378153"/>
                  </a:cubicBezTo>
                  <a:cubicBezTo>
                    <a:pt x="225231" y="376654"/>
                    <a:pt x="248743" y="370556"/>
                    <a:pt x="270467" y="360190"/>
                  </a:cubicBezTo>
                  <a:cubicBezTo>
                    <a:pt x="275810" y="367109"/>
                    <a:pt x="285749" y="368386"/>
                    <a:pt x="292668" y="363044"/>
                  </a:cubicBezTo>
                  <a:cubicBezTo>
                    <a:pt x="298354" y="358653"/>
                    <a:pt x="300370" y="350983"/>
                    <a:pt x="297576" y="344363"/>
                  </a:cubicBezTo>
                  <a:cubicBezTo>
                    <a:pt x="306521" y="338087"/>
                    <a:pt x="314912" y="331058"/>
                    <a:pt x="322659" y="323352"/>
                  </a:cubicBezTo>
                  <a:cubicBezTo>
                    <a:pt x="322779" y="323279"/>
                    <a:pt x="322894" y="323200"/>
                    <a:pt x="323006" y="323114"/>
                  </a:cubicBezTo>
                  <a:cubicBezTo>
                    <a:pt x="323115" y="323023"/>
                    <a:pt x="323152" y="322895"/>
                    <a:pt x="323243" y="322786"/>
                  </a:cubicBezTo>
                  <a:cubicBezTo>
                    <a:pt x="334648" y="311306"/>
                    <a:pt x="344548" y="298425"/>
                    <a:pt x="352707" y="284450"/>
                  </a:cubicBezTo>
                  <a:cubicBezTo>
                    <a:pt x="352909" y="284183"/>
                    <a:pt x="353057" y="283879"/>
                    <a:pt x="353145" y="283556"/>
                  </a:cubicBezTo>
                  <a:close/>
                  <a:moveTo>
                    <a:pt x="320961" y="317109"/>
                  </a:moveTo>
                  <a:lnTo>
                    <a:pt x="289252" y="285345"/>
                  </a:lnTo>
                  <a:lnTo>
                    <a:pt x="345843" y="285345"/>
                  </a:lnTo>
                  <a:cubicBezTo>
                    <a:pt x="338750" y="296802"/>
                    <a:pt x="330432" y="307452"/>
                    <a:pt x="321034" y="317109"/>
                  </a:cubicBezTo>
                  <a:close/>
                  <a:moveTo>
                    <a:pt x="35835" y="290255"/>
                  </a:moveTo>
                  <a:cubicBezTo>
                    <a:pt x="37035" y="288858"/>
                    <a:pt x="37880" y="287193"/>
                    <a:pt x="38299" y="285400"/>
                  </a:cubicBezTo>
                  <a:lnTo>
                    <a:pt x="80834" y="285400"/>
                  </a:lnTo>
                  <a:cubicBezTo>
                    <a:pt x="81226" y="287686"/>
                    <a:pt x="82124" y="289857"/>
                    <a:pt x="83463" y="291752"/>
                  </a:cubicBezTo>
                  <a:lnTo>
                    <a:pt x="57759" y="317455"/>
                  </a:lnTo>
                  <a:cubicBezTo>
                    <a:pt x="49611" y="309100"/>
                    <a:pt x="42270" y="299992"/>
                    <a:pt x="35835" y="290255"/>
                  </a:cubicBezTo>
                  <a:close/>
                  <a:moveTo>
                    <a:pt x="321326" y="61611"/>
                  </a:moveTo>
                  <a:cubicBezTo>
                    <a:pt x="329167" y="69728"/>
                    <a:pt x="336249" y="78545"/>
                    <a:pt x="342484" y="87953"/>
                  </a:cubicBezTo>
                  <a:cubicBezTo>
                    <a:pt x="341053" y="89445"/>
                    <a:pt x="340045" y="91291"/>
                    <a:pt x="339563" y="93302"/>
                  </a:cubicBezTo>
                  <a:lnTo>
                    <a:pt x="289617" y="93302"/>
                  </a:lnTo>
                  <a:close/>
                  <a:moveTo>
                    <a:pt x="201116" y="279868"/>
                  </a:moveTo>
                  <a:cubicBezTo>
                    <a:pt x="200086" y="275588"/>
                    <a:pt x="196744" y="272245"/>
                    <a:pt x="192464" y="271215"/>
                  </a:cubicBezTo>
                  <a:lnTo>
                    <a:pt x="192464" y="204749"/>
                  </a:lnTo>
                  <a:cubicBezTo>
                    <a:pt x="194609" y="204354"/>
                    <a:pt x="196649" y="203514"/>
                    <a:pt x="198451" y="202284"/>
                  </a:cubicBezTo>
                  <a:lnTo>
                    <a:pt x="276054" y="279868"/>
                  </a:lnTo>
                  <a:close/>
                  <a:moveTo>
                    <a:pt x="109385" y="291716"/>
                  </a:moveTo>
                  <a:cubicBezTo>
                    <a:pt x="110720" y="289812"/>
                    <a:pt x="111618" y="287636"/>
                    <a:pt x="112013" y="285345"/>
                  </a:cubicBezTo>
                  <a:lnTo>
                    <a:pt x="178334" y="285345"/>
                  </a:lnTo>
                  <a:cubicBezTo>
                    <a:pt x="179358" y="289632"/>
                    <a:pt x="182701" y="292983"/>
                    <a:pt x="186987" y="294016"/>
                  </a:cubicBezTo>
                  <a:lnTo>
                    <a:pt x="186987" y="364517"/>
                  </a:lnTo>
                  <a:cubicBezTo>
                    <a:pt x="185793" y="364802"/>
                    <a:pt x="184653" y="365277"/>
                    <a:pt x="183610" y="365923"/>
                  </a:cubicBezTo>
                  <a:close/>
                  <a:moveTo>
                    <a:pt x="187024" y="98778"/>
                  </a:moveTo>
                  <a:lnTo>
                    <a:pt x="187024" y="173624"/>
                  </a:lnTo>
                  <a:cubicBezTo>
                    <a:pt x="184606" y="174017"/>
                    <a:pt x="182312" y="174967"/>
                    <a:pt x="180324" y="176399"/>
                  </a:cubicBezTo>
                  <a:lnTo>
                    <a:pt x="106281" y="102374"/>
                  </a:lnTo>
                  <a:cubicBezTo>
                    <a:pt x="106993" y="101252"/>
                    <a:pt x="107512" y="100018"/>
                    <a:pt x="107815" y="98723"/>
                  </a:cubicBezTo>
                  <a:close/>
                  <a:moveTo>
                    <a:pt x="112050" y="279868"/>
                  </a:moveTo>
                  <a:cubicBezTo>
                    <a:pt x="111638" y="277593"/>
                    <a:pt x="110742" y="275432"/>
                    <a:pt x="109421" y="273534"/>
                  </a:cubicBezTo>
                  <a:lnTo>
                    <a:pt x="180616" y="202339"/>
                  </a:lnTo>
                  <a:cubicBezTo>
                    <a:pt x="182520" y="203641"/>
                    <a:pt x="184690" y="204502"/>
                    <a:pt x="186969" y="204858"/>
                  </a:cubicBezTo>
                  <a:lnTo>
                    <a:pt x="186969" y="271270"/>
                  </a:lnTo>
                  <a:cubicBezTo>
                    <a:pt x="182688" y="272300"/>
                    <a:pt x="179346" y="275642"/>
                    <a:pt x="178316" y="279923"/>
                  </a:cubicBezTo>
                  <a:close/>
                  <a:moveTo>
                    <a:pt x="205151" y="192061"/>
                  </a:moveTo>
                  <a:lnTo>
                    <a:pt x="271618" y="192061"/>
                  </a:lnTo>
                  <a:cubicBezTo>
                    <a:pt x="272596" y="196427"/>
                    <a:pt x="275974" y="199855"/>
                    <a:pt x="280325" y="200897"/>
                  </a:cubicBezTo>
                  <a:lnTo>
                    <a:pt x="280325" y="276382"/>
                  </a:lnTo>
                  <a:lnTo>
                    <a:pt x="202413" y="198451"/>
                  </a:lnTo>
                  <a:cubicBezTo>
                    <a:pt x="203776" y="196548"/>
                    <a:pt x="204698" y="194365"/>
                    <a:pt x="205114" y="192061"/>
                  </a:cubicBezTo>
                  <a:close/>
                  <a:moveTo>
                    <a:pt x="280325" y="178096"/>
                  </a:moveTo>
                  <a:cubicBezTo>
                    <a:pt x="276102" y="179111"/>
                    <a:pt x="272786" y="182377"/>
                    <a:pt x="271709" y="186585"/>
                  </a:cubicBezTo>
                  <a:lnTo>
                    <a:pt x="205151" y="186585"/>
                  </a:lnTo>
                  <a:cubicBezTo>
                    <a:pt x="204774" y="184329"/>
                    <a:pt x="203915" y="182181"/>
                    <a:pt x="202632" y="180287"/>
                  </a:cubicBezTo>
                  <a:lnTo>
                    <a:pt x="280289" y="102630"/>
                  </a:lnTo>
                  <a:close/>
                  <a:moveTo>
                    <a:pt x="198835" y="176380"/>
                  </a:moveTo>
                  <a:cubicBezTo>
                    <a:pt x="196948" y="175021"/>
                    <a:pt x="194785" y="174092"/>
                    <a:pt x="192500" y="173660"/>
                  </a:cubicBezTo>
                  <a:lnTo>
                    <a:pt x="192500" y="98815"/>
                  </a:lnTo>
                  <a:lnTo>
                    <a:pt x="276473" y="98815"/>
                  </a:lnTo>
                  <a:close/>
                  <a:moveTo>
                    <a:pt x="99180" y="107413"/>
                  </a:moveTo>
                  <a:cubicBezTo>
                    <a:pt x="100282" y="107146"/>
                    <a:pt x="101340" y="106722"/>
                    <a:pt x="102320" y="106153"/>
                  </a:cubicBezTo>
                  <a:lnTo>
                    <a:pt x="176454" y="180287"/>
                  </a:lnTo>
                  <a:cubicBezTo>
                    <a:pt x="175171" y="182181"/>
                    <a:pt x="174312" y="184329"/>
                    <a:pt x="173935" y="186585"/>
                  </a:cubicBezTo>
                  <a:lnTo>
                    <a:pt x="99089" y="186585"/>
                  </a:lnTo>
                  <a:close/>
                  <a:moveTo>
                    <a:pt x="174026" y="192061"/>
                  </a:moveTo>
                  <a:cubicBezTo>
                    <a:pt x="174453" y="194368"/>
                    <a:pt x="175388" y="196551"/>
                    <a:pt x="176764" y="198451"/>
                  </a:cubicBezTo>
                  <a:lnTo>
                    <a:pt x="105569" y="269645"/>
                  </a:lnTo>
                  <a:cubicBezTo>
                    <a:pt x="103682" y="268320"/>
                    <a:pt x="101525" y="267428"/>
                    <a:pt x="99253" y="267035"/>
                  </a:cubicBezTo>
                  <a:lnTo>
                    <a:pt x="99253" y="192061"/>
                  </a:lnTo>
                  <a:close/>
                  <a:moveTo>
                    <a:pt x="285820" y="200897"/>
                  </a:moveTo>
                  <a:cubicBezTo>
                    <a:pt x="290164" y="199849"/>
                    <a:pt x="293534" y="196422"/>
                    <a:pt x="294509" y="192061"/>
                  </a:cubicBezTo>
                  <a:lnTo>
                    <a:pt x="364974" y="192061"/>
                  </a:lnTo>
                  <a:cubicBezTo>
                    <a:pt x="365256" y="193256"/>
                    <a:pt x="365731" y="194397"/>
                    <a:pt x="366380" y="195439"/>
                  </a:cubicBezTo>
                  <a:lnTo>
                    <a:pt x="285820" y="275998"/>
                  </a:lnTo>
                  <a:close/>
                  <a:moveTo>
                    <a:pt x="364974" y="186585"/>
                  </a:moveTo>
                  <a:lnTo>
                    <a:pt x="294363" y="186585"/>
                  </a:lnTo>
                  <a:cubicBezTo>
                    <a:pt x="293291" y="182385"/>
                    <a:pt x="289981" y="179124"/>
                    <a:pt x="285765" y="178115"/>
                  </a:cubicBezTo>
                  <a:lnTo>
                    <a:pt x="285765" y="102648"/>
                  </a:lnTo>
                  <a:lnTo>
                    <a:pt x="366325" y="183208"/>
                  </a:lnTo>
                  <a:cubicBezTo>
                    <a:pt x="365682" y="184253"/>
                    <a:pt x="365208" y="185392"/>
                    <a:pt x="364919" y="186585"/>
                  </a:cubicBezTo>
                  <a:close/>
                  <a:moveTo>
                    <a:pt x="192500" y="93302"/>
                  </a:moveTo>
                  <a:lnTo>
                    <a:pt x="192500" y="9328"/>
                  </a:lnTo>
                  <a:lnTo>
                    <a:pt x="276473" y="93302"/>
                  </a:lnTo>
                  <a:close/>
                  <a:moveTo>
                    <a:pt x="187024" y="93302"/>
                  </a:moveTo>
                  <a:lnTo>
                    <a:pt x="107815" y="93302"/>
                  </a:lnTo>
                  <a:cubicBezTo>
                    <a:pt x="107529" y="92108"/>
                    <a:pt x="107055" y="90968"/>
                    <a:pt x="106409" y="89924"/>
                  </a:cubicBezTo>
                  <a:lnTo>
                    <a:pt x="187024" y="9347"/>
                  </a:lnTo>
                  <a:close/>
                  <a:moveTo>
                    <a:pt x="90272" y="106080"/>
                  </a:moveTo>
                  <a:cubicBezTo>
                    <a:pt x="91322" y="106726"/>
                    <a:pt x="92468" y="107201"/>
                    <a:pt x="93667" y="107486"/>
                  </a:cubicBezTo>
                  <a:lnTo>
                    <a:pt x="93667" y="186640"/>
                  </a:lnTo>
                  <a:lnTo>
                    <a:pt x="9694" y="186640"/>
                  </a:lnTo>
                  <a:close/>
                  <a:moveTo>
                    <a:pt x="93667" y="192116"/>
                  </a:moveTo>
                  <a:lnTo>
                    <a:pt x="93667" y="267108"/>
                  </a:lnTo>
                  <a:cubicBezTo>
                    <a:pt x="91384" y="267501"/>
                    <a:pt x="89215" y="268393"/>
                    <a:pt x="87314" y="269718"/>
                  </a:cubicBezTo>
                  <a:lnTo>
                    <a:pt x="9712" y="192116"/>
                  </a:lnTo>
                  <a:close/>
                  <a:moveTo>
                    <a:pt x="87296" y="295641"/>
                  </a:moveTo>
                  <a:cubicBezTo>
                    <a:pt x="89198" y="296980"/>
                    <a:pt x="91374" y="297878"/>
                    <a:pt x="93667" y="298269"/>
                  </a:cubicBezTo>
                  <a:lnTo>
                    <a:pt x="93667" y="346152"/>
                  </a:lnTo>
                  <a:cubicBezTo>
                    <a:pt x="82120" y="339056"/>
                    <a:pt x="71383" y="330719"/>
                    <a:pt x="61648" y="321289"/>
                  </a:cubicBezTo>
                  <a:close/>
                  <a:moveTo>
                    <a:pt x="99144" y="298269"/>
                  </a:moveTo>
                  <a:cubicBezTo>
                    <a:pt x="101425" y="297878"/>
                    <a:pt x="103590" y="296979"/>
                    <a:pt x="105478" y="295641"/>
                  </a:cubicBezTo>
                  <a:lnTo>
                    <a:pt x="179722" y="369793"/>
                  </a:lnTo>
                  <a:cubicBezTo>
                    <a:pt x="179188" y="370681"/>
                    <a:pt x="178766" y="371631"/>
                    <a:pt x="178462" y="372622"/>
                  </a:cubicBezTo>
                  <a:cubicBezTo>
                    <a:pt x="150599" y="371008"/>
                    <a:pt x="123476" y="363027"/>
                    <a:pt x="99180" y="349292"/>
                  </a:cubicBezTo>
                  <a:close/>
                  <a:moveTo>
                    <a:pt x="195895" y="365977"/>
                  </a:moveTo>
                  <a:cubicBezTo>
                    <a:pt x="194854" y="365328"/>
                    <a:pt x="193713" y="364854"/>
                    <a:pt x="192518" y="364572"/>
                  </a:cubicBezTo>
                  <a:lnTo>
                    <a:pt x="192518" y="294016"/>
                  </a:lnTo>
                  <a:cubicBezTo>
                    <a:pt x="196808" y="292991"/>
                    <a:pt x="200155" y="289637"/>
                    <a:pt x="201171" y="285345"/>
                  </a:cubicBezTo>
                  <a:lnTo>
                    <a:pt x="276473" y="285345"/>
                  </a:lnTo>
                  <a:close/>
                  <a:moveTo>
                    <a:pt x="289690" y="279923"/>
                  </a:moveTo>
                  <a:lnTo>
                    <a:pt x="370250" y="199363"/>
                  </a:lnTo>
                  <a:cubicBezTo>
                    <a:pt x="371019" y="199838"/>
                    <a:pt x="371840" y="200224"/>
                    <a:pt x="372696" y="200514"/>
                  </a:cubicBezTo>
                  <a:cubicBezTo>
                    <a:pt x="371016" y="228445"/>
                    <a:pt x="362933" y="255615"/>
                    <a:pt x="349074" y="279923"/>
                  </a:cubicBezTo>
                  <a:close/>
                  <a:moveTo>
                    <a:pt x="372714" y="178242"/>
                  </a:moveTo>
                  <a:cubicBezTo>
                    <a:pt x="371847" y="178521"/>
                    <a:pt x="371020" y="178907"/>
                    <a:pt x="370250" y="179392"/>
                  </a:cubicBezTo>
                  <a:lnTo>
                    <a:pt x="289635" y="98778"/>
                  </a:lnTo>
                  <a:lnTo>
                    <a:pt x="339581" y="98778"/>
                  </a:lnTo>
                  <a:cubicBezTo>
                    <a:pt x="341052" y="105040"/>
                    <a:pt x="347321" y="108924"/>
                    <a:pt x="353583" y="107453"/>
                  </a:cubicBezTo>
                  <a:cubicBezTo>
                    <a:pt x="353638" y="107440"/>
                    <a:pt x="353692" y="107426"/>
                    <a:pt x="353747" y="107413"/>
                  </a:cubicBezTo>
                  <a:cubicBezTo>
                    <a:pt x="364769" y="129484"/>
                    <a:pt x="371202" y="153560"/>
                    <a:pt x="372659" y="178188"/>
                  </a:cubicBezTo>
                  <a:close/>
                  <a:moveTo>
                    <a:pt x="317511" y="57759"/>
                  </a:moveTo>
                  <a:lnTo>
                    <a:pt x="285765" y="89450"/>
                  </a:lnTo>
                  <a:lnTo>
                    <a:pt x="285765" y="43575"/>
                  </a:lnTo>
                  <a:cubicBezTo>
                    <a:pt x="289157" y="42985"/>
                    <a:pt x="292261" y="41299"/>
                    <a:pt x="294601" y="38774"/>
                  </a:cubicBezTo>
                  <a:cubicBezTo>
                    <a:pt x="302715" y="44467"/>
                    <a:pt x="310358" y="50804"/>
                    <a:pt x="317456" y="57723"/>
                  </a:cubicBezTo>
                  <a:close/>
                  <a:moveTo>
                    <a:pt x="280343" y="43611"/>
                  </a:moveTo>
                  <a:lnTo>
                    <a:pt x="280343" y="89450"/>
                  </a:lnTo>
                  <a:lnTo>
                    <a:pt x="196553" y="5659"/>
                  </a:lnTo>
                  <a:cubicBezTo>
                    <a:pt x="221310" y="6593"/>
                    <a:pt x="245616" y="12569"/>
                    <a:pt x="267985" y="23221"/>
                  </a:cubicBezTo>
                  <a:cubicBezTo>
                    <a:pt x="267492" y="24773"/>
                    <a:pt x="267240" y="26392"/>
                    <a:pt x="267236" y="28022"/>
                  </a:cubicBezTo>
                  <a:cubicBezTo>
                    <a:pt x="267258" y="35679"/>
                    <a:pt x="272751" y="42225"/>
                    <a:pt x="280289" y="43575"/>
                  </a:cubicBezTo>
                  <a:close/>
                  <a:moveTo>
                    <a:pt x="183044" y="5641"/>
                  </a:moveTo>
                  <a:lnTo>
                    <a:pt x="102539" y="86036"/>
                  </a:lnTo>
                  <a:cubicBezTo>
                    <a:pt x="101502" y="85391"/>
                    <a:pt x="100368" y="84916"/>
                    <a:pt x="99180" y="84631"/>
                  </a:cubicBezTo>
                  <a:lnTo>
                    <a:pt x="99180" y="39376"/>
                  </a:lnTo>
                  <a:cubicBezTo>
                    <a:pt x="104436" y="38111"/>
                    <a:pt x="108142" y="33410"/>
                    <a:pt x="108143" y="28003"/>
                  </a:cubicBezTo>
                  <a:cubicBezTo>
                    <a:pt x="108147" y="26859"/>
                    <a:pt x="107981" y="25721"/>
                    <a:pt x="107650" y="24626"/>
                  </a:cubicBezTo>
                  <a:cubicBezTo>
                    <a:pt x="131103" y="12941"/>
                    <a:pt x="156800" y="6453"/>
                    <a:pt x="182989" y="5604"/>
                  </a:cubicBezTo>
                  <a:close/>
                  <a:moveTo>
                    <a:pt x="93704" y="39394"/>
                  </a:moveTo>
                  <a:lnTo>
                    <a:pt x="93704" y="84631"/>
                  </a:lnTo>
                  <a:cubicBezTo>
                    <a:pt x="92409" y="84932"/>
                    <a:pt x="91175" y="85451"/>
                    <a:pt x="90053" y="86164"/>
                  </a:cubicBezTo>
                  <a:lnTo>
                    <a:pt x="67380" y="63473"/>
                  </a:lnTo>
                  <a:cubicBezTo>
                    <a:pt x="68545" y="61644"/>
                    <a:pt x="69177" y="59526"/>
                    <a:pt x="69205" y="57357"/>
                  </a:cubicBezTo>
                  <a:cubicBezTo>
                    <a:pt x="69208" y="55347"/>
                    <a:pt x="68686" y="53371"/>
                    <a:pt x="67690" y="51625"/>
                  </a:cubicBezTo>
                  <a:cubicBezTo>
                    <a:pt x="74087" y="45972"/>
                    <a:pt x="80863" y="40763"/>
                    <a:pt x="87972" y="36036"/>
                  </a:cubicBezTo>
                  <a:cubicBezTo>
                    <a:pt x="89523" y="37678"/>
                    <a:pt x="91512" y="38844"/>
                    <a:pt x="93704" y="39394"/>
                  </a:cubicBezTo>
                  <a:close/>
                  <a:moveTo>
                    <a:pt x="51662" y="67544"/>
                  </a:moveTo>
                  <a:cubicBezTo>
                    <a:pt x="55361" y="69622"/>
                    <a:pt x="59897" y="69531"/>
                    <a:pt x="63510" y="67306"/>
                  </a:cubicBezTo>
                  <a:lnTo>
                    <a:pt x="86292" y="90089"/>
                  </a:lnTo>
                  <a:cubicBezTo>
                    <a:pt x="85715" y="91078"/>
                    <a:pt x="85291" y="92149"/>
                    <a:pt x="85033" y="93265"/>
                  </a:cubicBezTo>
                  <a:lnTo>
                    <a:pt x="42443" y="93265"/>
                  </a:lnTo>
                  <a:cubicBezTo>
                    <a:pt x="41832" y="90119"/>
                    <a:pt x="40286" y="87231"/>
                    <a:pt x="38007" y="84977"/>
                  </a:cubicBezTo>
                  <a:cubicBezTo>
                    <a:pt x="42207" y="78899"/>
                    <a:pt x="46767" y="73077"/>
                    <a:pt x="51662" y="67544"/>
                  </a:cubicBezTo>
                  <a:close/>
                  <a:moveTo>
                    <a:pt x="26890" y="112141"/>
                  </a:moveTo>
                  <a:cubicBezTo>
                    <a:pt x="34678" y="112131"/>
                    <a:pt x="41307" y="106469"/>
                    <a:pt x="42535" y="98778"/>
                  </a:cubicBezTo>
                  <a:lnTo>
                    <a:pt x="85033" y="98778"/>
                  </a:lnTo>
                  <a:cubicBezTo>
                    <a:pt x="85314" y="99996"/>
                    <a:pt x="85788" y="101161"/>
                    <a:pt x="86438" y="102228"/>
                  </a:cubicBezTo>
                  <a:lnTo>
                    <a:pt x="5623" y="183025"/>
                  </a:lnTo>
                  <a:cubicBezTo>
                    <a:pt x="6427" y="158296"/>
                    <a:pt x="12246" y="133987"/>
                    <a:pt x="22728" y="111575"/>
                  </a:cubicBezTo>
                  <a:cubicBezTo>
                    <a:pt x="24085" y="111941"/>
                    <a:pt x="25484" y="112131"/>
                    <a:pt x="26890" y="112141"/>
                  </a:cubicBezTo>
                  <a:close/>
                  <a:moveTo>
                    <a:pt x="5641" y="195712"/>
                  </a:moveTo>
                  <a:lnTo>
                    <a:pt x="83481" y="273534"/>
                  </a:lnTo>
                  <a:cubicBezTo>
                    <a:pt x="82145" y="275424"/>
                    <a:pt x="81247" y="277588"/>
                    <a:pt x="80852" y="279868"/>
                  </a:cubicBezTo>
                  <a:lnTo>
                    <a:pt x="38300" y="279868"/>
                  </a:lnTo>
                  <a:cubicBezTo>
                    <a:pt x="36866" y="273802"/>
                    <a:pt x="30917" y="269935"/>
                    <a:pt x="24791" y="271088"/>
                  </a:cubicBezTo>
                  <a:cubicBezTo>
                    <a:pt x="13071" y="247628"/>
                    <a:pt x="6540" y="221921"/>
                    <a:pt x="5641" y="195712"/>
                  </a:cubicBezTo>
                  <a:close/>
                  <a:moveTo>
                    <a:pt x="200970" y="372567"/>
                  </a:moveTo>
                  <a:cubicBezTo>
                    <a:pt x="200685" y="371596"/>
                    <a:pt x="200267" y="370669"/>
                    <a:pt x="199729" y="369811"/>
                  </a:cubicBezTo>
                  <a:lnTo>
                    <a:pt x="280307" y="289215"/>
                  </a:lnTo>
                  <a:lnTo>
                    <a:pt x="280307" y="334852"/>
                  </a:lnTo>
                  <a:cubicBezTo>
                    <a:pt x="272730" y="336174"/>
                    <a:pt x="267201" y="342751"/>
                    <a:pt x="267200" y="350442"/>
                  </a:cubicBezTo>
                  <a:cubicBezTo>
                    <a:pt x="267202" y="352073"/>
                    <a:pt x="267461" y="353693"/>
                    <a:pt x="267966" y="355243"/>
                  </a:cubicBezTo>
                  <a:cubicBezTo>
                    <a:pt x="246936" y="365235"/>
                    <a:pt x="224190" y="371115"/>
                    <a:pt x="200952" y="372567"/>
                  </a:cubicBezTo>
                  <a:close/>
                  <a:moveTo>
                    <a:pt x="285783" y="334834"/>
                  </a:moveTo>
                  <a:lnTo>
                    <a:pt x="285783" y="289598"/>
                  </a:lnTo>
                  <a:lnTo>
                    <a:pt x="317182" y="320979"/>
                  </a:lnTo>
                  <a:cubicBezTo>
                    <a:pt x="310171" y="327788"/>
                    <a:pt x="302632" y="334032"/>
                    <a:pt x="294637" y="339654"/>
                  </a:cubicBezTo>
                  <a:cubicBezTo>
                    <a:pt x="292292" y="337113"/>
                    <a:pt x="289173" y="335419"/>
                    <a:pt x="285765" y="334834"/>
                  </a:cubicBezTo>
                  <a:close/>
                </a:path>
              </a:pathLst>
            </a:custGeom>
            <a:solidFill>
              <a:srgbClr val="213A8F"/>
            </a:solidFill>
            <a:ln w="1819" cap="flat">
              <a:noFill/>
              <a:prstDash val="solid"/>
              <a:miter/>
            </a:ln>
          </p:spPr>
          <p:txBody>
            <a:bodyPr rtlCol="0" anchor="ctr"/>
            <a:lstStyle/>
            <a:p>
              <a:endParaRPr lang="en-US" sz="1350"/>
            </a:p>
          </p:txBody>
        </p:sp>
      </p:grpSp>
    </p:spTree>
    <p:extLst>
      <p:ext uri="{BB962C8B-B14F-4D97-AF65-F5344CB8AC3E}">
        <p14:creationId xmlns:p14="http://schemas.microsoft.com/office/powerpoint/2010/main" val="4145266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2.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9" Type="http://schemas.openxmlformats.org/officeDocument/2006/relationships/slideLayout" Target="../slideLayouts/slideLayout79.xml"/><Relationship Id="rId21" Type="http://schemas.openxmlformats.org/officeDocument/2006/relationships/slideLayout" Target="../slideLayouts/slideLayout61.xml"/><Relationship Id="rId34" Type="http://schemas.openxmlformats.org/officeDocument/2006/relationships/slideLayout" Target="../slideLayouts/slideLayout74.xml"/><Relationship Id="rId42" Type="http://schemas.openxmlformats.org/officeDocument/2006/relationships/slideLayout" Target="../slideLayouts/slideLayout82.xml"/><Relationship Id="rId47" Type="http://schemas.openxmlformats.org/officeDocument/2006/relationships/slideLayout" Target="../slideLayouts/slideLayout87.xml"/><Relationship Id="rId50" Type="http://schemas.openxmlformats.org/officeDocument/2006/relationships/slideLayout" Target="../slideLayouts/slideLayout90.xml"/><Relationship Id="rId55" Type="http://schemas.openxmlformats.org/officeDocument/2006/relationships/theme" Target="../theme/theme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9" Type="http://schemas.openxmlformats.org/officeDocument/2006/relationships/slideLayout" Target="../slideLayouts/slideLayout69.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32" Type="http://schemas.openxmlformats.org/officeDocument/2006/relationships/slideLayout" Target="../slideLayouts/slideLayout72.xml"/><Relationship Id="rId37" Type="http://schemas.openxmlformats.org/officeDocument/2006/relationships/slideLayout" Target="../slideLayouts/slideLayout77.xml"/><Relationship Id="rId40" Type="http://schemas.openxmlformats.org/officeDocument/2006/relationships/slideLayout" Target="../slideLayouts/slideLayout80.xml"/><Relationship Id="rId45" Type="http://schemas.openxmlformats.org/officeDocument/2006/relationships/slideLayout" Target="../slideLayouts/slideLayout85.xml"/><Relationship Id="rId53" Type="http://schemas.openxmlformats.org/officeDocument/2006/relationships/slideLayout" Target="../slideLayouts/slideLayout93.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slideLayout" Target="../slideLayouts/slideLayout71.xml"/><Relationship Id="rId44" Type="http://schemas.openxmlformats.org/officeDocument/2006/relationships/slideLayout" Target="../slideLayouts/slideLayout84.xml"/><Relationship Id="rId52" Type="http://schemas.openxmlformats.org/officeDocument/2006/relationships/slideLayout" Target="../slideLayouts/slideLayout92.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slideLayout" Target="../slideLayouts/slideLayout70.xml"/><Relationship Id="rId35" Type="http://schemas.openxmlformats.org/officeDocument/2006/relationships/slideLayout" Target="../slideLayouts/slideLayout75.xml"/><Relationship Id="rId43" Type="http://schemas.openxmlformats.org/officeDocument/2006/relationships/slideLayout" Target="../slideLayouts/slideLayout83.xml"/><Relationship Id="rId48" Type="http://schemas.openxmlformats.org/officeDocument/2006/relationships/slideLayout" Target="../slideLayouts/slideLayout88.xml"/><Relationship Id="rId8" Type="http://schemas.openxmlformats.org/officeDocument/2006/relationships/slideLayout" Target="../slideLayouts/slideLayout48.xml"/><Relationship Id="rId51" Type="http://schemas.openxmlformats.org/officeDocument/2006/relationships/slideLayout" Target="../slideLayouts/slideLayout91.xml"/><Relationship Id="rId3" Type="http://schemas.openxmlformats.org/officeDocument/2006/relationships/slideLayout" Target="../slideLayouts/slideLayout43.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33" Type="http://schemas.openxmlformats.org/officeDocument/2006/relationships/slideLayout" Target="../slideLayouts/slideLayout73.xml"/><Relationship Id="rId38" Type="http://schemas.openxmlformats.org/officeDocument/2006/relationships/slideLayout" Target="../slideLayouts/slideLayout78.xml"/><Relationship Id="rId46" Type="http://schemas.openxmlformats.org/officeDocument/2006/relationships/slideLayout" Target="../slideLayouts/slideLayout86.xml"/><Relationship Id="rId20" Type="http://schemas.openxmlformats.org/officeDocument/2006/relationships/slideLayout" Target="../slideLayouts/slideLayout60.xml"/><Relationship Id="rId41" Type="http://schemas.openxmlformats.org/officeDocument/2006/relationships/slideLayout" Target="../slideLayouts/slideLayout81.xml"/><Relationship Id="rId54" Type="http://schemas.openxmlformats.org/officeDocument/2006/relationships/slideLayout" Target="../slideLayouts/slideLayout94.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36" Type="http://schemas.openxmlformats.org/officeDocument/2006/relationships/slideLayout" Target="../slideLayouts/slideLayout76.xml"/><Relationship Id="rId4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3" name="THEMAKLEUREN">
            <a:extLst>
              <a:ext uri="{FF2B5EF4-FFF2-40B4-BE49-F238E27FC236}">
                <a16:creationId xmlns:a16="http://schemas.microsoft.com/office/drawing/2014/main" id="{9D3C318D-7D68-4056-B093-32B4543686BA}"/>
              </a:ext>
            </a:extLst>
          </p:cNvPr>
          <p:cNvGrpSpPr/>
          <p:nvPr userDrawn="1"/>
        </p:nvGrpSpPr>
        <p:grpSpPr>
          <a:xfrm>
            <a:off x="1" y="5199065"/>
            <a:ext cx="1095752" cy="250356"/>
            <a:chOff x="8419153" y="176532"/>
            <a:chExt cx="1461003" cy="333499"/>
          </a:xfrm>
        </p:grpSpPr>
        <p:grpSp>
          <p:nvGrpSpPr>
            <p:cNvPr id="12" name="Groep 11">
              <a:extLst>
                <a:ext uri="{FF2B5EF4-FFF2-40B4-BE49-F238E27FC236}">
                  <a16:creationId xmlns:a16="http://schemas.microsoft.com/office/drawing/2014/main" id="{6C8B8488-5D61-436D-BCDE-494BA44E52B3}"/>
                </a:ext>
              </a:extLst>
            </p:cNvPr>
            <p:cNvGrpSpPr/>
            <p:nvPr userDrawn="1"/>
          </p:nvGrpSpPr>
          <p:grpSpPr>
            <a:xfrm rot="16200000">
              <a:off x="9078096" y="-292029"/>
              <a:ext cx="143117" cy="1461003"/>
              <a:chOff x="8410390" y="426075"/>
              <a:chExt cx="212649" cy="2170815"/>
            </a:xfrm>
          </p:grpSpPr>
          <p:sp>
            <p:nvSpPr>
              <p:cNvPr id="10" name="Rechthoek: afgeronde hoeken 9">
                <a:extLst>
                  <a:ext uri="{FF2B5EF4-FFF2-40B4-BE49-F238E27FC236}">
                    <a16:creationId xmlns:a16="http://schemas.microsoft.com/office/drawing/2014/main" id="{72C35D7D-AAB4-4264-96AA-812D82EE03AB}"/>
                  </a:ext>
                </a:extLst>
              </p:cNvPr>
              <p:cNvSpPr/>
              <p:nvPr userDrawn="1"/>
            </p:nvSpPr>
            <p:spPr>
              <a:xfrm>
                <a:off x="8410390" y="705813"/>
                <a:ext cx="212649" cy="212649"/>
              </a:xfrm>
              <a:prstGeom prst="roundRect">
                <a:avLst>
                  <a:gd name="adj" fmla="val 2672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750" b="1" u="none" noProof="0">
                  <a:latin typeface="+mj-lt"/>
                </a:endParaRPr>
              </a:p>
            </p:txBody>
          </p:sp>
          <p:sp>
            <p:nvSpPr>
              <p:cNvPr id="26" name="Rechthoek: afgeronde hoeken 25">
                <a:extLst>
                  <a:ext uri="{FF2B5EF4-FFF2-40B4-BE49-F238E27FC236}">
                    <a16:creationId xmlns:a16="http://schemas.microsoft.com/office/drawing/2014/main" id="{21B9CFFD-C4AF-4A24-8B0F-80433A49DA58}"/>
                  </a:ext>
                </a:extLst>
              </p:cNvPr>
              <p:cNvSpPr/>
              <p:nvPr userDrawn="1"/>
            </p:nvSpPr>
            <p:spPr>
              <a:xfrm>
                <a:off x="8410390" y="985551"/>
                <a:ext cx="212649" cy="212649"/>
              </a:xfrm>
              <a:prstGeom prst="roundRect">
                <a:avLst>
                  <a:gd name="adj" fmla="val 2672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750" b="1" u="none" noProof="0">
                  <a:latin typeface="+mj-lt"/>
                </a:endParaRPr>
              </a:p>
            </p:txBody>
          </p:sp>
          <p:sp>
            <p:nvSpPr>
              <p:cNvPr id="29" name="Rechthoek: afgeronde hoeken 28">
                <a:extLst>
                  <a:ext uri="{FF2B5EF4-FFF2-40B4-BE49-F238E27FC236}">
                    <a16:creationId xmlns:a16="http://schemas.microsoft.com/office/drawing/2014/main" id="{71112316-63C8-419B-93FA-B3BB8F8EFB81}"/>
                  </a:ext>
                </a:extLst>
              </p:cNvPr>
              <p:cNvSpPr/>
              <p:nvPr userDrawn="1"/>
            </p:nvSpPr>
            <p:spPr>
              <a:xfrm>
                <a:off x="8410390" y="1265289"/>
                <a:ext cx="212649" cy="212649"/>
              </a:xfrm>
              <a:prstGeom prst="roundRect">
                <a:avLst>
                  <a:gd name="adj" fmla="val 2672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750" b="1" u="none" noProof="0">
                  <a:latin typeface="+mj-lt"/>
                </a:endParaRPr>
              </a:p>
            </p:txBody>
          </p:sp>
          <p:sp>
            <p:nvSpPr>
              <p:cNvPr id="32" name="Rechthoek: afgeronde hoeken 31">
                <a:extLst>
                  <a:ext uri="{FF2B5EF4-FFF2-40B4-BE49-F238E27FC236}">
                    <a16:creationId xmlns:a16="http://schemas.microsoft.com/office/drawing/2014/main" id="{D7E9BEBB-D0DC-4557-835D-FC149C7585FD}"/>
                  </a:ext>
                </a:extLst>
              </p:cNvPr>
              <p:cNvSpPr/>
              <p:nvPr userDrawn="1"/>
            </p:nvSpPr>
            <p:spPr>
              <a:xfrm>
                <a:off x="8410390" y="1545027"/>
                <a:ext cx="212649" cy="212649"/>
              </a:xfrm>
              <a:prstGeom prst="roundRect">
                <a:avLst>
                  <a:gd name="adj" fmla="val 2672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750" b="1" u="none" noProof="0">
                  <a:latin typeface="+mj-lt"/>
                </a:endParaRPr>
              </a:p>
            </p:txBody>
          </p:sp>
          <p:sp>
            <p:nvSpPr>
              <p:cNvPr id="35" name="Rechthoek: afgeronde hoeken 34">
                <a:extLst>
                  <a:ext uri="{FF2B5EF4-FFF2-40B4-BE49-F238E27FC236}">
                    <a16:creationId xmlns:a16="http://schemas.microsoft.com/office/drawing/2014/main" id="{2196EB4D-914A-41CD-9D75-6F89501EF0B8}"/>
                  </a:ext>
                </a:extLst>
              </p:cNvPr>
              <p:cNvSpPr/>
              <p:nvPr userDrawn="1"/>
            </p:nvSpPr>
            <p:spPr>
              <a:xfrm>
                <a:off x="8410390" y="1824765"/>
                <a:ext cx="212649" cy="212649"/>
              </a:xfrm>
              <a:prstGeom prst="roundRect">
                <a:avLst>
                  <a:gd name="adj" fmla="val 2672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750" b="1" u="none" noProof="0">
                  <a:latin typeface="+mj-lt"/>
                </a:endParaRPr>
              </a:p>
            </p:txBody>
          </p:sp>
          <p:sp>
            <p:nvSpPr>
              <p:cNvPr id="38" name="Rechthoek: afgeronde hoeken 37">
                <a:extLst>
                  <a:ext uri="{FF2B5EF4-FFF2-40B4-BE49-F238E27FC236}">
                    <a16:creationId xmlns:a16="http://schemas.microsoft.com/office/drawing/2014/main" id="{F1454947-644A-4FBF-A032-C689B5740B2A}"/>
                  </a:ext>
                </a:extLst>
              </p:cNvPr>
              <p:cNvSpPr/>
              <p:nvPr userDrawn="1"/>
            </p:nvSpPr>
            <p:spPr>
              <a:xfrm>
                <a:off x="8410390" y="2104503"/>
                <a:ext cx="212649" cy="212649"/>
              </a:xfrm>
              <a:prstGeom prst="roundRect">
                <a:avLst>
                  <a:gd name="adj" fmla="val 2672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750" b="1" u="none" noProof="0">
                  <a:latin typeface="+mj-lt"/>
                </a:endParaRPr>
              </a:p>
            </p:txBody>
          </p:sp>
          <p:sp>
            <p:nvSpPr>
              <p:cNvPr id="41" name="Rechthoek: afgeronde hoeken 40">
                <a:extLst>
                  <a:ext uri="{FF2B5EF4-FFF2-40B4-BE49-F238E27FC236}">
                    <a16:creationId xmlns:a16="http://schemas.microsoft.com/office/drawing/2014/main" id="{78DD8BE2-8EB7-4C12-B1C2-AEA6DD7D8C23}"/>
                  </a:ext>
                </a:extLst>
              </p:cNvPr>
              <p:cNvSpPr/>
              <p:nvPr userDrawn="1"/>
            </p:nvSpPr>
            <p:spPr>
              <a:xfrm>
                <a:off x="8410390" y="2384241"/>
                <a:ext cx="212649" cy="212649"/>
              </a:xfrm>
              <a:prstGeom prst="roundRect">
                <a:avLst>
                  <a:gd name="adj" fmla="val 2672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750" b="1" u="none" noProof="0">
                  <a:latin typeface="+mj-lt"/>
                </a:endParaRPr>
              </a:p>
            </p:txBody>
          </p:sp>
          <p:sp>
            <p:nvSpPr>
              <p:cNvPr id="47" name="Rechthoek: afgeronde hoeken 46">
                <a:extLst>
                  <a:ext uri="{FF2B5EF4-FFF2-40B4-BE49-F238E27FC236}">
                    <a16:creationId xmlns:a16="http://schemas.microsoft.com/office/drawing/2014/main" id="{1D7DDBC7-4460-4F2C-927A-7AE13B24D8F4}"/>
                  </a:ext>
                </a:extLst>
              </p:cNvPr>
              <p:cNvSpPr/>
              <p:nvPr userDrawn="1"/>
            </p:nvSpPr>
            <p:spPr>
              <a:xfrm>
                <a:off x="8410390" y="426075"/>
                <a:ext cx="212649" cy="212649"/>
              </a:xfrm>
              <a:prstGeom prst="roundRect">
                <a:avLst>
                  <a:gd name="adj" fmla="val 2672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750" b="1" u="none" noProof="0">
                  <a:latin typeface="+mj-lt"/>
                </a:endParaRPr>
              </a:p>
            </p:txBody>
          </p:sp>
        </p:grpSp>
        <p:sp>
          <p:nvSpPr>
            <p:cNvPr id="49" name="Tekstvak 48">
              <a:extLst>
                <a:ext uri="{FF2B5EF4-FFF2-40B4-BE49-F238E27FC236}">
                  <a16:creationId xmlns:a16="http://schemas.microsoft.com/office/drawing/2014/main" id="{00A66507-1AE0-46EB-92B8-915DBFB60F41}"/>
                </a:ext>
              </a:extLst>
            </p:cNvPr>
            <p:cNvSpPr txBox="1"/>
            <p:nvPr userDrawn="1"/>
          </p:nvSpPr>
          <p:spPr>
            <a:xfrm>
              <a:off x="8419153" y="176532"/>
              <a:ext cx="1461003" cy="134653"/>
            </a:xfrm>
            <a:prstGeom prst="rect">
              <a:avLst/>
            </a:prstGeom>
            <a:noFill/>
          </p:spPr>
          <p:txBody>
            <a:bodyPr wrap="square" lIns="0" tIns="0" rIns="0" bIns="0" rtlCol="0">
              <a:noAutofit/>
            </a:bodyPr>
            <a:lstStyle/>
            <a:p>
              <a:pPr algn="l"/>
              <a:r>
                <a:rPr lang="nl-NL" sz="750" b="1" u="none" noProof="0" dirty="0">
                  <a:latin typeface="+mj-lt"/>
                </a:rPr>
                <a:t>Achmea themakleuren</a:t>
              </a:r>
            </a:p>
          </p:txBody>
        </p:sp>
      </p:grpSp>
      <p:grpSp>
        <p:nvGrpSpPr>
          <p:cNvPr id="50" name="OVERIGE KLEUREN">
            <a:extLst>
              <a:ext uri="{FF2B5EF4-FFF2-40B4-BE49-F238E27FC236}">
                <a16:creationId xmlns:a16="http://schemas.microsoft.com/office/drawing/2014/main" id="{139292DB-CA74-4075-BC92-B06602D34DDC}"/>
              </a:ext>
            </a:extLst>
          </p:cNvPr>
          <p:cNvGrpSpPr/>
          <p:nvPr userDrawn="1"/>
        </p:nvGrpSpPr>
        <p:grpSpPr>
          <a:xfrm>
            <a:off x="1287610" y="5199064"/>
            <a:ext cx="1095752" cy="250356"/>
            <a:chOff x="8419153" y="176531"/>
            <a:chExt cx="1461003" cy="333499"/>
          </a:xfrm>
        </p:grpSpPr>
        <p:grpSp>
          <p:nvGrpSpPr>
            <p:cNvPr id="51" name="Groep 50">
              <a:extLst>
                <a:ext uri="{FF2B5EF4-FFF2-40B4-BE49-F238E27FC236}">
                  <a16:creationId xmlns:a16="http://schemas.microsoft.com/office/drawing/2014/main" id="{026BC4A5-3D18-4206-AEC3-1395E2D4F813}"/>
                </a:ext>
              </a:extLst>
            </p:cNvPr>
            <p:cNvGrpSpPr/>
            <p:nvPr userDrawn="1"/>
          </p:nvGrpSpPr>
          <p:grpSpPr>
            <a:xfrm rot="16200000">
              <a:off x="8607423" y="178644"/>
              <a:ext cx="143117" cy="519656"/>
              <a:chOff x="8410390" y="426075"/>
              <a:chExt cx="212649" cy="772125"/>
            </a:xfrm>
          </p:grpSpPr>
          <p:sp>
            <p:nvSpPr>
              <p:cNvPr id="53" name="Rechthoek: afgeronde hoeken 52">
                <a:extLst>
                  <a:ext uri="{FF2B5EF4-FFF2-40B4-BE49-F238E27FC236}">
                    <a16:creationId xmlns:a16="http://schemas.microsoft.com/office/drawing/2014/main" id="{5465870F-5975-4142-8BF0-A929890F5184}"/>
                  </a:ext>
                </a:extLst>
              </p:cNvPr>
              <p:cNvSpPr/>
              <p:nvPr userDrawn="1"/>
            </p:nvSpPr>
            <p:spPr>
              <a:xfrm>
                <a:off x="8410390" y="705813"/>
                <a:ext cx="212649" cy="212649"/>
              </a:xfrm>
              <a:prstGeom prst="roundRect">
                <a:avLst>
                  <a:gd name="adj" fmla="val 26722"/>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lvl="0" algn="ctr"/>
                <a:endParaRPr lang="nl-NL" sz="750" b="1" u="none" noProof="0">
                  <a:latin typeface="+mj-lt"/>
                </a:endParaRPr>
              </a:p>
            </p:txBody>
          </p:sp>
          <p:sp>
            <p:nvSpPr>
              <p:cNvPr id="54" name="Rechthoek: afgeronde hoeken 53">
                <a:extLst>
                  <a:ext uri="{FF2B5EF4-FFF2-40B4-BE49-F238E27FC236}">
                    <a16:creationId xmlns:a16="http://schemas.microsoft.com/office/drawing/2014/main" id="{63DEE779-FB50-4FA3-93B0-85E181EA893E}"/>
                  </a:ext>
                </a:extLst>
              </p:cNvPr>
              <p:cNvSpPr/>
              <p:nvPr userDrawn="1"/>
            </p:nvSpPr>
            <p:spPr>
              <a:xfrm>
                <a:off x="8410390" y="985551"/>
                <a:ext cx="212649" cy="212649"/>
              </a:xfrm>
              <a:prstGeom prst="roundRect">
                <a:avLst>
                  <a:gd name="adj" fmla="val 26722"/>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lvl="0" algn="ctr"/>
                <a:endParaRPr lang="nl-NL" sz="750" b="1" u="none" noProof="0" dirty="0">
                  <a:latin typeface="+mj-lt"/>
                </a:endParaRPr>
              </a:p>
            </p:txBody>
          </p:sp>
          <p:sp>
            <p:nvSpPr>
              <p:cNvPr id="61" name="Rechthoek: afgeronde hoeken 60">
                <a:extLst>
                  <a:ext uri="{FF2B5EF4-FFF2-40B4-BE49-F238E27FC236}">
                    <a16:creationId xmlns:a16="http://schemas.microsoft.com/office/drawing/2014/main" id="{21C7E1C1-A97E-47CD-9961-15F5227E277B}"/>
                  </a:ext>
                </a:extLst>
              </p:cNvPr>
              <p:cNvSpPr/>
              <p:nvPr userDrawn="1"/>
            </p:nvSpPr>
            <p:spPr>
              <a:xfrm>
                <a:off x="8410390" y="426075"/>
                <a:ext cx="212649" cy="212649"/>
              </a:xfrm>
              <a:prstGeom prst="roundRect">
                <a:avLst>
                  <a:gd name="adj" fmla="val 26722"/>
                </a:avLst>
              </a:prstGeom>
              <a:solidFill>
                <a:srgbClr val="4A794C"/>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lvl="0" algn="ctr"/>
                <a:endParaRPr lang="nl-NL" sz="750" b="1" u="none" noProof="0">
                  <a:latin typeface="+mj-lt"/>
                </a:endParaRPr>
              </a:p>
            </p:txBody>
          </p:sp>
        </p:grpSp>
        <p:sp>
          <p:nvSpPr>
            <p:cNvPr id="52" name="Tekstvak 51">
              <a:extLst>
                <a:ext uri="{FF2B5EF4-FFF2-40B4-BE49-F238E27FC236}">
                  <a16:creationId xmlns:a16="http://schemas.microsoft.com/office/drawing/2014/main" id="{C44176F0-EB56-46B2-B92E-619B77378192}"/>
                </a:ext>
              </a:extLst>
            </p:cNvPr>
            <p:cNvSpPr txBox="1"/>
            <p:nvPr userDrawn="1"/>
          </p:nvSpPr>
          <p:spPr>
            <a:xfrm>
              <a:off x="8419153" y="176531"/>
              <a:ext cx="1461003" cy="134653"/>
            </a:xfrm>
            <a:prstGeom prst="rect">
              <a:avLst/>
            </a:prstGeom>
            <a:noFill/>
          </p:spPr>
          <p:txBody>
            <a:bodyPr wrap="square" lIns="0" tIns="0" rIns="0" bIns="0" rtlCol="0">
              <a:noAutofit/>
            </a:bodyPr>
            <a:lstStyle/>
            <a:p>
              <a:pPr algn="l"/>
              <a:r>
                <a:rPr lang="nl-NL" sz="750" b="1" u="none" noProof="0" dirty="0">
                  <a:latin typeface="+mj-lt"/>
                </a:rPr>
                <a:t>Overige Achmea kleuren</a:t>
              </a:r>
            </a:p>
          </p:txBody>
        </p:sp>
      </p:grpSp>
      <p:sp>
        <p:nvSpPr>
          <p:cNvPr id="2" name="Tijdelijke aanduiding voor titel 1">
            <a:extLst>
              <a:ext uri="{FF2B5EF4-FFF2-40B4-BE49-F238E27FC236}">
                <a16:creationId xmlns:a16="http://schemas.microsoft.com/office/drawing/2014/main" id="{219B37A3-82F2-45D5-868F-F00F93F6E7B3}"/>
              </a:ext>
            </a:extLst>
          </p:cNvPr>
          <p:cNvSpPr>
            <a:spLocks noGrp="1"/>
          </p:cNvSpPr>
          <p:nvPr>
            <p:ph type="title"/>
          </p:nvPr>
        </p:nvSpPr>
        <p:spPr>
          <a:xfrm>
            <a:off x="405000" y="404500"/>
            <a:ext cx="8334000" cy="226063"/>
          </a:xfrm>
          <a:prstGeom prst="rect">
            <a:avLst/>
          </a:prstGeom>
        </p:spPr>
        <p:txBody>
          <a:bodyPr vert="horz" lIns="0" tIns="0" rIns="0" bIns="0" rtlCol="0" anchor="t">
            <a:noAutofit/>
          </a:bodyPr>
          <a:lstStyle/>
          <a:p>
            <a:r>
              <a:rPr lang="nl-NL" noProof="0" dirty="0"/>
              <a:t>Voeg hier een titel in</a:t>
            </a:r>
          </a:p>
        </p:txBody>
      </p:sp>
      <p:sp>
        <p:nvSpPr>
          <p:cNvPr id="3" name="Tijdelijke aanduiding voor tekst 2">
            <a:extLst>
              <a:ext uri="{FF2B5EF4-FFF2-40B4-BE49-F238E27FC236}">
                <a16:creationId xmlns:a16="http://schemas.microsoft.com/office/drawing/2014/main" id="{061B9A90-182E-49A3-8BF5-04F32288137B}"/>
              </a:ext>
            </a:extLst>
          </p:cNvPr>
          <p:cNvSpPr>
            <a:spLocks noGrp="1"/>
          </p:cNvSpPr>
          <p:nvPr>
            <p:ph type="body" idx="1"/>
          </p:nvPr>
        </p:nvSpPr>
        <p:spPr>
          <a:xfrm>
            <a:off x="405000" y="1095347"/>
            <a:ext cx="8334001" cy="3092692"/>
          </a:xfrm>
          <a:prstGeom prst="rect">
            <a:avLst/>
          </a:prstGeom>
        </p:spPr>
        <p:txBody>
          <a:bodyPr vert="horz" lIns="0" tIns="0" rIns="0" bIns="0" rtlCol="0">
            <a:noAutofit/>
          </a:bodyPr>
          <a:lstStyle/>
          <a:p>
            <a:pPr lvl="0"/>
            <a:r>
              <a:rPr lang="nl-NL" noProof="0" dirty="0" err="1"/>
              <a:t>Bullet</a:t>
            </a:r>
            <a:endParaRPr lang="nl-NL" noProof="0" dirty="0"/>
          </a:p>
          <a:p>
            <a:pPr lvl="1"/>
            <a:r>
              <a:rPr lang="nl-NL" noProof="0" dirty="0"/>
              <a:t>Sub-</a:t>
            </a:r>
            <a:r>
              <a:rPr lang="nl-NL" noProof="0" dirty="0" err="1"/>
              <a:t>bullet</a:t>
            </a:r>
            <a:r>
              <a:rPr lang="nl-NL" noProof="0" dirty="0"/>
              <a:t> #1</a:t>
            </a:r>
          </a:p>
          <a:p>
            <a:pPr lvl="2"/>
            <a:r>
              <a:rPr lang="nl-NL" noProof="0" dirty="0"/>
              <a:t>Sub-</a:t>
            </a:r>
            <a:r>
              <a:rPr lang="nl-NL" noProof="0" dirty="0" err="1"/>
              <a:t>bullet</a:t>
            </a:r>
            <a:r>
              <a:rPr lang="nl-NL" noProof="0" dirty="0"/>
              <a:t> #2</a:t>
            </a:r>
          </a:p>
          <a:p>
            <a:pPr lvl="3"/>
            <a:r>
              <a:rPr lang="nl-NL" noProof="0" dirty="0"/>
              <a:t>Leestekst</a:t>
            </a:r>
          </a:p>
          <a:p>
            <a:pPr lvl="4"/>
            <a:r>
              <a:rPr lang="nl-NL" noProof="0" dirty="0"/>
              <a:t>Tussenkop</a:t>
            </a:r>
          </a:p>
          <a:p>
            <a:pPr lvl="5"/>
            <a:r>
              <a:rPr lang="nl-NL" noProof="0" dirty="0"/>
              <a:t>Numerieke </a:t>
            </a:r>
            <a:r>
              <a:rPr lang="nl-NL" noProof="0" dirty="0" err="1"/>
              <a:t>bullet</a:t>
            </a:r>
            <a:endParaRPr lang="nl-NL" noProof="0" dirty="0"/>
          </a:p>
          <a:p>
            <a:pPr lvl="6"/>
            <a:r>
              <a:rPr lang="nl-NL" noProof="0" dirty="0"/>
              <a:t>Alfabetische </a:t>
            </a:r>
            <a:r>
              <a:rPr lang="nl-NL" noProof="0" dirty="0" err="1"/>
              <a:t>bullet</a:t>
            </a:r>
            <a:endParaRPr lang="nl-NL" noProof="0" dirty="0"/>
          </a:p>
          <a:p>
            <a:pPr lvl="7"/>
            <a:r>
              <a:rPr lang="nl-NL" noProof="0" dirty="0"/>
              <a:t>Fotobeschrijving</a:t>
            </a:r>
          </a:p>
          <a:p>
            <a:pPr lvl="8"/>
            <a:r>
              <a:rPr lang="nl-NL" noProof="0" dirty="0"/>
              <a:t>Quote tekst</a:t>
            </a:r>
          </a:p>
          <a:p>
            <a:pPr lvl="8"/>
            <a:endParaRPr lang="nl-NL" noProof="0" dirty="0"/>
          </a:p>
        </p:txBody>
      </p:sp>
      <p:sp>
        <p:nvSpPr>
          <p:cNvPr id="4" name="Tijdelijke aanduiding voor datum 3">
            <a:extLst>
              <a:ext uri="{FF2B5EF4-FFF2-40B4-BE49-F238E27FC236}">
                <a16:creationId xmlns:a16="http://schemas.microsoft.com/office/drawing/2014/main" id="{2CC0954C-56F0-4481-AEFC-476FD5516A05}"/>
              </a:ext>
            </a:extLst>
          </p:cNvPr>
          <p:cNvSpPr>
            <a:spLocks noGrp="1"/>
          </p:cNvSpPr>
          <p:nvPr>
            <p:ph type="dt" sz="half" idx="2"/>
          </p:nvPr>
        </p:nvSpPr>
        <p:spPr>
          <a:xfrm>
            <a:off x="8187759" y="5210440"/>
            <a:ext cx="956242" cy="96061"/>
          </a:xfrm>
          <a:prstGeom prst="rect">
            <a:avLst/>
          </a:prstGeom>
        </p:spPr>
        <p:txBody>
          <a:bodyPr vert="horz" lIns="0" tIns="0" rIns="0" bIns="0" rtlCol="0" anchor="ctr">
            <a:noAutofit/>
          </a:bodyPr>
          <a:lstStyle>
            <a:lvl1pPr algn="r">
              <a:defRPr sz="750">
                <a:solidFill>
                  <a:schemeClr val="tx1"/>
                </a:solidFill>
                <a:latin typeface="+mn-lt"/>
              </a:defRPr>
            </a:lvl1pPr>
          </a:lstStyle>
          <a:p>
            <a:endParaRPr lang="nl-NL" dirty="0"/>
          </a:p>
        </p:txBody>
      </p:sp>
      <p:sp>
        <p:nvSpPr>
          <p:cNvPr id="5" name="Tijdelijke aanduiding voor voettekst 4">
            <a:extLst>
              <a:ext uri="{FF2B5EF4-FFF2-40B4-BE49-F238E27FC236}">
                <a16:creationId xmlns:a16="http://schemas.microsoft.com/office/drawing/2014/main" id="{293B2B64-2362-45C8-9E78-5ECAAAF3478D}"/>
              </a:ext>
            </a:extLst>
          </p:cNvPr>
          <p:cNvSpPr>
            <a:spLocks noGrp="1"/>
          </p:cNvSpPr>
          <p:nvPr>
            <p:ph type="ftr" sz="quarter" idx="3"/>
          </p:nvPr>
        </p:nvSpPr>
        <p:spPr>
          <a:xfrm>
            <a:off x="404999" y="4871498"/>
            <a:ext cx="7108746" cy="168381"/>
          </a:xfrm>
          <a:prstGeom prst="rect">
            <a:avLst/>
          </a:prstGeom>
        </p:spPr>
        <p:txBody>
          <a:bodyPr vert="horz" lIns="0" tIns="0" rIns="0" bIns="0" rtlCol="0" anchor="ctr">
            <a:noAutofit/>
          </a:bodyPr>
          <a:lstStyle>
            <a:lvl1pPr algn="l">
              <a:defRPr sz="1125" b="0">
                <a:solidFill>
                  <a:schemeClr val="accent1"/>
                </a:solidFill>
                <a:latin typeface="+mn-lt"/>
              </a:defRPr>
            </a:lvl1pPr>
          </a:lstStyle>
          <a:p>
            <a:r>
              <a:rPr lang="nl-NL"/>
              <a:t>Achmea Real Estate</a:t>
            </a:r>
            <a:endParaRPr lang="nl-NL" dirty="0"/>
          </a:p>
        </p:txBody>
      </p:sp>
      <p:sp>
        <p:nvSpPr>
          <p:cNvPr id="6" name="Tijdelijke aanduiding voor dianummer 5">
            <a:extLst>
              <a:ext uri="{FF2B5EF4-FFF2-40B4-BE49-F238E27FC236}">
                <a16:creationId xmlns:a16="http://schemas.microsoft.com/office/drawing/2014/main" id="{5549FE6F-67CB-4243-BE03-A9A3C4007850}"/>
              </a:ext>
            </a:extLst>
          </p:cNvPr>
          <p:cNvSpPr>
            <a:spLocks noGrp="1"/>
          </p:cNvSpPr>
          <p:nvPr>
            <p:ph type="sldNum" sz="quarter" idx="4"/>
          </p:nvPr>
        </p:nvSpPr>
        <p:spPr>
          <a:xfrm>
            <a:off x="0" y="4871498"/>
            <a:ext cx="404999" cy="168381"/>
          </a:xfrm>
          <a:prstGeom prst="rect">
            <a:avLst/>
          </a:prstGeom>
        </p:spPr>
        <p:txBody>
          <a:bodyPr vert="horz" lIns="0" tIns="0" rIns="0" bIns="0" rtlCol="0" anchor="ctr">
            <a:noAutofit/>
          </a:bodyPr>
          <a:lstStyle>
            <a:lvl1pPr algn="ctr">
              <a:defRPr sz="900" b="0">
                <a:solidFill>
                  <a:srgbClr val="828282"/>
                </a:solidFill>
                <a:latin typeface="+mn-lt"/>
              </a:defRPr>
            </a:lvl1pPr>
          </a:lstStyle>
          <a:p>
            <a:fld id="{D7B5DC5B-6873-43DB-ADC7-B15ACCE0DFDB}" type="slidenum">
              <a:rPr lang="nl-NL" smtClean="0"/>
              <a:pPr/>
              <a:t>‹#›</a:t>
            </a:fld>
            <a:endParaRPr lang="nl-NL" dirty="0"/>
          </a:p>
        </p:txBody>
      </p:sp>
      <p:sp>
        <p:nvSpPr>
          <p:cNvPr id="20" name="Tekstvak 19">
            <a:extLst>
              <a:ext uri="{FF2B5EF4-FFF2-40B4-BE49-F238E27FC236}">
                <a16:creationId xmlns:a16="http://schemas.microsoft.com/office/drawing/2014/main" id="{88A106C3-3B5C-4817-A9B9-E1AA65368768}"/>
              </a:ext>
            </a:extLst>
          </p:cNvPr>
          <p:cNvSpPr txBox="1"/>
          <p:nvPr userDrawn="1"/>
        </p:nvSpPr>
        <p:spPr>
          <a:xfrm>
            <a:off x="3773607" y="-522511"/>
            <a:ext cx="1596788" cy="112700"/>
          </a:xfrm>
          <a:prstGeom prst="rect">
            <a:avLst/>
          </a:prstGeom>
          <a:noFill/>
        </p:spPr>
        <p:txBody>
          <a:bodyPr wrap="square" lIns="54000" tIns="0" rIns="54000" bIns="0" rtlCol="0">
            <a:noAutofit/>
          </a:bodyPr>
          <a:lstStyle/>
          <a:p>
            <a:pPr algn="ctr"/>
            <a:r>
              <a:rPr lang="nl-NL" sz="900" b="0" cap="all" baseline="0" noProof="0">
                <a:latin typeface="+mn-lt"/>
              </a:rPr>
              <a:t>Naam van de indeling</a:t>
            </a:r>
          </a:p>
        </p:txBody>
      </p:sp>
      <p:sp>
        <p:nvSpPr>
          <p:cNvPr id="84" name="LOGO">
            <a:extLst>
              <a:ext uri="{FF2B5EF4-FFF2-40B4-BE49-F238E27FC236}">
                <a16:creationId xmlns:a16="http://schemas.microsoft.com/office/drawing/2014/main" id="{F3950CA2-C0C5-4E51-A069-AB8682DBCAB9}"/>
              </a:ext>
            </a:extLst>
          </p:cNvPr>
          <p:cNvSpPr/>
          <p:nvPr userDrawn="1"/>
        </p:nvSpPr>
        <p:spPr>
          <a:xfrm>
            <a:off x="8003248" y="4851320"/>
            <a:ext cx="1015487" cy="188559"/>
          </a:xfrm>
          <a:custGeom>
            <a:avLst/>
            <a:gdLst>
              <a:gd name="connsiteX0" fmla="*/ 1694783 w 5391150"/>
              <a:gd name="connsiteY0" fmla="*/ 439484 h 1000125"/>
              <a:gd name="connsiteX1" fmla="*/ 1694783 w 5391150"/>
              <a:gd name="connsiteY1" fmla="*/ 744474 h 1000125"/>
              <a:gd name="connsiteX2" fmla="*/ 1525715 w 5391150"/>
              <a:gd name="connsiteY2" fmla="*/ 744474 h 1000125"/>
              <a:gd name="connsiteX3" fmla="*/ 1525715 w 5391150"/>
              <a:gd name="connsiteY3" fmla="*/ 507778 h 1000125"/>
              <a:gd name="connsiteX4" fmla="*/ 1447991 w 5391150"/>
              <a:gd name="connsiteY4" fmla="*/ 385286 h 1000125"/>
              <a:gd name="connsiteX5" fmla="*/ 1343025 w 5391150"/>
              <a:gd name="connsiteY5" fmla="*/ 537972 h 1000125"/>
              <a:gd name="connsiteX6" fmla="*/ 1343025 w 5391150"/>
              <a:gd name="connsiteY6" fmla="*/ 744569 h 1000125"/>
              <a:gd name="connsiteX7" fmla="*/ 1174337 w 5391150"/>
              <a:gd name="connsiteY7" fmla="*/ 744569 h 1000125"/>
              <a:gd name="connsiteX8" fmla="*/ 1174337 w 5391150"/>
              <a:gd name="connsiteY8" fmla="*/ 44291 h 1000125"/>
              <a:gd name="connsiteX9" fmla="*/ 1307306 w 5391150"/>
              <a:gd name="connsiteY9" fmla="*/ 44291 h 1000125"/>
              <a:gd name="connsiteX10" fmla="*/ 1342930 w 5391150"/>
              <a:gd name="connsiteY10" fmla="*/ 81725 h 1000125"/>
              <a:gd name="connsiteX11" fmla="*/ 1342930 w 5391150"/>
              <a:gd name="connsiteY11" fmla="*/ 328041 h 1000125"/>
              <a:gd name="connsiteX12" fmla="*/ 1344740 w 5391150"/>
              <a:gd name="connsiteY12" fmla="*/ 328041 h 1000125"/>
              <a:gd name="connsiteX13" fmla="*/ 1507998 w 5391150"/>
              <a:gd name="connsiteY13" fmla="*/ 244793 h 1000125"/>
              <a:gd name="connsiteX14" fmla="*/ 1694783 w 5391150"/>
              <a:gd name="connsiteY14" fmla="*/ 439484 h 1000125"/>
              <a:gd name="connsiteX15" fmla="*/ 799910 w 5391150"/>
              <a:gd name="connsiteY15" fmla="*/ 504920 h 1000125"/>
              <a:gd name="connsiteX16" fmla="*/ 930402 w 5391150"/>
              <a:gd name="connsiteY16" fmla="*/ 371094 h 1000125"/>
              <a:gd name="connsiteX17" fmla="*/ 1004792 w 5391150"/>
              <a:gd name="connsiteY17" fmla="*/ 383667 h 1000125"/>
              <a:gd name="connsiteX18" fmla="*/ 1017651 w 5391150"/>
              <a:gd name="connsiteY18" fmla="*/ 388144 h 1000125"/>
              <a:gd name="connsiteX19" fmla="*/ 1019270 w 5391150"/>
              <a:gd name="connsiteY19" fmla="*/ 388144 h 1000125"/>
              <a:gd name="connsiteX20" fmla="*/ 1036225 w 5391150"/>
              <a:gd name="connsiteY20" fmla="*/ 371475 h 1000125"/>
              <a:gd name="connsiteX21" fmla="*/ 1036225 w 5391150"/>
              <a:gd name="connsiteY21" fmla="*/ 269843 h 1000125"/>
              <a:gd name="connsiteX22" fmla="*/ 910876 w 5391150"/>
              <a:gd name="connsiteY22" fmla="*/ 246412 h 1000125"/>
              <a:gd name="connsiteX23" fmla="*/ 624649 w 5391150"/>
              <a:gd name="connsiteY23" fmla="*/ 502063 h 1000125"/>
              <a:gd name="connsiteX24" fmla="*/ 910019 w 5391150"/>
              <a:gd name="connsiteY24" fmla="*/ 756952 h 1000125"/>
              <a:gd name="connsiteX25" fmla="*/ 1044988 w 5391150"/>
              <a:gd name="connsiteY25" fmla="*/ 736568 h 1000125"/>
              <a:gd name="connsiteX26" fmla="*/ 1044988 w 5391150"/>
              <a:gd name="connsiteY26" fmla="*/ 609219 h 1000125"/>
              <a:gd name="connsiteX27" fmla="*/ 939070 w 5391150"/>
              <a:gd name="connsiteY27" fmla="*/ 632746 h 1000125"/>
              <a:gd name="connsiteX28" fmla="*/ 799910 w 5391150"/>
              <a:gd name="connsiteY28" fmla="*/ 504920 h 1000125"/>
              <a:gd name="connsiteX29" fmla="*/ 2498884 w 5391150"/>
              <a:gd name="connsiteY29" fmla="*/ 244697 h 1000125"/>
              <a:gd name="connsiteX30" fmla="*/ 2325529 w 5391150"/>
              <a:gd name="connsiteY30" fmla="*/ 338423 h 1000125"/>
              <a:gd name="connsiteX31" fmla="*/ 2172653 w 5391150"/>
              <a:gd name="connsiteY31" fmla="*/ 244697 h 1000125"/>
              <a:gd name="connsiteX32" fmla="*/ 1990154 w 5391150"/>
              <a:gd name="connsiteY32" fmla="*/ 326422 h 1000125"/>
              <a:gd name="connsiteX33" fmla="*/ 1968818 w 5391150"/>
              <a:gd name="connsiteY33" fmla="*/ 338328 h 1000125"/>
              <a:gd name="connsiteX34" fmla="*/ 1951577 w 5391150"/>
              <a:gd name="connsiteY34" fmla="*/ 331565 h 1000125"/>
              <a:gd name="connsiteX35" fmla="*/ 1884426 w 5391150"/>
              <a:gd name="connsiteY35" fmla="*/ 263652 h 1000125"/>
              <a:gd name="connsiteX36" fmla="*/ 1865567 w 5391150"/>
              <a:gd name="connsiteY36" fmla="*/ 255746 h 1000125"/>
              <a:gd name="connsiteX37" fmla="*/ 1838992 w 5391150"/>
              <a:gd name="connsiteY37" fmla="*/ 282416 h 1000125"/>
              <a:gd name="connsiteX38" fmla="*/ 1838992 w 5391150"/>
              <a:gd name="connsiteY38" fmla="*/ 744474 h 1000125"/>
              <a:gd name="connsiteX39" fmla="*/ 2007870 w 5391150"/>
              <a:gd name="connsiteY39" fmla="*/ 744474 h 1000125"/>
              <a:gd name="connsiteX40" fmla="*/ 2007870 w 5391150"/>
              <a:gd name="connsiteY40" fmla="*/ 538258 h 1000125"/>
              <a:gd name="connsiteX41" fmla="*/ 2103787 w 5391150"/>
              <a:gd name="connsiteY41" fmla="*/ 385382 h 1000125"/>
              <a:gd name="connsiteX42" fmla="*/ 2170843 w 5391150"/>
              <a:gd name="connsiteY42" fmla="*/ 481965 h 1000125"/>
              <a:gd name="connsiteX43" fmla="*/ 2170843 w 5391150"/>
              <a:gd name="connsiteY43" fmla="*/ 744474 h 1000125"/>
              <a:gd name="connsiteX44" fmla="*/ 2339721 w 5391150"/>
              <a:gd name="connsiteY44" fmla="*/ 744474 h 1000125"/>
              <a:gd name="connsiteX45" fmla="*/ 2339721 w 5391150"/>
              <a:gd name="connsiteY45" fmla="*/ 538258 h 1000125"/>
              <a:gd name="connsiteX46" fmla="*/ 2435543 w 5391150"/>
              <a:gd name="connsiteY46" fmla="*/ 385382 h 1000125"/>
              <a:gd name="connsiteX47" fmla="*/ 2502884 w 5391150"/>
              <a:gd name="connsiteY47" fmla="*/ 481965 h 1000125"/>
              <a:gd name="connsiteX48" fmla="*/ 2502884 w 5391150"/>
              <a:gd name="connsiteY48" fmla="*/ 744474 h 1000125"/>
              <a:gd name="connsiteX49" fmla="*/ 2671382 w 5391150"/>
              <a:gd name="connsiteY49" fmla="*/ 744474 h 1000125"/>
              <a:gd name="connsiteX50" fmla="*/ 2671382 w 5391150"/>
              <a:gd name="connsiteY50" fmla="*/ 456819 h 1000125"/>
              <a:gd name="connsiteX51" fmla="*/ 2498884 w 5391150"/>
              <a:gd name="connsiteY51" fmla="*/ 244697 h 1000125"/>
              <a:gd name="connsiteX52" fmla="*/ 510635 w 5391150"/>
              <a:gd name="connsiteY52" fmla="*/ 296894 h 1000125"/>
              <a:gd name="connsiteX53" fmla="*/ 510635 w 5391150"/>
              <a:gd name="connsiteY53" fmla="*/ 706374 h 1000125"/>
              <a:gd name="connsiteX54" fmla="*/ 484061 w 5391150"/>
              <a:gd name="connsiteY54" fmla="*/ 732758 h 1000125"/>
              <a:gd name="connsiteX55" fmla="*/ 465487 w 5391150"/>
              <a:gd name="connsiteY55" fmla="*/ 724948 h 1000125"/>
              <a:gd name="connsiteX56" fmla="*/ 440246 w 5391150"/>
              <a:gd name="connsiteY56" fmla="*/ 699516 h 1000125"/>
              <a:gd name="connsiteX57" fmla="*/ 421958 w 5391150"/>
              <a:gd name="connsiteY57" fmla="*/ 691706 h 1000125"/>
              <a:gd name="connsiteX58" fmla="*/ 404527 w 5391150"/>
              <a:gd name="connsiteY58" fmla="*/ 698659 h 1000125"/>
              <a:gd name="connsiteX59" fmla="*/ 255270 w 5391150"/>
              <a:gd name="connsiteY59" fmla="*/ 756761 h 1000125"/>
              <a:gd name="connsiteX60" fmla="*/ 0 w 5391150"/>
              <a:gd name="connsiteY60" fmla="*/ 501491 h 1000125"/>
              <a:gd name="connsiteX61" fmla="*/ 255270 w 5391150"/>
              <a:gd name="connsiteY61" fmla="*/ 246317 h 1000125"/>
              <a:gd name="connsiteX62" fmla="*/ 404527 w 5391150"/>
              <a:gd name="connsiteY62" fmla="*/ 304419 h 1000125"/>
              <a:gd name="connsiteX63" fmla="*/ 421958 w 5391150"/>
              <a:gd name="connsiteY63" fmla="*/ 311468 h 1000125"/>
              <a:gd name="connsiteX64" fmla="*/ 440246 w 5391150"/>
              <a:gd name="connsiteY64" fmla="*/ 303752 h 1000125"/>
              <a:gd name="connsiteX65" fmla="*/ 465487 w 5391150"/>
              <a:gd name="connsiteY65" fmla="*/ 278130 h 1000125"/>
              <a:gd name="connsiteX66" fmla="*/ 484061 w 5391150"/>
              <a:gd name="connsiteY66" fmla="*/ 270415 h 1000125"/>
              <a:gd name="connsiteX67" fmla="*/ 510635 w 5391150"/>
              <a:gd name="connsiteY67" fmla="*/ 296894 h 1000125"/>
              <a:gd name="connsiteX68" fmla="*/ 370904 w 5391150"/>
              <a:gd name="connsiteY68" fmla="*/ 501587 h 1000125"/>
              <a:gd name="connsiteX69" fmla="*/ 262604 w 5391150"/>
              <a:gd name="connsiteY69" fmla="*/ 386810 h 1000125"/>
              <a:gd name="connsiteX70" fmla="*/ 154210 w 5391150"/>
              <a:gd name="connsiteY70" fmla="*/ 501587 h 1000125"/>
              <a:gd name="connsiteX71" fmla="*/ 262604 w 5391150"/>
              <a:gd name="connsiteY71" fmla="*/ 616458 h 1000125"/>
              <a:gd name="connsiteX72" fmla="*/ 370904 w 5391150"/>
              <a:gd name="connsiteY72" fmla="*/ 501587 h 1000125"/>
              <a:gd name="connsiteX73" fmla="*/ 3912965 w 5391150"/>
              <a:gd name="connsiteY73" fmla="*/ 296894 h 1000125"/>
              <a:gd name="connsiteX74" fmla="*/ 3912965 w 5391150"/>
              <a:gd name="connsiteY74" fmla="*/ 706374 h 1000125"/>
              <a:gd name="connsiteX75" fmla="*/ 3886581 w 5391150"/>
              <a:gd name="connsiteY75" fmla="*/ 732758 h 1000125"/>
              <a:gd name="connsiteX76" fmla="*/ 3867531 w 5391150"/>
              <a:gd name="connsiteY76" fmla="*/ 724948 h 1000125"/>
              <a:gd name="connsiteX77" fmla="*/ 3842385 w 5391150"/>
              <a:gd name="connsiteY77" fmla="*/ 699516 h 1000125"/>
              <a:gd name="connsiteX78" fmla="*/ 3824288 w 5391150"/>
              <a:gd name="connsiteY78" fmla="*/ 691706 h 1000125"/>
              <a:gd name="connsiteX79" fmla="*/ 3806762 w 5391150"/>
              <a:gd name="connsiteY79" fmla="*/ 698659 h 1000125"/>
              <a:gd name="connsiteX80" fmla="*/ 3657791 w 5391150"/>
              <a:gd name="connsiteY80" fmla="*/ 756761 h 1000125"/>
              <a:gd name="connsiteX81" fmla="*/ 3402235 w 5391150"/>
              <a:gd name="connsiteY81" fmla="*/ 501491 h 1000125"/>
              <a:gd name="connsiteX82" fmla="*/ 3657791 w 5391150"/>
              <a:gd name="connsiteY82" fmla="*/ 246317 h 1000125"/>
              <a:gd name="connsiteX83" fmla="*/ 3806762 w 5391150"/>
              <a:gd name="connsiteY83" fmla="*/ 304419 h 1000125"/>
              <a:gd name="connsiteX84" fmla="*/ 3824288 w 5391150"/>
              <a:gd name="connsiteY84" fmla="*/ 311468 h 1000125"/>
              <a:gd name="connsiteX85" fmla="*/ 3842385 w 5391150"/>
              <a:gd name="connsiteY85" fmla="*/ 303752 h 1000125"/>
              <a:gd name="connsiteX86" fmla="*/ 3867531 w 5391150"/>
              <a:gd name="connsiteY86" fmla="*/ 278130 h 1000125"/>
              <a:gd name="connsiteX87" fmla="*/ 3886581 w 5391150"/>
              <a:gd name="connsiteY87" fmla="*/ 270415 h 1000125"/>
              <a:gd name="connsiteX88" fmla="*/ 3912965 w 5391150"/>
              <a:gd name="connsiteY88" fmla="*/ 296894 h 1000125"/>
              <a:gd name="connsiteX89" fmla="*/ 3773234 w 5391150"/>
              <a:gd name="connsiteY89" fmla="*/ 501587 h 1000125"/>
              <a:gd name="connsiteX90" fmla="*/ 3665125 w 5391150"/>
              <a:gd name="connsiteY90" fmla="*/ 386810 h 1000125"/>
              <a:gd name="connsiteX91" fmla="*/ 3556635 w 5391150"/>
              <a:gd name="connsiteY91" fmla="*/ 501587 h 1000125"/>
              <a:gd name="connsiteX92" fmla="*/ 3665125 w 5391150"/>
              <a:gd name="connsiteY92" fmla="*/ 616458 h 1000125"/>
              <a:gd name="connsiteX93" fmla="*/ 3773234 w 5391150"/>
              <a:gd name="connsiteY93" fmla="*/ 501587 h 1000125"/>
              <a:gd name="connsiteX94" fmla="*/ 3298222 w 5391150"/>
              <a:gd name="connsiteY94" fmla="*/ 520351 h 1000125"/>
              <a:gd name="connsiteX95" fmla="*/ 3298222 w 5391150"/>
              <a:gd name="connsiteY95" fmla="*/ 551688 h 1000125"/>
              <a:gd name="connsiteX96" fmla="*/ 2963227 w 5391150"/>
              <a:gd name="connsiteY96" fmla="*/ 551688 h 1000125"/>
              <a:gd name="connsiteX97" fmla="*/ 3105817 w 5391150"/>
              <a:gd name="connsiteY97" fmla="*/ 644747 h 1000125"/>
              <a:gd name="connsiteX98" fmla="*/ 3254312 w 5391150"/>
              <a:gd name="connsiteY98" fmla="*/ 607314 h 1000125"/>
              <a:gd name="connsiteX99" fmla="*/ 3254312 w 5391150"/>
              <a:gd name="connsiteY99" fmla="*/ 726091 h 1000125"/>
              <a:gd name="connsiteX100" fmla="*/ 3075908 w 5391150"/>
              <a:gd name="connsiteY100" fmla="*/ 756952 h 1000125"/>
              <a:gd name="connsiteX101" fmla="*/ 2793778 w 5391150"/>
              <a:gd name="connsiteY101" fmla="*/ 501682 h 1000125"/>
              <a:gd name="connsiteX102" fmla="*/ 3053429 w 5391150"/>
              <a:gd name="connsiteY102" fmla="*/ 246507 h 1000125"/>
              <a:gd name="connsiteX103" fmla="*/ 3298222 w 5391150"/>
              <a:gd name="connsiteY103" fmla="*/ 520351 h 1000125"/>
              <a:gd name="connsiteX104" fmla="*/ 3142869 w 5391150"/>
              <a:gd name="connsiteY104" fmla="*/ 435102 h 1000125"/>
              <a:gd name="connsiteX105" fmla="*/ 3050762 w 5391150"/>
              <a:gd name="connsiteY105" fmla="*/ 352997 h 1000125"/>
              <a:gd name="connsiteX106" fmla="*/ 2960084 w 5391150"/>
              <a:gd name="connsiteY106" fmla="*/ 436055 h 1000125"/>
              <a:gd name="connsiteX107" fmla="*/ 2977229 w 5391150"/>
              <a:gd name="connsiteY107" fmla="*/ 456343 h 1000125"/>
              <a:gd name="connsiteX108" fmla="*/ 3125534 w 5391150"/>
              <a:gd name="connsiteY108" fmla="*/ 456343 h 1000125"/>
              <a:gd name="connsiteX109" fmla="*/ 3142869 w 5391150"/>
              <a:gd name="connsiteY109" fmla="*/ 435102 h 1000125"/>
              <a:gd name="connsiteX110" fmla="*/ 4898422 w 5391150"/>
              <a:gd name="connsiteY110" fmla="*/ 0 h 1000125"/>
              <a:gd name="connsiteX111" fmla="*/ 4579620 w 5391150"/>
              <a:gd name="connsiteY111" fmla="*/ 114491 h 1000125"/>
              <a:gd name="connsiteX112" fmla="*/ 4545426 w 5391150"/>
              <a:gd name="connsiteY112" fmla="*/ 127826 h 1000125"/>
              <a:gd name="connsiteX113" fmla="*/ 4510088 w 5391150"/>
              <a:gd name="connsiteY113" fmla="*/ 113157 h 1000125"/>
              <a:gd name="connsiteX114" fmla="*/ 4453890 w 5391150"/>
              <a:gd name="connsiteY114" fmla="*/ 57245 h 1000125"/>
              <a:gd name="connsiteX115" fmla="*/ 4430078 w 5391150"/>
              <a:gd name="connsiteY115" fmla="*/ 47530 h 1000125"/>
              <a:gd name="connsiteX116" fmla="*/ 4396835 w 5391150"/>
              <a:gd name="connsiteY116" fmla="*/ 81248 h 1000125"/>
              <a:gd name="connsiteX117" fmla="*/ 4396835 w 5391150"/>
              <a:gd name="connsiteY117" fmla="*/ 922020 h 1000125"/>
              <a:gd name="connsiteX118" fmla="*/ 4430078 w 5391150"/>
              <a:gd name="connsiteY118" fmla="*/ 955738 h 1000125"/>
              <a:gd name="connsiteX119" fmla="*/ 4453890 w 5391150"/>
              <a:gd name="connsiteY119" fmla="*/ 946023 h 1000125"/>
              <a:gd name="connsiteX120" fmla="*/ 4510088 w 5391150"/>
              <a:gd name="connsiteY120" fmla="*/ 890111 h 1000125"/>
              <a:gd name="connsiteX121" fmla="*/ 4545426 w 5391150"/>
              <a:gd name="connsiteY121" fmla="*/ 875443 h 1000125"/>
              <a:gd name="connsiteX122" fmla="*/ 4579620 w 5391150"/>
              <a:gd name="connsiteY122" fmla="*/ 888778 h 1000125"/>
              <a:gd name="connsiteX123" fmla="*/ 4898422 w 5391150"/>
              <a:gd name="connsiteY123" fmla="*/ 1003268 h 1000125"/>
              <a:gd name="connsiteX124" fmla="*/ 5399913 w 5391150"/>
              <a:gd name="connsiteY124" fmla="*/ 501682 h 1000125"/>
              <a:gd name="connsiteX125" fmla="*/ 4898422 w 5391150"/>
              <a:gd name="connsiteY125" fmla="*/ 0 h 1000125"/>
              <a:gd name="connsiteX126" fmla="*/ 4882706 w 5391150"/>
              <a:gd name="connsiteY126" fmla="*/ 191262 h 1000125"/>
              <a:gd name="connsiteX127" fmla="*/ 5080254 w 5391150"/>
              <a:gd name="connsiteY127" fmla="*/ 261938 h 1000125"/>
              <a:gd name="connsiteX128" fmla="*/ 5101019 w 5391150"/>
              <a:gd name="connsiteY128" fmla="*/ 270224 h 1000125"/>
              <a:gd name="connsiteX129" fmla="*/ 5123021 w 5391150"/>
              <a:gd name="connsiteY129" fmla="*/ 261271 h 1000125"/>
              <a:gd name="connsiteX130" fmla="*/ 5157883 w 5391150"/>
              <a:gd name="connsiteY130" fmla="*/ 226600 h 1000125"/>
              <a:gd name="connsiteX131" fmla="*/ 5172171 w 5391150"/>
              <a:gd name="connsiteY131" fmla="*/ 220599 h 1000125"/>
              <a:gd name="connsiteX132" fmla="*/ 5193221 w 5391150"/>
              <a:gd name="connsiteY132" fmla="*/ 241364 h 1000125"/>
              <a:gd name="connsiteX133" fmla="*/ 5193221 w 5391150"/>
              <a:gd name="connsiteY133" fmla="*/ 761810 h 1000125"/>
              <a:gd name="connsiteX134" fmla="*/ 5172171 w 5391150"/>
              <a:gd name="connsiteY134" fmla="*/ 782574 h 1000125"/>
              <a:gd name="connsiteX135" fmla="*/ 5157883 w 5391150"/>
              <a:gd name="connsiteY135" fmla="*/ 776573 h 1000125"/>
              <a:gd name="connsiteX136" fmla="*/ 5123021 w 5391150"/>
              <a:gd name="connsiteY136" fmla="*/ 741902 h 1000125"/>
              <a:gd name="connsiteX137" fmla="*/ 5101019 w 5391150"/>
              <a:gd name="connsiteY137" fmla="*/ 732949 h 1000125"/>
              <a:gd name="connsiteX138" fmla="*/ 5080254 w 5391150"/>
              <a:gd name="connsiteY138" fmla="*/ 741236 h 1000125"/>
              <a:gd name="connsiteX139" fmla="*/ 4882706 w 5391150"/>
              <a:gd name="connsiteY139" fmla="*/ 811911 h 1000125"/>
              <a:gd name="connsiteX140" fmla="*/ 4572667 w 5391150"/>
              <a:gd name="connsiteY140" fmla="*/ 501587 h 1000125"/>
              <a:gd name="connsiteX141" fmla="*/ 4882706 w 5391150"/>
              <a:gd name="connsiteY141" fmla="*/ 191262 h 1000125"/>
              <a:gd name="connsiteX142" fmla="*/ 4890612 w 5391150"/>
              <a:gd name="connsiteY142" fmla="*/ 635508 h 1000125"/>
              <a:gd name="connsiteX143" fmla="*/ 5016627 w 5391150"/>
              <a:gd name="connsiteY143" fmla="*/ 501682 h 1000125"/>
              <a:gd name="connsiteX144" fmla="*/ 4890612 w 5391150"/>
              <a:gd name="connsiteY144" fmla="*/ 367856 h 1000125"/>
              <a:gd name="connsiteX145" fmla="*/ 4764786 w 5391150"/>
              <a:gd name="connsiteY145" fmla="*/ 501682 h 1000125"/>
              <a:gd name="connsiteX146" fmla="*/ 4890612 w 5391150"/>
              <a:gd name="connsiteY146" fmla="*/ 635508 h 100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5391150" h="1000125">
                <a:moveTo>
                  <a:pt x="1694783" y="439484"/>
                </a:moveTo>
                <a:lnTo>
                  <a:pt x="1694783" y="744474"/>
                </a:lnTo>
                <a:lnTo>
                  <a:pt x="1525715" y="744474"/>
                </a:lnTo>
                <a:lnTo>
                  <a:pt x="1525715" y="507778"/>
                </a:lnTo>
                <a:cubicBezTo>
                  <a:pt x="1525715" y="416147"/>
                  <a:pt x="1494092" y="385286"/>
                  <a:pt x="1447991" y="385286"/>
                </a:cubicBezTo>
                <a:cubicBezTo>
                  <a:pt x="1378553" y="385286"/>
                  <a:pt x="1343025" y="433197"/>
                  <a:pt x="1343025" y="537972"/>
                </a:cubicBezTo>
                <a:lnTo>
                  <a:pt x="1343025" y="744569"/>
                </a:lnTo>
                <a:lnTo>
                  <a:pt x="1174337" y="744569"/>
                </a:lnTo>
                <a:lnTo>
                  <a:pt x="1174337" y="44291"/>
                </a:lnTo>
                <a:cubicBezTo>
                  <a:pt x="1174337" y="44291"/>
                  <a:pt x="1299210" y="44291"/>
                  <a:pt x="1307306" y="44291"/>
                </a:cubicBezTo>
                <a:cubicBezTo>
                  <a:pt x="1327499" y="44291"/>
                  <a:pt x="1342930" y="54197"/>
                  <a:pt x="1342930" y="81725"/>
                </a:cubicBezTo>
                <a:cubicBezTo>
                  <a:pt x="1342930" y="91154"/>
                  <a:pt x="1342930" y="328041"/>
                  <a:pt x="1342930" y="328041"/>
                </a:cubicBezTo>
                <a:lnTo>
                  <a:pt x="1344740" y="328041"/>
                </a:lnTo>
                <a:cubicBezTo>
                  <a:pt x="1381411" y="277368"/>
                  <a:pt x="1434751" y="244793"/>
                  <a:pt x="1507998" y="244793"/>
                </a:cubicBezTo>
                <a:cubicBezTo>
                  <a:pt x="1641158" y="244697"/>
                  <a:pt x="1694783" y="338138"/>
                  <a:pt x="1694783" y="439484"/>
                </a:cubicBezTo>
                <a:close/>
                <a:moveTo>
                  <a:pt x="799910" y="504920"/>
                </a:moveTo>
                <a:cubicBezTo>
                  <a:pt x="799910" y="420053"/>
                  <a:pt x="857345" y="371094"/>
                  <a:pt x="930402" y="371094"/>
                </a:cubicBezTo>
                <a:cubicBezTo>
                  <a:pt x="958787" y="371094"/>
                  <a:pt x="982409" y="374999"/>
                  <a:pt x="1004792" y="383667"/>
                </a:cubicBezTo>
                <a:cubicBezTo>
                  <a:pt x="1009936" y="385763"/>
                  <a:pt x="1013270" y="387668"/>
                  <a:pt x="1017651" y="388144"/>
                </a:cubicBezTo>
                <a:cubicBezTo>
                  <a:pt x="1018318" y="388144"/>
                  <a:pt x="1018794" y="388144"/>
                  <a:pt x="1019270" y="388144"/>
                </a:cubicBezTo>
                <a:cubicBezTo>
                  <a:pt x="1028700" y="388144"/>
                  <a:pt x="1036225" y="380619"/>
                  <a:pt x="1036225" y="371475"/>
                </a:cubicBezTo>
                <a:cubicBezTo>
                  <a:pt x="1036225" y="371189"/>
                  <a:pt x="1036225" y="269843"/>
                  <a:pt x="1036225" y="269843"/>
                </a:cubicBezTo>
                <a:cubicBezTo>
                  <a:pt x="999839" y="254032"/>
                  <a:pt x="957644" y="246412"/>
                  <a:pt x="910876" y="246412"/>
                </a:cubicBezTo>
                <a:cubicBezTo>
                  <a:pt x="748856" y="246412"/>
                  <a:pt x="624649" y="339090"/>
                  <a:pt x="624649" y="502063"/>
                </a:cubicBezTo>
                <a:cubicBezTo>
                  <a:pt x="624649" y="664274"/>
                  <a:pt x="748189" y="756952"/>
                  <a:pt x="910019" y="756952"/>
                </a:cubicBezTo>
                <a:cubicBezTo>
                  <a:pt x="953834" y="756952"/>
                  <a:pt x="1003078" y="749808"/>
                  <a:pt x="1044988" y="736568"/>
                </a:cubicBezTo>
                <a:lnTo>
                  <a:pt x="1044988" y="609219"/>
                </a:lnTo>
                <a:cubicBezTo>
                  <a:pt x="1016508" y="623983"/>
                  <a:pt x="977837" y="632746"/>
                  <a:pt x="939070" y="632746"/>
                </a:cubicBezTo>
                <a:cubicBezTo>
                  <a:pt x="865823" y="632841"/>
                  <a:pt x="799910" y="582930"/>
                  <a:pt x="799910" y="504920"/>
                </a:cubicBezTo>
                <a:close/>
                <a:moveTo>
                  <a:pt x="2498884" y="244697"/>
                </a:moveTo>
                <a:cubicBezTo>
                  <a:pt x="2429637" y="244697"/>
                  <a:pt x="2364772" y="272891"/>
                  <a:pt x="2325529" y="338423"/>
                </a:cubicBezTo>
                <a:cubicBezTo>
                  <a:pt x="2299240" y="274892"/>
                  <a:pt x="2242185" y="244697"/>
                  <a:pt x="2172653" y="244697"/>
                </a:cubicBezTo>
                <a:cubicBezTo>
                  <a:pt x="2100929" y="244697"/>
                  <a:pt x="2046923" y="269939"/>
                  <a:pt x="1990154" y="326422"/>
                </a:cubicBezTo>
                <a:cubicBezTo>
                  <a:pt x="1990154" y="326422"/>
                  <a:pt x="1979581" y="338328"/>
                  <a:pt x="1968818" y="338328"/>
                </a:cubicBezTo>
                <a:cubicBezTo>
                  <a:pt x="1962150" y="338328"/>
                  <a:pt x="1956149" y="335756"/>
                  <a:pt x="1951577" y="331565"/>
                </a:cubicBezTo>
                <a:lnTo>
                  <a:pt x="1884426" y="263652"/>
                </a:lnTo>
                <a:cubicBezTo>
                  <a:pt x="1879568" y="258890"/>
                  <a:pt x="1873091" y="255746"/>
                  <a:pt x="1865567" y="255746"/>
                </a:cubicBezTo>
                <a:cubicBezTo>
                  <a:pt x="1850708" y="255746"/>
                  <a:pt x="1838992" y="268224"/>
                  <a:pt x="1838992" y="282416"/>
                </a:cubicBezTo>
                <a:lnTo>
                  <a:pt x="1838992" y="744474"/>
                </a:lnTo>
                <a:lnTo>
                  <a:pt x="2007870" y="744474"/>
                </a:lnTo>
                <a:lnTo>
                  <a:pt x="2007870" y="538258"/>
                </a:lnTo>
                <a:cubicBezTo>
                  <a:pt x="2007870" y="433292"/>
                  <a:pt x="2043684" y="385382"/>
                  <a:pt x="2103787" y="385382"/>
                </a:cubicBezTo>
                <a:cubicBezTo>
                  <a:pt x="2151317" y="385382"/>
                  <a:pt x="2170843" y="426625"/>
                  <a:pt x="2170843" y="481965"/>
                </a:cubicBezTo>
                <a:lnTo>
                  <a:pt x="2170843" y="744474"/>
                </a:lnTo>
                <a:lnTo>
                  <a:pt x="2339721" y="744474"/>
                </a:lnTo>
                <a:lnTo>
                  <a:pt x="2339721" y="538258"/>
                </a:lnTo>
                <a:cubicBezTo>
                  <a:pt x="2339721" y="433292"/>
                  <a:pt x="2375249" y="385382"/>
                  <a:pt x="2435543" y="385382"/>
                </a:cubicBezTo>
                <a:cubicBezTo>
                  <a:pt x="2482787" y="385382"/>
                  <a:pt x="2502884" y="426625"/>
                  <a:pt x="2502884" y="481965"/>
                </a:cubicBezTo>
                <a:lnTo>
                  <a:pt x="2502884" y="744474"/>
                </a:lnTo>
                <a:lnTo>
                  <a:pt x="2671382" y="744474"/>
                </a:lnTo>
                <a:lnTo>
                  <a:pt x="2671382" y="456819"/>
                </a:lnTo>
                <a:cubicBezTo>
                  <a:pt x="2671286" y="324422"/>
                  <a:pt x="2639377" y="244697"/>
                  <a:pt x="2498884" y="244697"/>
                </a:cubicBezTo>
                <a:close/>
                <a:moveTo>
                  <a:pt x="510635" y="296894"/>
                </a:moveTo>
                <a:lnTo>
                  <a:pt x="510635" y="706374"/>
                </a:lnTo>
                <a:cubicBezTo>
                  <a:pt x="510635" y="720471"/>
                  <a:pt x="499015" y="732758"/>
                  <a:pt x="484061" y="732758"/>
                </a:cubicBezTo>
                <a:cubicBezTo>
                  <a:pt x="476441" y="732758"/>
                  <a:pt x="469868" y="729329"/>
                  <a:pt x="465487" y="724948"/>
                </a:cubicBezTo>
                <a:lnTo>
                  <a:pt x="440246" y="699516"/>
                </a:lnTo>
                <a:cubicBezTo>
                  <a:pt x="435578" y="694563"/>
                  <a:pt x="429006" y="691706"/>
                  <a:pt x="421958" y="691706"/>
                </a:cubicBezTo>
                <a:cubicBezTo>
                  <a:pt x="415100" y="691706"/>
                  <a:pt x="409289" y="694468"/>
                  <a:pt x="404527" y="698659"/>
                </a:cubicBezTo>
                <a:cubicBezTo>
                  <a:pt x="362331" y="737330"/>
                  <a:pt x="317087" y="756761"/>
                  <a:pt x="255270" y="756761"/>
                </a:cubicBezTo>
                <a:cubicBezTo>
                  <a:pt x="114014" y="756761"/>
                  <a:pt x="0" y="642461"/>
                  <a:pt x="0" y="501491"/>
                </a:cubicBezTo>
                <a:cubicBezTo>
                  <a:pt x="0" y="360617"/>
                  <a:pt x="114014" y="246317"/>
                  <a:pt x="255270" y="246317"/>
                </a:cubicBezTo>
                <a:cubicBezTo>
                  <a:pt x="317087" y="246317"/>
                  <a:pt x="362331" y="265843"/>
                  <a:pt x="404527" y="304419"/>
                </a:cubicBezTo>
                <a:cubicBezTo>
                  <a:pt x="409289" y="308705"/>
                  <a:pt x="415100" y="311468"/>
                  <a:pt x="421958" y="311468"/>
                </a:cubicBezTo>
                <a:cubicBezTo>
                  <a:pt x="429006" y="311468"/>
                  <a:pt x="435483" y="308229"/>
                  <a:pt x="440246" y="303752"/>
                </a:cubicBezTo>
                <a:lnTo>
                  <a:pt x="465487" y="278130"/>
                </a:lnTo>
                <a:cubicBezTo>
                  <a:pt x="469868" y="273558"/>
                  <a:pt x="476441" y="270415"/>
                  <a:pt x="484061" y="270415"/>
                </a:cubicBezTo>
                <a:cubicBezTo>
                  <a:pt x="499015" y="270510"/>
                  <a:pt x="510635" y="282893"/>
                  <a:pt x="510635" y="296894"/>
                </a:cubicBezTo>
                <a:close/>
                <a:moveTo>
                  <a:pt x="370904" y="501587"/>
                </a:moveTo>
                <a:cubicBezTo>
                  <a:pt x="370904" y="438150"/>
                  <a:pt x="322421" y="386810"/>
                  <a:pt x="262604" y="386810"/>
                </a:cubicBezTo>
                <a:cubicBezTo>
                  <a:pt x="202406" y="386810"/>
                  <a:pt x="154210" y="438150"/>
                  <a:pt x="154210" y="501587"/>
                </a:cubicBezTo>
                <a:cubicBezTo>
                  <a:pt x="154210" y="565118"/>
                  <a:pt x="202406" y="616458"/>
                  <a:pt x="262604" y="616458"/>
                </a:cubicBezTo>
                <a:cubicBezTo>
                  <a:pt x="322517" y="616458"/>
                  <a:pt x="370904" y="565118"/>
                  <a:pt x="370904" y="501587"/>
                </a:cubicBezTo>
                <a:close/>
                <a:moveTo>
                  <a:pt x="3912965" y="296894"/>
                </a:moveTo>
                <a:lnTo>
                  <a:pt x="3912965" y="706374"/>
                </a:lnTo>
                <a:cubicBezTo>
                  <a:pt x="3912965" y="720471"/>
                  <a:pt x="3901535" y="732758"/>
                  <a:pt x="3886581" y="732758"/>
                </a:cubicBezTo>
                <a:cubicBezTo>
                  <a:pt x="3878771" y="732758"/>
                  <a:pt x="3872008" y="729329"/>
                  <a:pt x="3867531" y="724948"/>
                </a:cubicBezTo>
                <a:lnTo>
                  <a:pt x="3842385" y="699516"/>
                </a:lnTo>
                <a:cubicBezTo>
                  <a:pt x="3837813" y="694563"/>
                  <a:pt x="3831146" y="691706"/>
                  <a:pt x="3824288" y="691706"/>
                </a:cubicBezTo>
                <a:cubicBezTo>
                  <a:pt x="3817430" y="691706"/>
                  <a:pt x="3811429" y="694468"/>
                  <a:pt x="3806762" y="698659"/>
                </a:cubicBezTo>
                <a:cubicBezTo>
                  <a:pt x="3764471" y="737330"/>
                  <a:pt x="3719227" y="756761"/>
                  <a:pt x="3657791" y="756761"/>
                </a:cubicBezTo>
                <a:cubicBezTo>
                  <a:pt x="3516154" y="756761"/>
                  <a:pt x="3402235" y="642461"/>
                  <a:pt x="3402235" y="501491"/>
                </a:cubicBezTo>
                <a:cubicBezTo>
                  <a:pt x="3402235" y="360617"/>
                  <a:pt x="3516154" y="246317"/>
                  <a:pt x="3657791" y="246317"/>
                </a:cubicBezTo>
                <a:cubicBezTo>
                  <a:pt x="3719227" y="246317"/>
                  <a:pt x="3764471" y="265843"/>
                  <a:pt x="3806762" y="304419"/>
                </a:cubicBezTo>
                <a:cubicBezTo>
                  <a:pt x="3811429" y="308705"/>
                  <a:pt x="3817430" y="311468"/>
                  <a:pt x="3824288" y="311468"/>
                </a:cubicBezTo>
                <a:cubicBezTo>
                  <a:pt x="3831146" y="311468"/>
                  <a:pt x="3837813" y="308229"/>
                  <a:pt x="3842385" y="303752"/>
                </a:cubicBezTo>
                <a:lnTo>
                  <a:pt x="3867531" y="278130"/>
                </a:lnTo>
                <a:cubicBezTo>
                  <a:pt x="3872008" y="273558"/>
                  <a:pt x="3878771" y="270415"/>
                  <a:pt x="3886581" y="270415"/>
                </a:cubicBezTo>
                <a:cubicBezTo>
                  <a:pt x="3901535" y="270510"/>
                  <a:pt x="3912965" y="282893"/>
                  <a:pt x="3912965" y="296894"/>
                </a:cubicBezTo>
                <a:close/>
                <a:moveTo>
                  <a:pt x="3773234" y="501587"/>
                </a:moveTo>
                <a:cubicBezTo>
                  <a:pt x="3773234" y="438150"/>
                  <a:pt x="3724656" y="386810"/>
                  <a:pt x="3665125" y="386810"/>
                </a:cubicBezTo>
                <a:cubicBezTo>
                  <a:pt x="3604832" y="386810"/>
                  <a:pt x="3556635" y="438150"/>
                  <a:pt x="3556635" y="501587"/>
                </a:cubicBezTo>
                <a:cubicBezTo>
                  <a:pt x="3556635" y="565118"/>
                  <a:pt x="3604927" y="616458"/>
                  <a:pt x="3665125" y="616458"/>
                </a:cubicBezTo>
                <a:cubicBezTo>
                  <a:pt x="3724751" y="616458"/>
                  <a:pt x="3773234" y="565118"/>
                  <a:pt x="3773234" y="501587"/>
                </a:cubicBezTo>
                <a:close/>
                <a:moveTo>
                  <a:pt x="3298222" y="520351"/>
                </a:moveTo>
                <a:lnTo>
                  <a:pt x="3298222" y="551688"/>
                </a:lnTo>
                <a:lnTo>
                  <a:pt x="2963227" y="551688"/>
                </a:lnTo>
                <a:cubicBezTo>
                  <a:pt x="2972657" y="619030"/>
                  <a:pt x="3024092" y="644747"/>
                  <a:pt x="3105817" y="644747"/>
                </a:cubicBezTo>
                <a:cubicBezTo>
                  <a:pt x="3151251" y="644747"/>
                  <a:pt x="3203258" y="634270"/>
                  <a:pt x="3254312" y="607314"/>
                </a:cubicBezTo>
                <a:lnTo>
                  <a:pt x="3254312" y="726091"/>
                </a:lnTo>
                <a:cubicBezTo>
                  <a:pt x="3199352" y="747808"/>
                  <a:pt x="3138297" y="756952"/>
                  <a:pt x="3075908" y="756952"/>
                </a:cubicBezTo>
                <a:cubicBezTo>
                  <a:pt x="2915698" y="756952"/>
                  <a:pt x="2793778" y="663226"/>
                  <a:pt x="2793778" y="501682"/>
                </a:cubicBezTo>
                <a:cubicBezTo>
                  <a:pt x="2793778" y="340328"/>
                  <a:pt x="2902458" y="246507"/>
                  <a:pt x="3053429" y="246507"/>
                </a:cubicBezTo>
                <a:cubicBezTo>
                  <a:pt x="3232976" y="246412"/>
                  <a:pt x="3298222" y="375285"/>
                  <a:pt x="3298222" y="520351"/>
                </a:cubicBezTo>
                <a:close/>
                <a:moveTo>
                  <a:pt x="3142869" y="435102"/>
                </a:moveTo>
                <a:cubicBezTo>
                  <a:pt x="3136868" y="388715"/>
                  <a:pt x="3109151" y="352997"/>
                  <a:pt x="3050762" y="352997"/>
                </a:cubicBezTo>
                <a:cubicBezTo>
                  <a:pt x="2997422" y="352997"/>
                  <a:pt x="2968943" y="389001"/>
                  <a:pt x="2960084" y="436055"/>
                </a:cubicBezTo>
                <a:cubicBezTo>
                  <a:pt x="2958275" y="447580"/>
                  <a:pt x="2964942" y="456343"/>
                  <a:pt x="2977229" y="456343"/>
                </a:cubicBezTo>
                <a:lnTo>
                  <a:pt x="3125534" y="456343"/>
                </a:lnTo>
                <a:cubicBezTo>
                  <a:pt x="3136487" y="456343"/>
                  <a:pt x="3144584" y="449485"/>
                  <a:pt x="3142869" y="435102"/>
                </a:cubicBezTo>
                <a:close/>
                <a:moveTo>
                  <a:pt x="4898422" y="0"/>
                </a:moveTo>
                <a:cubicBezTo>
                  <a:pt x="4777169" y="0"/>
                  <a:pt x="4662011" y="38576"/>
                  <a:pt x="4579620" y="114491"/>
                </a:cubicBezTo>
                <a:cubicBezTo>
                  <a:pt x="4570571" y="122682"/>
                  <a:pt x="4558665" y="127826"/>
                  <a:pt x="4545426" y="127826"/>
                </a:cubicBezTo>
                <a:cubicBezTo>
                  <a:pt x="4531614" y="127826"/>
                  <a:pt x="4519136" y="121920"/>
                  <a:pt x="4510088" y="113157"/>
                </a:cubicBezTo>
                <a:lnTo>
                  <a:pt x="4453890" y="57245"/>
                </a:lnTo>
                <a:cubicBezTo>
                  <a:pt x="4447699" y="51245"/>
                  <a:pt x="4439412" y="47530"/>
                  <a:pt x="4430078" y="47530"/>
                </a:cubicBezTo>
                <a:cubicBezTo>
                  <a:pt x="4411790" y="47530"/>
                  <a:pt x="4396835" y="62484"/>
                  <a:pt x="4396835" y="81248"/>
                </a:cubicBezTo>
                <a:lnTo>
                  <a:pt x="4396835" y="922020"/>
                </a:lnTo>
                <a:cubicBezTo>
                  <a:pt x="4396835" y="940689"/>
                  <a:pt x="4411790" y="955738"/>
                  <a:pt x="4430078" y="955738"/>
                </a:cubicBezTo>
                <a:cubicBezTo>
                  <a:pt x="4439317" y="955738"/>
                  <a:pt x="4447699" y="951929"/>
                  <a:pt x="4453890" y="946023"/>
                </a:cubicBezTo>
                <a:lnTo>
                  <a:pt x="4510088" y="890111"/>
                </a:lnTo>
                <a:cubicBezTo>
                  <a:pt x="4519136" y="881348"/>
                  <a:pt x="4531614" y="875443"/>
                  <a:pt x="4545426" y="875443"/>
                </a:cubicBezTo>
                <a:cubicBezTo>
                  <a:pt x="4558665" y="875443"/>
                  <a:pt x="4570571" y="880586"/>
                  <a:pt x="4579620" y="888778"/>
                </a:cubicBezTo>
                <a:cubicBezTo>
                  <a:pt x="4662107" y="964692"/>
                  <a:pt x="4777169" y="1003268"/>
                  <a:pt x="4898422" y="1003268"/>
                </a:cubicBezTo>
                <a:cubicBezTo>
                  <a:pt x="5175314" y="1003268"/>
                  <a:pt x="5399913" y="778669"/>
                  <a:pt x="5399913" y="501682"/>
                </a:cubicBezTo>
                <a:cubicBezTo>
                  <a:pt x="5399913" y="224600"/>
                  <a:pt x="5175314" y="0"/>
                  <a:pt x="4898422" y="0"/>
                </a:cubicBezTo>
                <a:close/>
                <a:moveTo>
                  <a:pt x="4882706" y="191262"/>
                </a:moveTo>
                <a:cubicBezTo>
                  <a:pt x="4957763" y="191262"/>
                  <a:pt x="5028914" y="214979"/>
                  <a:pt x="5080254" y="261938"/>
                </a:cubicBezTo>
                <a:cubicBezTo>
                  <a:pt x="5085779" y="267081"/>
                  <a:pt x="5092923" y="270224"/>
                  <a:pt x="5101019" y="270224"/>
                </a:cubicBezTo>
                <a:cubicBezTo>
                  <a:pt x="5109781" y="270224"/>
                  <a:pt x="5117497" y="266795"/>
                  <a:pt x="5123021" y="261271"/>
                </a:cubicBezTo>
                <a:lnTo>
                  <a:pt x="5157883" y="226600"/>
                </a:lnTo>
                <a:cubicBezTo>
                  <a:pt x="5161312" y="222980"/>
                  <a:pt x="5166741" y="220599"/>
                  <a:pt x="5172171" y="220599"/>
                </a:cubicBezTo>
                <a:cubicBezTo>
                  <a:pt x="5183791" y="220599"/>
                  <a:pt x="5193221" y="229934"/>
                  <a:pt x="5193221" y="241364"/>
                </a:cubicBezTo>
                <a:lnTo>
                  <a:pt x="5193221" y="761810"/>
                </a:lnTo>
                <a:cubicBezTo>
                  <a:pt x="5193221" y="773240"/>
                  <a:pt x="5183886" y="782574"/>
                  <a:pt x="5172171" y="782574"/>
                </a:cubicBezTo>
                <a:cubicBezTo>
                  <a:pt x="5166741" y="782574"/>
                  <a:pt x="5161312" y="780193"/>
                  <a:pt x="5157883" y="776573"/>
                </a:cubicBezTo>
                <a:lnTo>
                  <a:pt x="5123021" y="741902"/>
                </a:lnTo>
                <a:cubicBezTo>
                  <a:pt x="5117592" y="736378"/>
                  <a:pt x="5109877" y="732949"/>
                  <a:pt x="5101019" y="732949"/>
                </a:cubicBezTo>
                <a:cubicBezTo>
                  <a:pt x="5092923" y="732949"/>
                  <a:pt x="5085779" y="735997"/>
                  <a:pt x="5080254" y="741236"/>
                </a:cubicBezTo>
                <a:cubicBezTo>
                  <a:pt x="5028914" y="788194"/>
                  <a:pt x="4957763" y="811911"/>
                  <a:pt x="4882706" y="811911"/>
                </a:cubicBezTo>
                <a:cubicBezTo>
                  <a:pt x="4711542" y="811911"/>
                  <a:pt x="4572667" y="673132"/>
                  <a:pt x="4572667" y="501587"/>
                </a:cubicBezTo>
                <a:cubicBezTo>
                  <a:pt x="4572667" y="330041"/>
                  <a:pt x="4711542" y="191262"/>
                  <a:pt x="4882706" y="191262"/>
                </a:cubicBezTo>
                <a:close/>
                <a:moveTo>
                  <a:pt x="4890612" y="635508"/>
                </a:moveTo>
                <a:cubicBezTo>
                  <a:pt x="4960239" y="635508"/>
                  <a:pt x="5016627" y="575405"/>
                  <a:pt x="5016627" y="501682"/>
                </a:cubicBezTo>
                <a:cubicBezTo>
                  <a:pt x="5016627" y="427958"/>
                  <a:pt x="4960239" y="367856"/>
                  <a:pt x="4890612" y="367856"/>
                </a:cubicBezTo>
                <a:cubicBezTo>
                  <a:pt x="4820889" y="367856"/>
                  <a:pt x="4764786" y="427958"/>
                  <a:pt x="4764786" y="501682"/>
                </a:cubicBezTo>
                <a:cubicBezTo>
                  <a:pt x="4764786" y="575405"/>
                  <a:pt x="4820889" y="635508"/>
                  <a:pt x="4890612" y="635508"/>
                </a:cubicBezTo>
                <a:close/>
              </a:path>
            </a:pathLst>
          </a:custGeom>
          <a:solidFill>
            <a:srgbClr val="CC0000"/>
          </a:solidFill>
          <a:ln w="9525" cap="flat">
            <a:noFill/>
            <a:prstDash val="solid"/>
            <a:miter/>
          </a:ln>
        </p:spPr>
        <p:txBody>
          <a:bodyPr rtlCol="0" anchor="ctr"/>
          <a:lstStyle/>
          <a:p>
            <a:endParaRPr lang="nl-NL" sz="1013" noProof="0">
              <a:latin typeface="+mn-lt"/>
            </a:endParaRPr>
          </a:p>
        </p:txBody>
      </p:sp>
      <p:sp>
        <p:nvSpPr>
          <p:cNvPr id="7" name="Rechthoek 6">
            <a:extLst>
              <a:ext uri="{FF2B5EF4-FFF2-40B4-BE49-F238E27FC236}">
                <a16:creationId xmlns:a16="http://schemas.microsoft.com/office/drawing/2014/main" id="{A195EC66-DC64-44B6-BB19-DC4F493EF84D}"/>
              </a:ext>
            </a:extLst>
          </p:cNvPr>
          <p:cNvSpPr/>
          <p:nvPr userDrawn="1"/>
        </p:nvSpPr>
        <p:spPr>
          <a:xfrm>
            <a:off x="0" y="4703678"/>
            <a:ext cx="9144000" cy="27025"/>
          </a:xfrm>
          <a:prstGeom prst="rect">
            <a:avLst/>
          </a:prstGeom>
          <a:solidFill>
            <a:srgbClr val="427EA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endParaRPr lang="nl-NL" sz="1200" noProof="0"/>
          </a:p>
        </p:txBody>
      </p:sp>
      <p:grpSp>
        <p:nvGrpSpPr>
          <p:cNvPr id="96" name="GRID" hidden="1">
            <a:extLst>
              <a:ext uri="{FF2B5EF4-FFF2-40B4-BE49-F238E27FC236}">
                <a16:creationId xmlns:a16="http://schemas.microsoft.com/office/drawing/2014/main" id="{75B097B3-7A68-4D5C-B43B-DF33941C7F97}"/>
              </a:ext>
            </a:extLst>
          </p:cNvPr>
          <p:cNvGrpSpPr/>
          <p:nvPr userDrawn="1"/>
        </p:nvGrpSpPr>
        <p:grpSpPr>
          <a:xfrm>
            <a:off x="0" y="0"/>
            <a:ext cx="9144000" cy="5148263"/>
            <a:chOff x="0" y="0"/>
            <a:chExt cx="12192000" cy="6858000"/>
          </a:xfrm>
          <a:solidFill>
            <a:schemeClr val="tx1">
              <a:alpha val="30000"/>
            </a:schemeClr>
          </a:solidFill>
        </p:grpSpPr>
        <p:sp>
          <p:nvSpPr>
            <p:cNvPr id="97" name="Rechthoek 96">
              <a:extLst>
                <a:ext uri="{FF2B5EF4-FFF2-40B4-BE49-F238E27FC236}">
                  <a16:creationId xmlns:a16="http://schemas.microsoft.com/office/drawing/2014/main" id="{EE3D9B21-E975-43D7-8C81-95C8CDD290B5}"/>
                </a:ext>
              </a:extLst>
            </p:cNvPr>
            <p:cNvSpPr/>
            <p:nvPr userDrawn="1"/>
          </p:nvSpPr>
          <p:spPr>
            <a:xfrm>
              <a:off x="0" y="0"/>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98" name="Rechthoek 97">
              <a:extLst>
                <a:ext uri="{FF2B5EF4-FFF2-40B4-BE49-F238E27FC236}">
                  <a16:creationId xmlns:a16="http://schemas.microsoft.com/office/drawing/2014/main" id="{105DD2F5-A6F6-4D19-B89E-2F7BCA325C6F}"/>
                </a:ext>
              </a:extLst>
            </p:cNvPr>
            <p:cNvSpPr/>
            <p:nvPr userDrawn="1"/>
          </p:nvSpPr>
          <p:spPr>
            <a:xfrm>
              <a:off x="0" y="0"/>
              <a:ext cx="54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99" name="Rechthoek 98">
              <a:extLst>
                <a:ext uri="{FF2B5EF4-FFF2-40B4-BE49-F238E27FC236}">
                  <a16:creationId xmlns:a16="http://schemas.microsoft.com/office/drawing/2014/main" id="{2AEA8E2A-9314-4431-84B8-815D27F55574}"/>
                </a:ext>
              </a:extLst>
            </p:cNvPr>
            <p:cNvSpPr/>
            <p:nvPr userDrawn="1"/>
          </p:nvSpPr>
          <p:spPr>
            <a:xfrm>
              <a:off x="11652000" y="0"/>
              <a:ext cx="54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100" name="Rechthoek 99">
              <a:extLst>
                <a:ext uri="{FF2B5EF4-FFF2-40B4-BE49-F238E27FC236}">
                  <a16:creationId xmlns:a16="http://schemas.microsoft.com/office/drawing/2014/main" id="{CDFCBDD9-389E-4547-9AAC-86E6DEAA46E7}"/>
                </a:ext>
              </a:extLst>
            </p:cNvPr>
            <p:cNvSpPr/>
            <p:nvPr userDrawn="1"/>
          </p:nvSpPr>
          <p:spPr>
            <a:xfrm>
              <a:off x="0" y="1099111"/>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101" name="Rechthoek 100">
              <a:extLst>
                <a:ext uri="{FF2B5EF4-FFF2-40B4-BE49-F238E27FC236}">
                  <a16:creationId xmlns:a16="http://schemas.microsoft.com/office/drawing/2014/main" id="{96AE3856-6B74-49F5-9845-EF4D8D887E33}"/>
                </a:ext>
              </a:extLst>
            </p:cNvPr>
            <p:cNvSpPr/>
            <p:nvPr userDrawn="1"/>
          </p:nvSpPr>
          <p:spPr>
            <a:xfrm>
              <a:off x="0" y="6678000"/>
              <a:ext cx="12192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102" name="Rechthoek 101">
              <a:extLst>
                <a:ext uri="{FF2B5EF4-FFF2-40B4-BE49-F238E27FC236}">
                  <a16:creationId xmlns:a16="http://schemas.microsoft.com/office/drawing/2014/main" id="{19E8D85C-6B8B-4402-BE42-283B5165F5DD}"/>
                </a:ext>
              </a:extLst>
            </p:cNvPr>
            <p:cNvSpPr/>
            <p:nvPr userDrawn="1"/>
          </p:nvSpPr>
          <p:spPr>
            <a:xfrm>
              <a:off x="0" y="5906871"/>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dirty="0"/>
            </a:p>
          </p:txBody>
        </p:sp>
        <p:sp>
          <p:nvSpPr>
            <p:cNvPr id="103" name="Rechthoek 102">
              <a:extLst>
                <a:ext uri="{FF2B5EF4-FFF2-40B4-BE49-F238E27FC236}">
                  <a16:creationId xmlns:a16="http://schemas.microsoft.com/office/drawing/2014/main" id="{6B31C5D1-7B62-4E2A-BDD3-C2CA5E9E2002}"/>
                </a:ext>
              </a:extLst>
            </p:cNvPr>
            <p:cNvSpPr/>
            <p:nvPr userDrawn="1"/>
          </p:nvSpPr>
          <p:spPr>
            <a:xfrm>
              <a:off x="0" y="6295673"/>
              <a:ext cx="12192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104" name="Rechthoek 103">
              <a:extLst>
                <a:ext uri="{FF2B5EF4-FFF2-40B4-BE49-F238E27FC236}">
                  <a16:creationId xmlns:a16="http://schemas.microsoft.com/office/drawing/2014/main" id="{5BFF5FB1-4524-485C-AC08-837EBEAA9764}"/>
                </a:ext>
              </a:extLst>
            </p:cNvPr>
            <p:cNvSpPr/>
            <p:nvPr userDrawn="1"/>
          </p:nvSpPr>
          <p:spPr>
            <a:xfrm>
              <a:off x="0" y="5578887"/>
              <a:ext cx="12192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45" name="Rechthoek 44">
              <a:extLst>
                <a:ext uri="{FF2B5EF4-FFF2-40B4-BE49-F238E27FC236}">
                  <a16:creationId xmlns:a16="http://schemas.microsoft.com/office/drawing/2014/main" id="{5BAE6A63-4FB0-4411-AFFC-63A8A8EF4DAE}"/>
                </a:ext>
              </a:extLst>
            </p:cNvPr>
            <p:cNvSpPr/>
            <p:nvPr userDrawn="1"/>
          </p:nvSpPr>
          <p:spPr>
            <a:xfrm>
              <a:off x="12024980" y="0"/>
              <a:ext cx="16702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sp>
          <p:nvSpPr>
            <p:cNvPr id="46" name="Rechthoek 45">
              <a:extLst>
                <a:ext uri="{FF2B5EF4-FFF2-40B4-BE49-F238E27FC236}">
                  <a16:creationId xmlns:a16="http://schemas.microsoft.com/office/drawing/2014/main" id="{32F9B240-ED3F-49CA-B562-C067CCB5C19D}"/>
                </a:ext>
              </a:extLst>
            </p:cNvPr>
            <p:cNvSpPr/>
            <p:nvPr userDrawn="1"/>
          </p:nvSpPr>
          <p:spPr>
            <a:xfrm>
              <a:off x="0" y="0"/>
              <a:ext cx="16702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noProof="0"/>
            </a:p>
          </p:txBody>
        </p:sp>
      </p:grpSp>
      <p:sp>
        <p:nvSpPr>
          <p:cNvPr id="9" name="TextBox 8">
            <a:extLst>
              <a:ext uri="{FF2B5EF4-FFF2-40B4-BE49-F238E27FC236}">
                <a16:creationId xmlns:a16="http://schemas.microsoft.com/office/drawing/2014/main" id="{527FD8D4-32B8-98F8-29DE-F88704A088B9}"/>
              </a:ext>
            </a:extLst>
          </p:cNvPr>
          <p:cNvSpPr txBox="1"/>
          <p:nvPr userDrawn="1">
            <p:extLst>
              <p:ext uri="{1162E1C5-73C7-4A58-AE30-91384D911F3F}">
                <p184:classification xmlns:p184="http://schemas.microsoft.com/office/powerpoint/2018/4/main" val="ftr"/>
              </p:ext>
            </p:extLst>
          </p:nvPr>
        </p:nvSpPr>
        <p:spPr>
          <a:xfrm>
            <a:off x="3943922" y="4902291"/>
            <a:ext cx="1275160" cy="103875"/>
          </a:xfrm>
          <a:prstGeom prst="rect">
            <a:avLst/>
          </a:prstGeom>
        </p:spPr>
        <p:txBody>
          <a:bodyPr horzOverflow="overflow" lIns="0" tIns="0" rIns="0" bIns="0">
            <a:spAutoFit/>
          </a:bodyPr>
          <a:lstStyle/>
          <a:p>
            <a:pPr algn="l"/>
            <a:r>
              <a:rPr lang="LID4096" sz="675">
                <a:solidFill>
                  <a:srgbClr val="000000"/>
                </a:solidFill>
                <a:latin typeface="Calibri" panose="020F0502020204030204" pitchFamily="34" charset="0"/>
                <a:ea typeface="Calibri" panose="020F0502020204030204" pitchFamily="34" charset="0"/>
                <a:cs typeface="Calibri" panose="020F0502020204030204" pitchFamily="34" charset="0"/>
              </a:rPr>
              <a:t>Information Classification: GENERAL</a:t>
            </a:r>
          </a:p>
        </p:txBody>
      </p:sp>
    </p:spTree>
    <p:extLst>
      <p:ext uri="{BB962C8B-B14F-4D97-AF65-F5344CB8AC3E}">
        <p14:creationId xmlns:p14="http://schemas.microsoft.com/office/powerpoint/2010/main" val="3976853378"/>
      </p:ext>
    </p:extLst>
  </p:cSld>
  <p:clrMap bg1="lt1" tx1="dk1" bg2="lt2" tx2="dk2" accent1="accent1" accent2="accent2" accent3="accent3" accent4="accent4" accent5="accent5" accent6="accent6" hlink="hlink" folHlink="folHlink"/>
  <p:sldLayoutIdLst>
    <p:sldLayoutId id="2147483681" r:id="rId1"/>
    <p:sldLayoutId id="2147483713" r:id="rId2"/>
    <p:sldLayoutId id="2147483727" r:id="rId3"/>
    <p:sldLayoutId id="2147483722" r:id="rId4"/>
    <p:sldLayoutId id="2147483714" r:id="rId5"/>
    <p:sldLayoutId id="2147483723" r:id="rId6"/>
    <p:sldLayoutId id="2147483715" r:id="rId7"/>
    <p:sldLayoutId id="2147483736" r:id="rId8"/>
    <p:sldLayoutId id="2147483716" r:id="rId9"/>
    <p:sldLayoutId id="2147483728" r:id="rId10"/>
    <p:sldLayoutId id="2147483729" r:id="rId11"/>
    <p:sldLayoutId id="2147483724" r:id="rId12"/>
    <p:sldLayoutId id="2147483731" r:id="rId13"/>
    <p:sldLayoutId id="2147483730" r:id="rId14"/>
    <p:sldLayoutId id="2147483725" r:id="rId15"/>
    <p:sldLayoutId id="2147483732" r:id="rId16"/>
    <p:sldLayoutId id="2147483733" r:id="rId17"/>
    <p:sldLayoutId id="2147483717" r:id="rId18"/>
    <p:sldLayoutId id="2147483734" r:id="rId19"/>
    <p:sldLayoutId id="2147483735" r:id="rId20"/>
    <p:sldLayoutId id="2147483726" r:id="rId21"/>
    <p:sldLayoutId id="2147483718" r:id="rId22"/>
    <p:sldLayoutId id="2147483738" r:id="rId23"/>
    <p:sldLayoutId id="2147483740" r:id="rId24"/>
    <p:sldLayoutId id="2147483741" r:id="rId25"/>
    <p:sldLayoutId id="2147483742" r:id="rId26"/>
  </p:sldLayoutIdLst>
  <p:hf hdr="0" dt="0"/>
  <p:txStyles>
    <p:titleStyle>
      <a:lvl1pPr algn="l" defTabSz="685800" rtl="0" eaLnBrk="1" latinLnBrk="0" hangingPunct="1">
        <a:lnSpc>
          <a:spcPct val="80000"/>
        </a:lnSpc>
        <a:spcBef>
          <a:spcPct val="0"/>
        </a:spcBef>
        <a:buNone/>
        <a:defRPr sz="1950" b="0" kern="1200">
          <a:solidFill>
            <a:schemeClr val="tx1"/>
          </a:solidFill>
          <a:latin typeface="+mn-lt"/>
          <a:ea typeface="+mj-ea"/>
          <a:cs typeface="+mj-cs"/>
        </a:defRPr>
      </a:lvl1pPr>
    </p:titleStyle>
    <p:bodyStyle>
      <a:lvl1pPr marL="133350" indent="-133350" algn="l" defTabSz="685800" rtl="0" eaLnBrk="1" latinLnBrk="0" hangingPunct="1">
        <a:lnSpc>
          <a:spcPct val="100000"/>
        </a:lnSpc>
        <a:spcBef>
          <a:spcPts val="225"/>
        </a:spcBef>
        <a:spcAft>
          <a:spcPts val="225"/>
        </a:spcAft>
        <a:buClr>
          <a:schemeClr val="accent1"/>
        </a:buClr>
        <a:buFont typeface="Wingdings" panose="05000000000000000000" pitchFamily="2" charset="2"/>
        <a:buChar char="§"/>
        <a:defRPr sz="1125" kern="1200">
          <a:solidFill>
            <a:schemeClr val="tx1"/>
          </a:solidFill>
          <a:latin typeface="+mn-lt"/>
          <a:ea typeface="+mn-ea"/>
          <a:cs typeface="+mn-cs"/>
        </a:defRPr>
      </a:lvl1pPr>
      <a:lvl2pPr marL="266700" indent="-133350" algn="l" defTabSz="685800" rtl="0" eaLnBrk="1" latinLnBrk="0" hangingPunct="1">
        <a:lnSpc>
          <a:spcPct val="100000"/>
        </a:lnSpc>
        <a:spcBef>
          <a:spcPts val="225"/>
        </a:spcBef>
        <a:spcAft>
          <a:spcPts val="225"/>
        </a:spcAft>
        <a:buClr>
          <a:schemeClr val="accent1"/>
        </a:buClr>
        <a:buFont typeface="Wingdings" panose="05000000000000000000" pitchFamily="2" charset="2"/>
        <a:buChar char="§"/>
        <a:tabLst/>
        <a:defRPr sz="1125" kern="1200">
          <a:solidFill>
            <a:schemeClr val="tx1"/>
          </a:solidFill>
          <a:latin typeface="+mn-lt"/>
          <a:ea typeface="+mn-ea"/>
          <a:cs typeface="+mn-cs"/>
        </a:defRPr>
      </a:lvl2pPr>
      <a:lvl3pPr marL="398860" indent="-132160" algn="l" defTabSz="685800" rtl="0" eaLnBrk="1" latinLnBrk="0" hangingPunct="1">
        <a:lnSpc>
          <a:spcPct val="100000"/>
        </a:lnSpc>
        <a:spcBef>
          <a:spcPts val="225"/>
        </a:spcBef>
        <a:spcAft>
          <a:spcPts val="225"/>
        </a:spcAft>
        <a:buClr>
          <a:schemeClr val="tx1"/>
        </a:buClr>
        <a:buFont typeface="Corbel" panose="020B0503020204020204" pitchFamily="34" charset="0"/>
        <a:buChar char="–"/>
        <a:defRPr sz="1125" kern="1200">
          <a:solidFill>
            <a:schemeClr val="tx1"/>
          </a:solidFill>
          <a:latin typeface="+mn-lt"/>
          <a:ea typeface="+mn-ea"/>
          <a:cs typeface="+mn-cs"/>
        </a:defRPr>
      </a:lvl3pPr>
      <a:lvl4pPr marL="0" indent="0" algn="l" defTabSz="685800" rtl="0" eaLnBrk="1" latinLnBrk="0" hangingPunct="1">
        <a:lnSpc>
          <a:spcPct val="100000"/>
        </a:lnSpc>
        <a:spcBef>
          <a:spcPts val="225"/>
        </a:spcBef>
        <a:spcAft>
          <a:spcPts val="225"/>
        </a:spcAft>
        <a:buFont typeface="Arial" panose="020B0604020202020204" pitchFamily="34" charset="0"/>
        <a:buNone/>
        <a:defRPr sz="1125" kern="1200">
          <a:solidFill>
            <a:schemeClr val="tx1"/>
          </a:solidFill>
          <a:latin typeface="+mn-lt"/>
          <a:ea typeface="+mn-ea"/>
          <a:cs typeface="+mn-cs"/>
        </a:defRPr>
      </a:lvl4pPr>
      <a:lvl5pPr marL="0" indent="0" algn="l" defTabSz="685800" rtl="0" eaLnBrk="1" latinLnBrk="0" hangingPunct="1">
        <a:lnSpc>
          <a:spcPct val="100000"/>
        </a:lnSpc>
        <a:spcBef>
          <a:spcPts val="450"/>
        </a:spcBef>
        <a:spcAft>
          <a:spcPts val="225"/>
        </a:spcAft>
        <a:buFont typeface="Arial" panose="020B0604020202020204" pitchFamily="34" charset="0"/>
        <a:buNone/>
        <a:defRPr sz="1200" b="1" kern="1200" cap="none" baseline="0">
          <a:solidFill>
            <a:schemeClr val="accent1"/>
          </a:solidFill>
          <a:latin typeface="+mj-lt"/>
          <a:ea typeface="+mn-ea"/>
          <a:cs typeface="+mn-cs"/>
        </a:defRPr>
      </a:lvl5pPr>
      <a:lvl6pPr marL="198835" indent="-198835" algn="l" defTabSz="685800" rtl="0" eaLnBrk="1" latinLnBrk="0" hangingPunct="1">
        <a:lnSpc>
          <a:spcPct val="100000"/>
        </a:lnSpc>
        <a:spcBef>
          <a:spcPts val="225"/>
        </a:spcBef>
        <a:spcAft>
          <a:spcPts val="225"/>
        </a:spcAft>
        <a:buClr>
          <a:schemeClr val="tx1"/>
        </a:buClr>
        <a:buSzPct val="85000"/>
        <a:buFont typeface="+mj-lt"/>
        <a:buAutoNum type="arabicPeriod"/>
        <a:defRPr sz="1125" kern="1200">
          <a:solidFill>
            <a:schemeClr val="tx1"/>
          </a:solidFill>
          <a:latin typeface="+mn-lt"/>
          <a:ea typeface="+mn-ea"/>
          <a:cs typeface="+mn-cs"/>
        </a:defRPr>
      </a:lvl6pPr>
      <a:lvl7pPr marL="198835" indent="-198835" algn="l" defTabSz="685800" rtl="0" eaLnBrk="1" latinLnBrk="0" hangingPunct="1">
        <a:lnSpc>
          <a:spcPct val="100000"/>
        </a:lnSpc>
        <a:spcBef>
          <a:spcPts val="225"/>
        </a:spcBef>
        <a:spcAft>
          <a:spcPts val="225"/>
        </a:spcAft>
        <a:buClr>
          <a:schemeClr val="tx1"/>
        </a:buClr>
        <a:buSzPct val="85000"/>
        <a:buFont typeface="+mj-lt"/>
        <a:buAutoNum type="alphaLcPeriod"/>
        <a:tabLst/>
        <a:defRPr sz="1125" kern="1200">
          <a:solidFill>
            <a:schemeClr val="tx1"/>
          </a:solidFill>
          <a:latin typeface="+mn-lt"/>
          <a:ea typeface="+mn-ea"/>
          <a:cs typeface="+mn-cs"/>
        </a:defRPr>
      </a:lvl7pPr>
      <a:lvl8pPr marL="0" indent="0" algn="l" defTabSz="685800" rtl="0" eaLnBrk="1" latinLnBrk="0" hangingPunct="1">
        <a:lnSpc>
          <a:spcPct val="100000"/>
        </a:lnSpc>
        <a:spcBef>
          <a:spcPts val="225"/>
        </a:spcBef>
        <a:spcAft>
          <a:spcPts val="225"/>
        </a:spcAft>
        <a:buClr>
          <a:schemeClr val="accent3"/>
        </a:buClr>
        <a:buFont typeface="Arial" panose="020B0604020202020204" pitchFamily="34" charset="0"/>
        <a:buNone/>
        <a:defRPr sz="750" i="1" kern="1200">
          <a:solidFill>
            <a:schemeClr val="tx1"/>
          </a:solidFill>
          <a:latin typeface="+mn-lt"/>
          <a:ea typeface="+mn-ea"/>
          <a:cs typeface="+mn-cs"/>
        </a:defRPr>
      </a:lvl8pPr>
      <a:lvl9pPr marL="0" indent="0" algn="l" defTabSz="685800" rtl="0" eaLnBrk="1" latinLnBrk="0" hangingPunct="1">
        <a:lnSpc>
          <a:spcPct val="100000"/>
        </a:lnSpc>
        <a:spcBef>
          <a:spcPts val="450"/>
        </a:spcBef>
        <a:spcAft>
          <a:spcPts val="225"/>
        </a:spcAft>
        <a:buFont typeface="Arial" panose="020B0604020202020204" pitchFamily="34" charset="0"/>
        <a:buNone/>
        <a:defRPr sz="1500" i="1"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799" y="-1"/>
            <a:ext cx="8708571" cy="9413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4799" y="1143850"/>
            <a:ext cx="8708571" cy="32665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499423" y="4835529"/>
            <a:ext cx="604261" cy="274097"/>
          </a:xfrm>
          <a:prstGeom prst="rect">
            <a:avLst/>
          </a:prstGeom>
        </p:spPr>
        <p:txBody>
          <a:bodyPr vert="horz" lIns="91440" tIns="45720" rIns="91440" bIns="45720" rtlCol="0" anchor="ctr"/>
          <a:lstStyle>
            <a:lvl1pPr algn="r">
              <a:defRPr sz="800">
                <a:solidFill>
                  <a:schemeClr val="tx1"/>
                </a:solidFill>
              </a:defRPr>
            </a:lvl1pPr>
          </a:lstStyle>
          <a:p>
            <a:fld id="{03B6C00A-8FD0-416B-A2F8-DF7CEBD90507}" type="slidenum">
              <a:rPr lang="en-US" smtClean="0"/>
              <a:pPr/>
              <a:t>‹#›</a:t>
            </a:fld>
            <a:endParaRPr lang="en-US" dirty="0"/>
          </a:p>
        </p:txBody>
      </p:sp>
      <p:sp>
        <p:nvSpPr>
          <p:cNvPr id="5" name="MSIPCMContentMarking" descr="{&quot;HashCode&quot;:194002340,&quot;Placement&quot;:&quot;Footer&quot;,&quot;Top&quot;:385.68866,&quot;Left&quot;:282.385834,&quot;SlideWidth&quot;:720,&quot;SlideHeight&quot;:405}">
            <a:extLst>
              <a:ext uri="{FF2B5EF4-FFF2-40B4-BE49-F238E27FC236}">
                <a16:creationId xmlns:a16="http://schemas.microsoft.com/office/drawing/2014/main" id="{2927739F-A9A3-4840-A979-B7474DBAD273}"/>
              </a:ext>
            </a:extLst>
          </p:cNvPr>
          <p:cNvSpPr txBox="1"/>
          <p:nvPr userDrawn="1"/>
        </p:nvSpPr>
        <p:spPr>
          <a:xfrm>
            <a:off x="3586301" y="4956273"/>
            <a:ext cx="1971400" cy="138499"/>
          </a:xfrm>
          <a:prstGeom prst="rect">
            <a:avLst/>
          </a:prstGeom>
          <a:noFill/>
        </p:spPr>
        <p:txBody>
          <a:bodyPr vert="horz" wrap="square" lIns="0" tIns="0" rIns="0" bIns="0" rtlCol="0" anchor="ctr" anchorCtr="1">
            <a:spAutoFit/>
          </a:bodyPr>
          <a:lstStyle/>
          <a:p>
            <a:pPr algn="ctr">
              <a:spcBef>
                <a:spcPts val="0"/>
              </a:spcBef>
              <a:spcAft>
                <a:spcPts val="0"/>
              </a:spcAft>
            </a:pPr>
            <a:r>
              <a:rPr lang="en-GB" sz="900">
                <a:solidFill>
                  <a:srgbClr val="000000"/>
                </a:solidFill>
                <a:latin typeface="Calibri" panose="020F0502020204030204" pitchFamily="34" charset="0"/>
              </a:rPr>
              <a:t>Information Classification: GENERAL</a:t>
            </a:r>
          </a:p>
        </p:txBody>
      </p:sp>
    </p:spTree>
    <p:extLst>
      <p:ext uri="{BB962C8B-B14F-4D97-AF65-F5344CB8AC3E}">
        <p14:creationId xmlns:p14="http://schemas.microsoft.com/office/powerpoint/2010/main" val="1615412053"/>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812" r:id="rId14"/>
  </p:sldLayoutIdLst>
  <p:txStyles>
    <p:titleStyle>
      <a:lvl1pPr algn="l" defTabSz="685783" rtl="0" eaLnBrk="1" latinLnBrk="0" hangingPunct="1">
        <a:lnSpc>
          <a:spcPct val="80000"/>
        </a:lnSpc>
        <a:spcBef>
          <a:spcPct val="0"/>
        </a:spcBef>
        <a:buNone/>
        <a:defRPr sz="2400" b="1" kern="1200">
          <a:solidFill>
            <a:schemeClr val="tx1"/>
          </a:solidFill>
          <a:latin typeface="+mj-lt"/>
          <a:ea typeface="+mj-ea"/>
          <a:cs typeface="+mj-cs"/>
        </a:defRPr>
      </a:lvl1pPr>
    </p:titleStyle>
    <p:bodyStyle>
      <a:lvl1pPr marL="112710" indent="-112710" algn="l" defTabSz="685783" rtl="0" eaLnBrk="1" latinLnBrk="0" hangingPunct="1">
        <a:lnSpc>
          <a:spcPct val="90000"/>
        </a:lnSpc>
        <a:spcBef>
          <a:spcPts val="750"/>
        </a:spcBef>
        <a:buClr>
          <a:srgbClr val="5987DA"/>
        </a:buClr>
        <a:buFont typeface="Arial" panose="020B0604020202020204" pitchFamily="34" charset="0"/>
        <a:buChar char="•"/>
        <a:defRPr sz="16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Clr>
          <a:srgbClr val="5987DA"/>
        </a:buClr>
        <a:buFont typeface="Roboto" panose="02000000000000000000" pitchFamily="2" charset="0"/>
        <a:buChar char="–"/>
        <a:defRPr sz="1400" kern="1200">
          <a:solidFill>
            <a:schemeClr val="tx1"/>
          </a:solidFill>
          <a:latin typeface="+mn-lt"/>
          <a:ea typeface="+mn-ea"/>
          <a:cs typeface="+mn-cs"/>
        </a:defRPr>
      </a:lvl2pPr>
      <a:lvl3pPr marL="801668" indent="-115885" algn="l" defTabSz="685783" rtl="0" eaLnBrk="1" latinLnBrk="0" hangingPunct="1">
        <a:lnSpc>
          <a:spcPct val="90000"/>
        </a:lnSpc>
        <a:spcBef>
          <a:spcPts val="375"/>
        </a:spcBef>
        <a:buClr>
          <a:srgbClr val="5987DA"/>
        </a:buClr>
        <a:buFont typeface="Arial" panose="020B0604020202020204" pitchFamily="34" charset="0"/>
        <a:buChar char="•"/>
        <a:defRPr sz="1100" kern="1200">
          <a:solidFill>
            <a:schemeClr val="tx1"/>
          </a:solidFill>
          <a:latin typeface="+mn-lt"/>
          <a:ea typeface="+mn-ea"/>
          <a:cs typeface="+mn-cs"/>
        </a:defRPr>
      </a:lvl3pPr>
      <a:lvl4pPr marL="1201708" indent="-173034" algn="l" defTabSz="685783" rtl="0" eaLnBrk="1" latinLnBrk="0" hangingPunct="1">
        <a:lnSpc>
          <a:spcPct val="90000"/>
        </a:lnSpc>
        <a:spcBef>
          <a:spcPts val="375"/>
        </a:spcBef>
        <a:buClr>
          <a:srgbClr val="5987DA"/>
        </a:buClr>
        <a:buFont typeface="Roboto" panose="02000000000000000000" pitchFamily="2" charset="0"/>
        <a:buChar char="–"/>
        <a:defRPr sz="1100" kern="1200">
          <a:solidFill>
            <a:schemeClr val="tx1"/>
          </a:solidFill>
          <a:latin typeface="+mn-lt"/>
          <a:ea typeface="+mn-ea"/>
          <a:cs typeface="+mn-cs"/>
        </a:defRPr>
      </a:lvl4pPr>
      <a:lvl5pPr marL="1489038" indent="-117472" algn="l" defTabSz="685783" rtl="0" eaLnBrk="1" latinLnBrk="0" hangingPunct="1">
        <a:lnSpc>
          <a:spcPct val="90000"/>
        </a:lnSpc>
        <a:spcBef>
          <a:spcPts val="375"/>
        </a:spcBef>
        <a:buClr>
          <a:srgbClr val="5987DA"/>
        </a:buClr>
        <a:buFont typeface="Arial" panose="020B0604020202020204" pitchFamily="34" charset="0"/>
        <a:buChar char="•"/>
        <a:defRPr sz="11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16" userDrawn="1">
          <p15:clr>
            <a:srgbClr val="F26B43"/>
          </p15:clr>
        </p15:guide>
        <p15:guide id="2" pos="2160" userDrawn="1">
          <p15:clr>
            <a:srgbClr val="F26B43"/>
          </p15:clr>
        </p15:guide>
        <p15:guide id="3" pos="14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A3E490-4FFF-FE5F-A0AD-B557BCC03DED}"/>
              </a:ext>
            </a:extLst>
          </p:cNvPr>
          <p:cNvSpPr>
            <a:spLocks noGrp="1"/>
          </p:cNvSpPr>
          <p:nvPr>
            <p:ph type="title"/>
          </p:nvPr>
        </p:nvSpPr>
        <p:spPr>
          <a:xfrm>
            <a:off x="285750" y="572028"/>
            <a:ext cx="5429249" cy="255897"/>
          </a:xfrm>
          <a:prstGeom prst="rect">
            <a:avLst/>
          </a:prstGeom>
        </p:spPr>
        <p:txBody>
          <a:bodyPr vert="horz" lIns="0" tIns="0" rIns="0" bIns="0" rtlCol="0" anchor="t">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B110C11-8E49-52FE-89DA-904868F08ABB}"/>
              </a:ext>
            </a:extLst>
          </p:cNvPr>
          <p:cNvSpPr>
            <a:spLocks noGrp="1"/>
          </p:cNvSpPr>
          <p:nvPr>
            <p:ph type="body" idx="1"/>
          </p:nvPr>
        </p:nvSpPr>
        <p:spPr>
          <a:xfrm>
            <a:off x="285749" y="1144059"/>
            <a:ext cx="8572502" cy="3432175"/>
          </a:xfrm>
          <a:prstGeom prst="rect">
            <a:avLst/>
          </a:prstGeom>
        </p:spPr>
        <p:txBody>
          <a:bodyPr vert="horz" lIns="0" tIns="0" rIns="0" bIns="0" rtlCol="0">
            <a:noAutofit/>
          </a:bodyPr>
          <a:lstStyle/>
          <a:p>
            <a:pPr lvl="0"/>
            <a:r>
              <a:rPr lang="en-US"/>
              <a:t>Level 1 Bullet 14pt Inter Light</a:t>
            </a:r>
          </a:p>
          <a:p>
            <a:pPr lvl="1"/>
            <a:r>
              <a:rPr lang="en-US"/>
              <a:t>Level 2 Body Copy 14pt Inter Light</a:t>
            </a:r>
          </a:p>
          <a:p>
            <a:pPr lvl="2"/>
            <a:r>
              <a:rPr lang="en-US"/>
              <a:t>Level 3 Subtitle 14pt Inter </a:t>
            </a:r>
            <a:r>
              <a:rPr lang="en-US" err="1"/>
              <a:t>SemiBold</a:t>
            </a:r>
            <a:endParaRPr lang="en-US"/>
          </a:p>
          <a:p>
            <a:pPr lvl="3"/>
            <a:r>
              <a:rPr lang="en-US"/>
              <a:t>Level 4 Bullet 12pt Inter Light</a:t>
            </a:r>
          </a:p>
          <a:p>
            <a:pPr lvl="4"/>
            <a:r>
              <a:rPr lang="en-US"/>
              <a:t>Level 5 Body Copy 12pt Inter Light</a:t>
            </a:r>
          </a:p>
          <a:p>
            <a:pPr lvl="5"/>
            <a:r>
              <a:rPr lang="en-US"/>
              <a:t>Level 6 subheading</a:t>
            </a:r>
          </a:p>
          <a:p>
            <a:pPr lvl="6"/>
            <a:r>
              <a:rPr lang="en-US"/>
              <a:t>Level 7 Small Body Copy 10pt Inter</a:t>
            </a:r>
          </a:p>
          <a:p>
            <a:pPr lvl="7"/>
            <a:r>
              <a:rPr lang="en-US"/>
              <a:t>Level 8 Small Body Copy 10pt Inter</a:t>
            </a:r>
          </a:p>
          <a:p>
            <a:pPr lvl="8"/>
            <a:r>
              <a:rPr lang="en-US"/>
              <a:t>Level 9 Emphasis Copy 18pt Inter Semibold</a:t>
            </a:r>
          </a:p>
          <a:p>
            <a:pPr lvl="8"/>
            <a:endParaRPr lang="en-GB"/>
          </a:p>
          <a:p>
            <a:pPr lvl="4"/>
            <a:endParaRPr lang="en-GB"/>
          </a:p>
        </p:txBody>
      </p:sp>
      <p:sp>
        <p:nvSpPr>
          <p:cNvPr id="5" name="TextBox 4">
            <a:extLst>
              <a:ext uri="{FF2B5EF4-FFF2-40B4-BE49-F238E27FC236}">
                <a16:creationId xmlns:a16="http://schemas.microsoft.com/office/drawing/2014/main" id="{78DFB62F-7B3D-A570-7DAE-E2ED5382F951}"/>
              </a:ext>
            </a:extLst>
          </p:cNvPr>
          <p:cNvSpPr txBox="1"/>
          <p:nvPr>
            <p:extLst>
              <p:ext uri="{1162E1C5-73C7-4A58-AE30-91384D911F3F}">
                <p184:classification xmlns:p184="http://schemas.microsoft.com/office/powerpoint/2018/4/main" val="ftr"/>
              </p:ext>
            </p:extLst>
          </p:nvPr>
        </p:nvSpPr>
        <p:spPr>
          <a:xfrm>
            <a:off x="7583091" y="4939894"/>
            <a:ext cx="1275160" cy="80791"/>
          </a:xfrm>
          <a:prstGeom prst="rect">
            <a:avLst/>
          </a:prstGeom>
        </p:spPr>
        <p:txBody>
          <a:bodyPr horzOverflow="overflow" lIns="0" tIns="0" rIns="0" bIns="0">
            <a:spAutoFit/>
          </a:bodyPr>
          <a:lstStyle/>
          <a:p>
            <a:pPr algn="r"/>
            <a:r>
              <a:rPr lang="en-GB" sz="525">
                <a:solidFill>
                  <a:schemeClr val="tx1"/>
                </a:solidFill>
                <a:latin typeface="+mj-lt"/>
                <a:cs typeface="Inter" panose="02000503000000020004" pitchFamily="2" charset="0"/>
              </a:rPr>
              <a:t>Information Classification: GENERAL</a:t>
            </a:r>
          </a:p>
        </p:txBody>
      </p:sp>
      <p:grpSp>
        <p:nvGrpSpPr>
          <p:cNvPr id="7" name="Graphic 11">
            <a:extLst>
              <a:ext uri="{FF2B5EF4-FFF2-40B4-BE49-F238E27FC236}">
                <a16:creationId xmlns:a16="http://schemas.microsoft.com/office/drawing/2014/main" id="{1DE0BF7F-4844-59DA-B596-676DC38BF5B3}"/>
              </a:ext>
            </a:extLst>
          </p:cNvPr>
          <p:cNvGrpSpPr>
            <a:grpSpLocks noChangeAspect="1"/>
          </p:cNvGrpSpPr>
          <p:nvPr userDrawn="1"/>
        </p:nvGrpSpPr>
        <p:grpSpPr>
          <a:xfrm>
            <a:off x="287338" y="4904233"/>
            <a:ext cx="569912" cy="152189"/>
            <a:chOff x="5925389" y="-67473"/>
            <a:chExt cx="1453278" cy="387715"/>
          </a:xfrm>
        </p:grpSpPr>
        <p:sp>
          <p:nvSpPr>
            <p:cNvPr id="8" name="Freeform 8">
              <a:extLst>
                <a:ext uri="{FF2B5EF4-FFF2-40B4-BE49-F238E27FC236}">
                  <a16:creationId xmlns:a16="http://schemas.microsoft.com/office/drawing/2014/main" id="{B1AC9EA9-C02D-A65C-60B3-5BE22492D875}"/>
                </a:ext>
              </a:extLst>
            </p:cNvPr>
            <p:cNvSpPr/>
            <p:nvPr/>
          </p:nvSpPr>
          <p:spPr>
            <a:xfrm>
              <a:off x="5925389" y="-9659"/>
              <a:ext cx="252065" cy="270029"/>
            </a:xfrm>
            <a:custGeom>
              <a:avLst/>
              <a:gdLst>
                <a:gd name="connsiteX0" fmla="*/ 249346 w 252065"/>
                <a:gd name="connsiteY0" fmla="*/ 1 h 270029"/>
                <a:gd name="connsiteX1" fmla="*/ 204548 w 252065"/>
                <a:gd name="connsiteY1" fmla="*/ 1 h 270029"/>
                <a:gd name="connsiteX2" fmla="*/ 202138 w 252065"/>
                <a:gd name="connsiteY2" fmla="*/ 1443 h 270029"/>
                <a:gd name="connsiteX3" fmla="*/ 126398 w 252065"/>
                <a:gd name="connsiteY3" fmla="*/ 142007 h 270029"/>
                <a:gd name="connsiteX4" fmla="*/ 49928 w 252065"/>
                <a:gd name="connsiteY4" fmla="*/ 1443 h 270029"/>
                <a:gd name="connsiteX5" fmla="*/ 47463 w 252065"/>
                <a:gd name="connsiteY5" fmla="*/ 1 h 270029"/>
                <a:gd name="connsiteX6" fmla="*/ 2738 w 252065"/>
                <a:gd name="connsiteY6" fmla="*/ 1 h 270029"/>
                <a:gd name="connsiteX7" fmla="*/ 0 w 252065"/>
                <a:gd name="connsiteY7" fmla="*/ 2739 h 270029"/>
                <a:gd name="connsiteX8" fmla="*/ 0 w 252065"/>
                <a:gd name="connsiteY8" fmla="*/ 267291 h 270029"/>
                <a:gd name="connsiteX9" fmla="*/ 2738 w 252065"/>
                <a:gd name="connsiteY9" fmla="*/ 270029 h 270029"/>
                <a:gd name="connsiteX10" fmla="*/ 45638 w 252065"/>
                <a:gd name="connsiteY10" fmla="*/ 270029 h 270029"/>
                <a:gd name="connsiteX11" fmla="*/ 48376 w 252065"/>
                <a:gd name="connsiteY11" fmla="*/ 267291 h 270029"/>
                <a:gd name="connsiteX12" fmla="*/ 48376 w 252065"/>
                <a:gd name="connsiteY12" fmla="*/ 94690 h 270029"/>
                <a:gd name="connsiteX13" fmla="*/ 115792 w 252065"/>
                <a:gd name="connsiteY13" fmla="*/ 212234 h 270029"/>
                <a:gd name="connsiteX14" fmla="*/ 118165 w 252065"/>
                <a:gd name="connsiteY14" fmla="*/ 213603 h 270029"/>
                <a:gd name="connsiteX15" fmla="*/ 133864 w 252065"/>
                <a:gd name="connsiteY15" fmla="*/ 213603 h 270029"/>
                <a:gd name="connsiteX16" fmla="*/ 136238 w 252065"/>
                <a:gd name="connsiteY16" fmla="*/ 212216 h 270029"/>
                <a:gd name="connsiteX17" fmla="*/ 203307 w 252065"/>
                <a:gd name="connsiteY17" fmla="*/ 94379 h 270029"/>
                <a:gd name="connsiteX18" fmla="*/ 203307 w 252065"/>
                <a:gd name="connsiteY18" fmla="*/ 267291 h 270029"/>
                <a:gd name="connsiteX19" fmla="*/ 206045 w 252065"/>
                <a:gd name="connsiteY19" fmla="*/ 270029 h 270029"/>
                <a:gd name="connsiteX20" fmla="*/ 249328 w 252065"/>
                <a:gd name="connsiteY20" fmla="*/ 270029 h 270029"/>
                <a:gd name="connsiteX21" fmla="*/ 252066 w 252065"/>
                <a:gd name="connsiteY21" fmla="*/ 267291 h 270029"/>
                <a:gd name="connsiteX22" fmla="*/ 252066 w 252065"/>
                <a:gd name="connsiteY22" fmla="*/ 2739 h 270029"/>
                <a:gd name="connsiteX23" fmla="*/ 249346 w 252065"/>
                <a:gd name="connsiteY23" fmla="*/ 1 h 27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065" h="270029">
                  <a:moveTo>
                    <a:pt x="249346" y="1"/>
                  </a:moveTo>
                  <a:lnTo>
                    <a:pt x="204548" y="1"/>
                  </a:lnTo>
                  <a:cubicBezTo>
                    <a:pt x="203540" y="-2"/>
                    <a:pt x="202612" y="553"/>
                    <a:pt x="202138" y="1443"/>
                  </a:cubicBezTo>
                  <a:lnTo>
                    <a:pt x="126398" y="142007"/>
                  </a:lnTo>
                  <a:lnTo>
                    <a:pt x="49928" y="1443"/>
                  </a:lnTo>
                  <a:cubicBezTo>
                    <a:pt x="49445" y="535"/>
                    <a:pt x="48491" y="-23"/>
                    <a:pt x="47463" y="1"/>
                  </a:cubicBezTo>
                  <a:lnTo>
                    <a:pt x="2738" y="1"/>
                  </a:lnTo>
                  <a:cubicBezTo>
                    <a:pt x="1226" y="1"/>
                    <a:pt x="0" y="1227"/>
                    <a:pt x="0" y="2739"/>
                  </a:cubicBezTo>
                  <a:lnTo>
                    <a:pt x="0" y="267291"/>
                  </a:lnTo>
                  <a:cubicBezTo>
                    <a:pt x="0" y="268803"/>
                    <a:pt x="1226" y="270029"/>
                    <a:pt x="2738" y="270029"/>
                  </a:cubicBezTo>
                  <a:lnTo>
                    <a:pt x="45638" y="270029"/>
                  </a:lnTo>
                  <a:cubicBezTo>
                    <a:pt x="47150" y="270029"/>
                    <a:pt x="48376" y="268803"/>
                    <a:pt x="48376" y="267291"/>
                  </a:cubicBezTo>
                  <a:lnTo>
                    <a:pt x="48376" y="94690"/>
                  </a:lnTo>
                  <a:lnTo>
                    <a:pt x="115792" y="212234"/>
                  </a:lnTo>
                  <a:cubicBezTo>
                    <a:pt x="116287" y="213076"/>
                    <a:pt x="117188" y="213596"/>
                    <a:pt x="118165" y="213603"/>
                  </a:cubicBezTo>
                  <a:lnTo>
                    <a:pt x="133864" y="213603"/>
                  </a:lnTo>
                  <a:cubicBezTo>
                    <a:pt x="134849" y="213608"/>
                    <a:pt x="135758" y="213076"/>
                    <a:pt x="136238" y="212216"/>
                  </a:cubicBezTo>
                  <a:lnTo>
                    <a:pt x="203307" y="94379"/>
                  </a:lnTo>
                  <a:lnTo>
                    <a:pt x="203307" y="267291"/>
                  </a:lnTo>
                  <a:cubicBezTo>
                    <a:pt x="203307" y="268803"/>
                    <a:pt x="204533" y="270029"/>
                    <a:pt x="206045" y="270029"/>
                  </a:cubicBezTo>
                  <a:lnTo>
                    <a:pt x="249328" y="270029"/>
                  </a:lnTo>
                  <a:cubicBezTo>
                    <a:pt x="250840" y="270029"/>
                    <a:pt x="252066" y="268803"/>
                    <a:pt x="252066" y="267291"/>
                  </a:cubicBezTo>
                  <a:lnTo>
                    <a:pt x="252066" y="2739"/>
                  </a:lnTo>
                  <a:cubicBezTo>
                    <a:pt x="252066" y="1234"/>
                    <a:pt x="250851" y="11"/>
                    <a:pt x="249346" y="1"/>
                  </a:cubicBezTo>
                  <a:close/>
                </a:path>
              </a:pathLst>
            </a:custGeom>
            <a:solidFill>
              <a:srgbClr val="0C1C2B"/>
            </a:solidFill>
            <a:ln w="1819" cap="flat">
              <a:noFill/>
              <a:prstDash val="solid"/>
              <a:miter/>
            </a:ln>
          </p:spPr>
          <p:txBody>
            <a:bodyPr rtlCol="0" anchor="ctr"/>
            <a:lstStyle/>
            <a:p>
              <a:endParaRPr lang="en-US" sz="1800"/>
            </a:p>
          </p:txBody>
        </p:sp>
        <p:sp>
          <p:nvSpPr>
            <p:cNvPr id="9" name="Freeform 9">
              <a:extLst>
                <a:ext uri="{FF2B5EF4-FFF2-40B4-BE49-F238E27FC236}">
                  <a16:creationId xmlns:a16="http://schemas.microsoft.com/office/drawing/2014/main" id="{D1FCAE46-E955-A8F7-8226-7C59E91DFEAA}"/>
                </a:ext>
              </a:extLst>
            </p:cNvPr>
            <p:cNvSpPr/>
            <p:nvPr/>
          </p:nvSpPr>
          <p:spPr>
            <a:xfrm>
              <a:off x="6804662" y="-10352"/>
              <a:ext cx="45820" cy="271434"/>
            </a:xfrm>
            <a:custGeom>
              <a:avLst/>
              <a:gdLst>
                <a:gd name="connsiteX0" fmla="*/ 43082 w 45820"/>
                <a:gd name="connsiteY0" fmla="*/ 0 h 271434"/>
                <a:gd name="connsiteX1" fmla="*/ 45820 w 45820"/>
                <a:gd name="connsiteY1" fmla="*/ 0 h 271434"/>
                <a:gd name="connsiteX2" fmla="*/ 45820 w 45820"/>
                <a:gd name="connsiteY2" fmla="*/ 271434 h 271434"/>
                <a:gd name="connsiteX3" fmla="*/ 43082 w 45820"/>
                <a:gd name="connsiteY3" fmla="*/ 271434 h 271434"/>
                <a:gd name="connsiteX4" fmla="*/ 2738 w 45820"/>
                <a:gd name="connsiteY4" fmla="*/ 271434 h 271434"/>
                <a:gd name="connsiteX5" fmla="*/ 0 w 45820"/>
                <a:gd name="connsiteY5" fmla="*/ 271434 h 271434"/>
                <a:gd name="connsiteX6" fmla="*/ 0 w 45820"/>
                <a:gd name="connsiteY6" fmla="*/ 0 h 271434"/>
                <a:gd name="connsiteX7" fmla="*/ 2738 w 45820"/>
                <a:gd name="connsiteY7" fmla="*/ 0 h 27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20" h="271434">
                  <a:moveTo>
                    <a:pt x="43082" y="0"/>
                  </a:moveTo>
                  <a:cubicBezTo>
                    <a:pt x="44594" y="0"/>
                    <a:pt x="45820" y="0"/>
                    <a:pt x="45820" y="0"/>
                  </a:cubicBezTo>
                  <a:lnTo>
                    <a:pt x="45820" y="271434"/>
                  </a:lnTo>
                  <a:cubicBezTo>
                    <a:pt x="45820" y="271434"/>
                    <a:pt x="44594" y="271434"/>
                    <a:pt x="43082" y="271434"/>
                  </a:cubicBezTo>
                  <a:lnTo>
                    <a:pt x="2738" y="271434"/>
                  </a:lnTo>
                  <a:cubicBezTo>
                    <a:pt x="1226" y="271434"/>
                    <a:pt x="0" y="271434"/>
                    <a:pt x="0" y="271434"/>
                  </a:cubicBezTo>
                  <a:lnTo>
                    <a:pt x="0" y="0"/>
                  </a:lnTo>
                  <a:cubicBezTo>
                    <a:pt x="0" y="0"/>
                    <a:pt x="1226" y="0"/>
                    <a:pt x="2738" y="0"/>
                  </a:cubicBezTo>
                  <a:close/>
                </a:path>
              </a:pathLst>
            </a:custGeom>
            <a:solidFill>
              <a:srgbClr val="0C1C2B"/>
            </a:solidFill>
            <a:ln w="1819" cap="flat">
              <a:noFill/>
              <a:prstDash val="solid"/>
              <a:miter/>
            </a:ln>
          </p:spPr>
          <p:txBody>
            <a:bodyPr rtlCol="0" anchor="ctr"/>
            <a:lstStyle/>
            <a:p>
              <a:endParaRPr lang="en-US" sz="1800"/>
            </a:p>
          </p:txBody>
        </p:sp>
        <p:sp>
          <p:nvSpPr>
            <p:cNvPr id="10" name="Freeform 10">
              <a:extLst>
                <a:ext uri="{FF2B5EF4-FFF2-40B4-BE49-F238E27FC236}">
                  <a16:creationId xmlns:a16="http://schemas.microsoft.com/office/drawing/2014/main" id="{7BB4E809-E449-46EC-5BC7-4D125347F464}"/>
                </a:ext>
              </a:extLst>
            </p:cNvPr>
            <p:cNvSpPr/>
            <p:nvPr/>
          </p:nvSpPr>
          <p:spPr>
            <a:xfrm>
              <a:off x="6495677" y="-11302"/>
              <a:ext cx="242050" cy="273132"/>
            </a:xfrm>
            <a:custGeom>
              <a:avLst/>
              <a:gdLst>
                <a:gd name="connsiteX0" fmla="*/ 241222 w 242050"/>
                <a:gd name="connsiteY0" fmla="*/ 222639 h 273132"/>
                <a:gd name="connsiteX1" fmla="*/ 212014 w 242050"/>
                <a:gd name="connsiteY1" fmla="*/ 193047 h 273132"/>
                <a:gd name="connsiteX2" fmla="*/ 208199 w 242050"/>
                <a:gd name="connsiteY2" fmla="*/ 193047 h 273132"/>
                <a:gd name="connsiteX3" fmla="*/ 135781 w 242050"/>
                <a:gd name="connsiteY3" fmla="*/ 225578 h 273132"/>
                <a:gd name="connsiteX4" fmla="*/ 53122 w 242050"/>
                <a:gd name="connsiteY4" fmla="*/ 136639 h 273132"/>
                <a:gd name="connsiteX5" fmla="*/ 53122 w 242050"/>
                <a:gd name="connsiteY5" fmla="*/ 135891 h 273132"/>
                <a:gd name="connsiteX6" fmla="*/ 76653 w 242050"/>
                <a:gd name="connsiteY6" fmla="*/ 73093 h 273132"/>
                <a:gd name="connsiteX7" fmla="*/ 135781 w 242050"/>
                <a:gd name="connsiteY7" fmla="*/ 47317 h 273132"/>
                <a:gd name="connsiteX8" fmla="*/ 206355 w 242050"/>
                <a:gd name="connsiteY8" fmla="*/ 78752 h 273132"/>
                <a:gd name="connsiteX9" fmla="*/ 210225 w 242050"/>
                <a:gd name="connsiteY9" fmla="*/ 78615 h 273132"/>
                <a:gd name="connsiteX10" fmla="*/ 210298 w 242050"/>
                <a:gd name="connsiteY10" fmla="*/ 78533 h 273132"/>
                <a:gd name="connsiteX11" fmla="*/ 239506 w 242050"/>
                <a:gd name="connsiteY11" fmla="*/ 44889 h 273132"/>
                <a:gd name="connsiteX12" fmla="*/ 239324 w 242050"/>
                <a:gd name="connsiteY12" fmla="*/ 41129 h 273132"/>
                <a:gd name="connsiteX13" fmla="*/ 136183 w 242050"/>
                <a:gd name="connsiteY13" fmla="*/ 0 h 273132"/>
                <a:gd name="connsiteX14" fmla="*/ 0 w 242050"/>
                <a:gd name="connsiteY14" fmla="*/ 136566 h 273132"/>
                <a:gd name="connsiteX15" fmla="*/ 0 w 242050"/>
                <a:gd name="connsiteY15" fmla="*/ 137296 h 273132"/>
                <a:gd name="connsiteX16" fmla="*/ 38336 w 242050"/>
                <a:gd name="connsiteY16" fmla="*/ 233628 h 273132"/>
                <a:gd name="connsiteX17" fmla="*/ 134357 w 242050"/>
                <a:gd name="connsiteY17" fmla="*/ 273132 h 273132"/>
                <a:gd name="connsiteX18" fmla="*/ 241314 w 242050"/>
                <a:gd name="connsiteY18" fmla="*/ 226454 h 273132"/>
                <a:gd name="connsiteX19" fmla="*/ 241222 w 242050"/>
                <a:gd name="connsiteY19" fmla="*/ 222639 h 273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2050" h="273132">
                  <a:moveTo>
                    <a:pt x="241222" y="222639"/>
                  </a:moveTo>
                  <a:lnTo>
                    <a:pt x="212014" y="193047"/>
                  </a:lnTo>
                  <a:cubicBezTo>
                    <a:pt x="210948" y="192025"/>
                    <a:pt x="209265" y="192025"/>
                    <a:pt x="208199" y="193047"/>
                  </a:cubicBezTo>
                  <a:cubicBezTo>
                    <a:pt x="186695" y="213128"/>
                    <a:pt x="167070" y="225578"/>
                    <a:pt x="135781" y="225578"/>
                  </a:cubicBezTo>
                  <a:cubicBezTo>
                    <a:pt x="88665" y="225578"/>
                    <a:pt x="53122" y="187352"/>
                    <a:pt x="53122" y="136639"/>
                  </a:cubicBezTo>
                  <a:lnTo>
                    <a:pt x="53122" y="135891"/>
                  </a:lnTo>
                  <a:cubicBezTo>
                    <a:pt x="53122" y="111867"/>
                    <a:pt x="61483" y="89578"/>
                    <a:pt x="76653" y="73093"/>
                  </a:cubicBezTo>
                  <a:cubicBezTo>
                    <a:pt x="91840" y="56540"/>
                    <a:pt x="113317" y="47178"/>
                    <a:pt x="135781" y="47317"/>
                  </a:cubicBezTo>
                  <a:cubicBezTo>
                    <a:pt x="161192" y="47317"/>
                    <a:pt x="182971" y="57011"/>
                    <a:pt x="206355" y="78752"/>
                  </a:cubicBezTo>
                  <a:cubicBezTo>
                    <a:pt x="207462" y="79783"/>
                    <a:pt x="209195" y="79721"/>
                    <a:pt x="210225" y="78615"/>
                  </a:cubicBezTo>
                  <a:cubicBezTo>
                    <a:pt x="210250" y="78588"/>
                    <a:pt x="210275" y="78561"/>
                    <a:pt x="210298" y="78533"/>
                  </a:cubicBezTo>
                  <a:lnTo>
                    <a:pt x="239506" y="44889"/>
                  </a:lnTo>
                  <a:cubicBezTo>
                    <a:pt x="240463" y="43789"/>
                    <a:pt x="240383" y="42131"/>
                    <a:pt x="239324" y="41129"/>
                  </a:cubicBezTo>
                  <a:cubicBezTo>
                    <a:pt x="218057" y="20756"/>
                    <a:pt x="189122" y="0"/>
                    <a:pt x="136183" y="0"/>
                  </a:cubicBezTo>
                  <a:cubicBezTo>
                    <a:pt x="58544" y="0"/>
                    <a:pt x="0" y="58708"/>
                    <a:pt x="0" y="136566"/>
                  </a:cubicBezTo>
                  <a:lnTo>
                    <a:pt x="0" y="137296"/>
                  </a:lnTo>
                  <a:cubicBezTo>
                    <a:pt x="0" y="174190"/>
                    <a:pt x="13600" y="208491"/>
                    <a:pt x="38336" y="233628"/>
                  </a:cubicBezTo>
                  <a:cubicBezTo>
                    <a:pt x="63071" y="258765"/>
                    <a:pt x="97373" y="273132"/>
                    <a:pt x="134357" y="273132"/>
                  </a:cubicBezTo>
                  <a:cubicBezTo>
                    <a:pt x="165081" y="273132"/>
                    <a:pt x="201901" y="267656"/>
                    <a:pt x="241314" y="226454"/>
                  </a:cubicBezTo>
                  <a:cubicBezTo>
                    <a:pt x="242330" y="225371"/>
                    <a:pt x="242290" y="223672"/>
                    <a:pt x="241222" y="222639"/>
                  </a:cubicBezTo>
                  <a:close/>
                </a:path>
              </a:pathLst>
            </a:custGeom>
            <a:solidFill>
              <a:srgbClr val="0C1C2B"/>
            </a:solidFill>
            <a:ln w="1819" cap="flat">
              <a:noFill/>
              <a:prstDash val="solid"/>
              <a:miter/>
            </a:ln>
          </p:spPr>
          <p:txBody>
            <a:bodyPr rtlCol="0" anchor="ctr"/>
            <a:lstStyle/>
            <a:p>
              <a:endParaRPr lang="en-US" sz="1800"/>
            </a:p>
          </p:txBody>
        </p:sp>
        <p:sp>
          <p:nvSpPr>
            <p:cNvPr id="11" name="Freeform 11">
              <a:extLst>
                <a:ext uri="{FF2B5EF4-FFF2-40B4-BE49-F238E27FC236}">
                  <a16:creationId xmlns:a16="http://schemas.microsoft.com/office/drawing/2014/main" id="{BF1F0370-DCDB-EACF-3A22-843352848193}"/>
                </a:ext>
              </a:extLst>
            </p:cNvPr>
            <p:cNvSpPr/>
            <p:nvPr/>
          </p:nvSpPr>
          <p:spPr>
            <a:xfrm>
              <a:off x="6242625" y="-11393"/>
              <a:ext cx="200403" cy="273533"/>
            </a:xfrm>
            <a:custGeom>
              <a:avLst/>
              <a:gdLst>
                <a:gd name="connsiteX0" fmla="*/ 175376 w 200403"/>
                <a:gd name="connsiteY0" fmla="*/ 136822 h 273533"/>
                <a:gd name="connsiteX1" fmla="*/ 122710 w 200403"/>
                <a:gd name="connsiteY1" fmla="*/ 115518 h 273533"/>
                <a:gd name="connsiteX2" fmla="*/ 121396 w 200403"/>
                <a:gd name="connsiteY2" fmla="*/ 115244 h 273533"/>
                <a:gd name="connsiteX3" fmla="*/ 120374 w 200403"/>
                <a:gd name="connsiteY3" fmla="*/ 115043 h 273533"/>
                <a:gd name="connsiteX4" fmla="*/ 107248 w 200403"/>
                <a:gd name="connsiteY4" fmla="*/ 112360 h 273533"/>
                <a:gd name="connsiteX5" fmla="*/ 93374 w 200403"/>
                <a:gd name="connsiteY5" fmla="*/ 109494 h 273533"/>
                <a:gd name="connsiteX6" fmla="*/ 65243 w 200403"/>
                <a:gd name="connsiteY6" fmla="*/ 96715 h 273533"/>
                <a:gd name="connsiteX7" fmla="*/ 57576 w 200403"/>
                <a:gd name="connsiteY7" fmla="*/ 78259 h 273533"/>
                <a:gd name="connsiteX8" fmla="*/ 57576 w 200403"/>
                <a:gd name="connsiteY8" fmla="*/ 77547 h 273533"/>
                <a:gd name="connsiteX9" fmla="*/ 57576 w 200403"/>
                <a:gd name="connsiteY9" fmla="*/ 75357 h 273533"/>
                <a:gd name="connsiteX10" fmla="*/ 91987 w 200403"/>
                <a:gd name="connsiteY10" fmla="*/ 44104 h 273533"/>
                <a:gd name="connsiteX11" fmla="*/ 106938 w 200403"/>
                <a:gd name="connsiteY11" fmla="*/ 43666 h 273533"/>
                <a:gd name="connsiteX12" fmla="*/ 161484 w 200403"/>
                <a:gd name="connsiteY12" fmla="*/ 65262 h 273533"/>
                <a:gd name="connsiteX13" fmla="*/ 164514 w 200403"/>
                <a:gd name="connsiteY13" fmla="*/ 65882 h 273533"/>
                <a:gd name="connsiteX14" fmla="*/ 164697 w 200403"/>
                <a:gd name="connsiteY14" fmla="*/ 65882 h 273533"/>
                <a:gd name="connsiteX15" fmla="*/ 166650 w 200403"/>
                <a:gd name="connsiteY15" fmla="*/ 64915 h 273533"/>
                <a:gd name="connsiteX16" fmla="*/ 191149 w 200403"/>
                <a:gd name="connsiteY16" fmla="*/ 35853 h 273533"/>
                <a:gd name="connsiteX17" fmla="*/ 190838 w 200403"/>
                <a:gd name="connsiteY17" fmla="*/ 32019 h 273533"/>
                <a:gd name="connsiteX18" fmla="*/ 100932 w 200403"/>
                <a:gd name="connsiteY18" fmla="*/ 0 h 273533"/>
                <a:gd name="connsiteX19" fmla="*/ 9657 w 200403"/>
                <a:gd name="connsiteY19" fmla="*/ 79209 h 273533"/>
                <a:gd name="connsiteX20" fmla="*/ 9657 w 200403"/>
                <a:gd name="connsiteY20" fmla="*/ 80030 h 273533"/>
                <a:gd name="connsiteX21" fmla="*/ 29409 w 200403"/>
                <a:gd name="connsiteY21" fmla="*/ 130962 h 273533"/>
                <a:gd name="connsiteX22" fmla="*/ 82239 w 200403"/>
                <a:gd name="connsiteY22" fmla="*/ 154931 h 273533"/>
                <a:gd name="connsiteX23" fmla="*/ 90928 w 200403"/>
                <a:gd name="connsiteY23" fmla="*/ 156756 h 273533"/>
                <a:gd name="connsiteX24" fmla="*/ 96952 w 200403"/>
                <a:gd name="connsiteY24" fmla="*/ 157943 h 273533"/>
                <a:gd name="connsiteX25" fmla="*/ 105697 w 200403"/>
                <a:gd name="connsiteY25" fmla="*/ 159659 h 273533"/>
                <a:gd name="connsiteX26" fmla="*/ 113437 w 200403"/>
                <a:gd name="connsiteY26" fmla="*/ 161192 h 273533"/>
                <a:gd name="connsiteX27" fmla="*/ 141586 w 200403"/>
                <a:gd name="connsiteY27" fmla="*/ 172145 h 273533"/>
                <a:gd name="connsiteX28" fmla="*/ 152174 w 200403"/>
                <a:gd name="connsiteY28" fmla="*/ 195274 h 273533"/>
                <a:gd name="connsiteX29" fmla="*/ 152174 w 200403"/>
                <a:gd name="connsiteY29" fmla="*/ 195986 h 273533"/>
                <a:gd name="connsiteX30" fmla="*/ 112725 w 200403"/>
                <a:gd name="connsiteY30" fmla="*/ 229192 h 273533"/>
                <a:gd name="connsiteX31" fmla="*/ 104218 w 200403"/>
                <a:gd name="connsiteY31" fmla="*/ 229521 h 273533"/>
                <a:gd name="connsiteX32" fmla="*/ 104218 w 200403"/>
                <a:gd name="connsiteY32" fmla="*/ 229521 h 273533"/>
                <a:gd name="connsiteX33" fmla="*/ 96478 w 200403"/>
                <a:gd name="connsiteY33" fmla="*/ 229265 h 273533"/>
                <a:gd name="connsiteX34" fmla="*/ 32202 w 200403"/>
                <a:gd name="connsiteY34" fmla="*/ 201572 h 273533"/>
                <a:gd name="connsiteX35" fmla="*/ 29609 w 200403"/>
                <a:gd name="connsiteY35" fmla="*/ 200787 h 273533"/>
                <a:gd name="connsiteX36" fmla="*/ 29390 w 200403"/>
                <a:gd name="connsiteY36" fmla="*/ 200787 h 273533"/>
                <a:gd name="connsiteX37" fmla="*/ 27455 w 200403"/>
                <a:gd name="connsiteY37" fmla="*/ 201664 h 273533"/>
                <a:gd name="connsiteX38" fmla="*/ 730 w 200403"/>
                <a:gd name="connsiteY38" fmla="*/ 230726 h 273533"/>
                <a:gd name="connsiteX39" fmla="*/ 858 w 200403"/>
                <a:gd name="connsiteY39" fmla="*/ 234577 h 273533"/>
                <a:gd name="connsiteX40" fmla="*/ 103652 w 200403"/>
                <a:gd name="connsiteY40" fmla="*/ 273534 h 273533"/>
                <a:gd name="connsiteX41" fmla="*/ 200404 w 200403"/>
                <a:gd name="connsiteY41" fmla="*/ 193211 h 273533"/>
                <a:gd name="connsiteX42" fmla="*/ 200404 w 200403"/>
                <a:gd name="connsiteY42" fmla="*/ 192426 h 273533"/>
                <a:gd name="connsiteX43" fmla="*/ 175376 w 200403"/>
                <a:gd name="connsiteY43" fmla="*/ 136822 h 27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0403" h="273533">
                  <a:moveTo>
                    <a:pt x="175376" y="136822"/>
                  </a:moveTo>
                  <a:cubicBezTo>
                    <a:pt x="162707" y="126818"/>
                    <a:pt x="146442" y="120228"/>
                    <a:pt x="122710" y="115518"/>
                  </a:cubicBezTo>
                  <a:lnTo>
                    <a:pt x="121396" y="115244"/>
                  </a:lnTo>
                  <a:lnTo>
                    <a:pt x="120374" y="115043"/>
                  </a:lnTo>
                  <a:cubicBezTo>
                    <a:pt x="117946" y="114459"/>
                    <a:pt x="112761" y="113437"/>
                    <a:pt x="107248" y="112360"/>
                  </a:cubicBezTo>
                  <a:cubicBezTo>
                    <a:pt x="101334" y="111191"/>
                    <a:pt x="95200" y="110005"/>
                    <a:pt x="93374" y="109494"/>
                  </a:cubicBezTo>
                  <a:cubicBezTo>
                    <a:pt x="79044" y="105514"/>
                    <a:pt x="70355" y="101589"/>
                    <a:pt x="65243" y="96715"/>
                  </a:cubicBezTo>
                  <a:cubicBezTo>
                    <a:pt x="60132" y="91841"/>
                    <a:pt x="57941" y="86200"/>
                    <a:pt x="57576" y="78259"/>
                  </a:cubicBezTo>
                  <a:lnTo>
                    <a:pt x="57576" y="77547"/>
                  </a:lnTo>
                  <a:cubicBezTo>
                    <a:pt x="57576" y="76817"/>
                    <a:pt x="57576" y="76087"/>
                    <a:pt x="57576" y="75357"/>
                  </a:cubicBezTo>
                  <a:cubicBezTo>
                    <a:pt x="58270" y="58635"/>
                    <a:pt x="71468" y="46660"/>
                    <a:pt x="91987" y="44104"/>
                  </a:cubicBezTo>
                  <a:cubicBezTo>
                    <a:pt x="96946" y="43487"/>
                    <a:pt x="101952" y="43341"/>
                    <a:pt x="106938" y="43666"/>
                  </a:cubicBezTo>
                  <a:cubicBezTo>
                    <a:pt x="126963" y="44839"/>
                    <a:pt x="146083" y="52409"/>
                    <a:pt x="161484" y="65262"/>
                  </a:cubicBezTo>
                  <a:cubicBezTo>
                    <a:pt x="162338" y="65938"/>
                    <a:pt x="163463" y="66168"/>
                    <a:pt x="164514" y="65882"/>
                  </a:cubicBezTo>
                  <a:lnTo>
                    <a:pt x="164697" y="65882"/>
                  </a:lnTo>
                  <a:cubicBezTo>
                    <a:pt x="165454" y="65844"/>
                    <a:pt x="166161" y="65494"/>
                    <a:pt x="166650" y="64915"/>
                  </a:cubicBezTo>
                  <a:lnTo>
                    <a:pt x="191149" y="35853"/>
                  </a:lnTo>
                  <a:cubicBezTo>
                    <a:pt x="192121" y="34709"/>
                    <a:pt x="191982" y="32992"/>
                    <a:pt x="190838" y="32019"/>
                  </a:cubicBezTo>
                  <a:cubicBezTo>
                    <a:pt x="165281" y="9876"/>
                    <a:pt x="137479" y="0"/>
                    <a:pt x="100932" y="0"/>
                  </a:cubicBezTo>
                  <a:cubicBezTo>
                    <a:pt x="46349" y="0"/>
                    <a:pt x="9657" y="31837"/>
                    <a:pt x="9657" y="79209"/>
                  </a:cubicBezTo>
                  <a:lnTo>
                    <a:pt x="9657" y="80030"/>
                  </a:lnTo>
                  <a:cubicBezTo>
                    <a:pt x="9657" y="101936"/>
                    <a:pt x="16192" y="118512"/>
                    <a:pt x="29409" y="130962"/>
                  </a:cubicBezTo>
                  <a:cubicBezTo>
                    <a:pt x="41293" y="142116"/>
                    <a:pt x="58617" y="149965"/>
                    <a:pt x="82239" y="154931"/>
                  </a:cubicBezTo>
                  <a:cubicBezTo>
                    <a:pt x="83663" y="155332"/>
                    <a:pt x="87350" y="156026"/>
                    <a:pt x="90928" y="156756"/>
                  </a:cubicBezTo>
                  <a:cubicBezTo>
                    <a:pt x="93484" y="157231"/>
                    <a:pt x="95912" y="157687"/>
                    <a:pt x="96952" y="157943"/>
                  </a:cubicBezTo>
                  <a:cubicBezTo>
                    <a:pt x="98541" y="158308"/>
                    <a:pt x="102173" y="159001"/>
                    <a:pt x="105697" y="159659"/>
                  </a:cubicBezTo>
                  <a:cubicBezTo>
                    <a:pt x="108946" y="160279"/>
                    <a:pt x="112305" y="160918"/>
                    <a:pt x="113437" y="161192"/>
                  </a:cubicBezTo>
                  <a:cubicBezTo>
                    <a:pt x="126672" y="164405"/>
                    <a:pt x="135069" y="167107"/>
                    <a:pt x="141586" y="172145"/>
                  </a:cubicBezTo>
                  <a:cubicBezTo>
                    <a:pt x="148888" y="177749"/>
                    <a:pt x="152083" y="184924"/>
                    <a:pt x="152174" y="195274"/>
                  </a:cubicBezTo>
                  <a:lnTo>
                    <a:pt x="152174" y="195986"/>
                  </a:lnTo>
                  <a:cubicBezTo>
                    <a:pt x="152174" y="214807"/>
                    <a:pt x="137424" y="227221"/>
                    <a:pt x="112725" y="229192"/>
                  </a:cubicBezTo>
                  <a:cubicBezTo>
                    <a:pt x="109950" y="229411"/>
                    <a:pt x="107084" y="229521"/>
                    <a:pt x="104218" y="229521"/>
                  </a:cubicBezTo>
                  <a:lnTo>
                    <a:pt x="104218" y="229521"/>
                  </a:lnTo>
                  <a:cubicBezTo>
                    <a:pt x="101699" y="229521"/>
                    <a:pt x="99088" y="229429"/>
                    <a:pt x="96478" y="229265"/>
                  </a:cubicBezTo>
                  <a:cubicBezTo>
                    <a:pt x="70921" y="227440"/>
                    <a:pt x="51059" y="218933"/>
                    <a:pt x="32202" y="201572"/>
                  </a:cubicBezTo>
                  <a:cubicBezTo>
                    <a:pt x="31488" y="200954"/>
                    <a:pt x="30546" y="200669"/>
                    <a:pt x="29609" y="200787"/>
                  </a:cubicBezTo>
                  <a:lnTo>
                    <a:pt x="29390" y="200787"/>
                  </a:lnTo>
                  <a:cubicBezTo>
                    <a:pt x="28654" y="200807"/>
                    <a:pt x="27956" y="201123"/>
                    <a:pt x="27455" y="201664"/>
                  </a:cubicBezTo>
                  <a:lnTo>
                    <a:pt x="730" y="230726"/>
                  </a:lnTo>
                  <a:cubicBezTo>
                    <a:pt x="-291" y="231827"/>
                    <a:pt x="-234" y="233546"/>
                    <a:pt x="858" y="234577"/>
                  </a:cubicBezTo>
                  <a:cubicBezTo>
                    <a:pt x="28514" y="260792"/>
                    <a:pt x="62140" y="273534"/>
                    <a:pt x="103652" y="273534"/>
                  </a:cubicBezTo>
                  <a:cubicBezTo>
                    <a:pt x="162360" y="273534"/>
                    <a:pt x="200404" y="242007"/>
                    <a:pt x="200404" y="193211"/>
                  </a:cubicBezTo>
                  <a:lnTo>
                    <a:pt x="200404" y="192426"/>
                  </a:lnTo>
                  <a:cubicBezTo>
                    <a:pt x="200313" y="168585"/>
                    <a:pt x="191897" y="149892"/>
                    <a:pt x="175376" y="136822"/>
                  </a:cubicBezTo>
                  <a:close/>
                </a:path>
              </a:pathLst>
            </a:custGeom>
            <a:solidFill>
              <a:srgbClr val="0C1C2B"/>
            </a:solidFill>
            <a:ln w="1819" cap="flat">
              <a:noFill/>
              <a:prstDash val="solid"/>
              <a:miter/>
            </a:ln>
          </p:spPr>
          <p:txBody>
            <a:bodyPr rtlCol="0" anchor="ctr"/>
            <a:lstStyle/>
            <a:p>
              <a:endParaRPr lang="en-US" sz="1800"/>
            </a:p>
          </p:txBody>
        </p:sp>
        <p:sp>
          <p:nvSpPr>
            <p:cNvPr id="12" name="Freeform 12">
              <a:extLst>
                <a:ext uri="{FF2B5EF4-FFF2-40B4-BE49-F238E27FC236}">
                  <a16:creationId xmlns:a16="http://schemas.microsoft.com/office/drawing/2014/main" id="{0668BEA6-19BD-2AB2-C37C-043F63232827}"/>
                </a:ext>
              </a:extLst>
            </p:cNvPr>
            <p:cNvSpPr/>
            <p:nvPr/>
          </p:nvSpPr>
          <p:spPr>
            <a:xfrm>
              <a:off x="6990662" y="-67473"/>
              <a:ext cx="388004" cy="387715"/>
            </a:xfrm>
            <a:custGeom>
              <a:avLst/>
              <a:gdLst>
                <a:gd name="connsiteX0" fmla="*/ 353145 w 388004"/>
                <a:gd name="connsiteY0" fmla="*/ 283556 h 387715"/>
                <a:gd name="connsiteX1" fmla="*/ 378026 w 388004"/>
                <a:gd name="connsiteY1" fmla="*/ 200897 h 387715"/>
                <a:gd name="connsiteX2" fmla="*/ 387875 w 388004"/>
                <a:gd name="connsiteY2" fmla="*/ 187599 h 387715"/>
                <a:gd name="connsiteX3" fmla="*/ 378026 w 388004"/>
                <a:gd name="connsiteY3" fmla="*/ 177750 h 387715"/>
                <a:gd name="connsiteX4" fmla="*/ 358621 w 388004"/>
                <a:gd name="connsiteY4" fmla="*/ 104912 h 387715"/>
                <a:gd name="connsiteX5" fmla="*/ 359835 w 388004"/>
                <a:gd name="connsiteY5" fmla="*/ 88382 h 387715"/>
                <a:gd name="connsiteX6" fmla="*/ 350972 w 388004"/>
                <a:gd name="connsiteY6" fmla="*/ 84320 h 387715"/>
                <a:gd name="connsiteX7" fmla="*/ 347084 w 388004"/>
                <a:gd name="connsiteY7" fmla="*/ 84977 h 387715"/>
                <a:gd name="connsiteX8" fmla="*/ 323608 w 388004"/>
                <a:gd name="connsiteY8" fmla="*/ 56116 h 387715"/>
                <a:gd name="connsiteX9" fmla="*/ 323334 w 388004"/>
                <a:gd name="connsiteY9" fmla="*/ 55715 h 387715"/>
                <a:gd name="connsiteX10" fmla="*/ 322987 w 388004"/>
                <a:gd name="connsiteY10" fmla="*/ 55477 h 387715"/>
                <a:gd name="connsiteX11" fmla="*/ 297594 w 388004"/>
                <a:gd name="connsiteY11" fmla="*/ 34174 h 387715"/>
                <a:gd name="connsiteX12" fmla="*/ 298854 w 388004"/>
                <a:gd name="connsiteY12" fmla="*/ 28003 h 387715"/>
                <a:gd name="connsiteX13" fmla="*/ 283029 w 388004"/>
                <a:gd name="connsiteY13" fmla="*/ 12174 h 387715"/>
                <a:gd name="connsiteX14" fmla="*/ 270486 w 388004"/>
                <a:gd name="connsiteY14" fmla="*/ 18346 h 387715"/>
                <a:gd name="connsiteX15" fmla="*/ 189817 w 388004"/>
                <a:gd name="connsiteY15" fmla="*/ 0 h 387715"/>
                <a:gd name="connsiteX16" fmla="*/ 189251 w 388004"/>
                <a:gd name="connsiteY16" fmla="*/ 0 h 387715"/>
                <a:gd name="connsiteX17" fmla="*/ 104876 w 388004"/>
                <a:gd name="connsiteY17" fmla="*/ 19898 h 387715"/>
                <a:gd name="connsiteX18" fmla="*/ 96424 w 388004"/>
                <a:gd name="connsiteY18" fmla="*/ 16247 h 387715"/>
                <a:gd name="connsiteX19" fmla="*/ 84686 w 388004"/>
                <a:gd name="connsiteY19" fmla="*/ 27985 h 387715"/>
                <a:gd name="connsiteX20" fmla="*/ 85160 w 388004"/>
                <a:gd name="connsiteY20" fmla="*/ 31271 h 387715"/>
                <a:gd name="connsiteX21" fmla="*/ 63911 w 388004"/>
                <a:gd name="connsiteY21" fmla="*/ 47591 h 387715"/>
                <a:gd name="connsiteX22" fmla="*/ 47653 w 388004"/>
                <a:gd name="connsiteY22" fmla="*/ 50813 h 387715"/>
                <a:gd name="connsiteX23" fmla="*/ 47646 w 388004"/>
                <a:gd name="connsiteY23" fmla="*/ 63838 h 387715"/>
                <a:gd name="connsiteX24" fmla="*/ 33498 w 388004"/>
                <a:gd name="connsiteY24" fmla="*/ 81892 h 387715"/>
                <a:gd name="connsiteX25" fmla="*/ 26890 w 388004"/>
                <a:gd name="connsiteY25" fmla="*/ 80450 h 387715"/>
                <a:gd name="connsiteX26" fmla="*/ 11045 w 388004"/>
                <a:gd name="connsiteY26" fmla="*/ 96259 h 387715"/>
                <a:gd name="connsiteX27" fmla="*/ 17763 w 388004"/>
                <a:gd name="connsiteY27" fmla="*/ 109220 h 387715"/>
                <a:gd name="connsiteX28" fmla="*/ 19752 w 388004"/>
                <a:gd name="connsiteY28" fmla="*/ 273296 h 387715"/>
                <a:gd name="connsiteX29" fmla="*/ 17788 w 388004"/>
                <a:gd name="connsiteY29" fmla="*/ 289754 h 387715"/>
                <a:gd name="connsiteX30" fmla="*/ 31381 w 388004"/>
                <a:gd name="connsiteY30" fmla="*/ 293377 h 387715"/>
                <a:gd name="connsiteX31" fmla="*/ 55587 w 388004"/>
                <a:gd name="connsiteY31" fmla="*/ 323114 h 387715"/>
                <a:gd name="connsiteX32" fmla="*/ 55733 w 388004"/>
                <a:gd name="connsiteY32" fmla="*/ 323333 h 387715"/>
                <a:gd name="connsiteX33" fmla="*/ 55989 w 388004"/>
                <a:gd name="connsiteY33" fmla="*/ 323498 h 387715"/>
                <a:gd name="connsiteX34" fmla="*/ 178170 w 388004"/>
                <a:gd name="connsiteY34" fmla="*/ 378153 h 387715"/>
                <a:gd name="connsiteX35" fmla="*/ 191849 w 388004"/>
                <a:gd name="connsiteY35" fmla="*/ 387512 h 387715"/>
                <a:gd name="connsiteX36" fmla="*/ 201208 w 388004"/>
                <a:gd name="connsiteY36" fmla="*/ 378153 h 387715"/>
                <a:gd name="connsiteX37" fmla="*/ 270467 w 388004"/>
                <a:gd name="connsiteY37" fmla="*/ 360190 h 387715"/>
                <a:gd name="connsiteX38" fmla="*/ 292668 w 388004"/>
                <a:gd name="connsiteY38" fmla="*/ 363044 h 387715"/>
                <a:gd name="connsiteX39" fmla="*/ 297576 w 388004"/>
                <a:gd name="connsiteY39" fmla="*/ 344363 h 387715"/>
                <a:gd name="connsiteX40" fmla="*/ 322659 w 388004"/>
                <a:gd name="connsiteY40" fmla="*/ 323352 h 387715"/>
                <a:gd name="connsiteX41" fmla="*/ 323006 w 388004"/>
                <a:gd name="connsiteY41" fmla="*/ 323114 h 387715"/>
                <a:gd name="connsiteX42" fmla="*/ 323243 w 388004"/>
                <a:gd name="connsiteY42" fmla="*/ 322786 h 387715"/>
                <a:gd name="connsiteX43" fmla="*/ 352707 w 388004"/>
                <a:gd name="connsiteY43" fmla="*/ 284450 h 387715"/>
                <a:gd name="connsiteX44" fmla="*/ 353145 w 388004"/>
                <a:gd name="connsiteY44" fmla="*/ 283556 h 387715"/>
                <a:gd name="connsiteX45" fmla="*/ 320961 w 388004"/>
                <a:gd name="connsiteY45" fmla="*/ 317109 h 387715"/>
                <a:gd name="connsiteX46" fmla="*/ 289252 w 388004"/>
                <a:gd name="connsiteY46" fmla="*/ 285345 h 387715"/>
                <a:gd name="connsiteX47" fmla="*/ 345843 w 388004"/>
                <a:gd name="connsiteY47" fmla="*/ 285345 h 387715"/>
                <a:gd name="connsiteX48" fmla="*/ 321034 w 388004"/>
                <a:gd name="connsiteY48" fmla="*/ 317109 h 387715"/>
                <a:gd name="connsiteX49" fmla="*/ 35835 w 388004"/>
                <a:gd name="connsiteY49" fmla="*/ 290255 h 387715"/>
                <a:gd name="connsiteX50" fmla="*/ 38299 w 388004"/>
                <a:gd name="connsiteY50" fmla="*/ 285400 h 387715"/>
                <a:gd name="connsiteX51" fmla="*/ 80834 w 388004"/>
                <a:gd name="connsiteY51" fmla="*/ 285400 h 387715"/>
                <a:gd name="connsiteX52" fmla="*/ 83463 w 388004"/>
                <a:gd name="connsiteY52" fmla="*/ 291752 h 387715"/>
                <a:gd name="connsiteX53" fmla="*/ 57759 w 388004"/>
                <a:gd name="connsiteY53" fmla="*/ 317455 h 387715"/>
                <a:gd name="connsiteX54" fmla="*/ 35835 w 388004"/>
                <a:gd name="connsiteY54" fmla="*/ 290255 h 387715"/>
                <a:gd name="connsiteX55" fmla="*/ 321326 w 388004"/>
                <a:gd name="connsiteY55" fmla="*/ 61611 h 387715"/>
                <a:gd name="connsiteX56" fmla="*/ 342484 w 388004"/>
                <a:gd name="connsiteY56" fmla="*/ 87953 h 387715"/>
                <a:gd name="connsiteX57" fmla="*/ 339563 w 388004"/>
                <a:gd name="connsiteY57" fmla="*/ 93302 h 387715"/>
                <a:gd name="connsiteX58" fmla="*/ 289617 w 388004"/>
                <a:gd name="connsiteY58" fmla="*/ 93302 h 387715"/>
                <a:gd name="connsiteX59" fmla="*/ 201116 w 388004"/>
                <a:gd name="connsiteY59" fmla="*/ 279868 h 387715"/>
                <a:gd name="connsiteX60" fmla="*/ 192464 w 388004"/>
                <a:gd name="connsiteY60" fmla="*/ 271215 h 387715"/>
                <a:gd name="connsiteX61" fmla="*/ 192464 w 388004"/>
                <a:gd name="connsiteY61" fmla="*/ 204749 h 387715"/>
                <a:gd name="connsiteX62" fmla="*/ 198451 w 388004"/>
                <a:gd name="connsiteY62" fmla="*/ 202284 h 387715"/>
                <a:gd name="connsiteX63" fmla="*/ 276054 w 388004"/>
                <a:gd name="connsiteY63" fmla="*/ 279868 h 387715"/>
                <a:gd name="connsiteX64" fmla="*/ 109385 w 388004"/>
                <a:gd name="connsiteY64" fmla="*/ 291716 h 387715"/>
                <a:gd name="connsiteX65" fmla="*/ 112013 w 388004"/>
                <a:gd name="connsiteY65" fmla="*/ 285345 h 387715"/>
                <a:gd name="connsiteX66" fmla="*/ 178334 w 388004"/>
                <a:gd name="connsiteY66" fmla="*/ 285345 h 387715"/>
                <a:gd name="connsiteX67" fmla="*/ 186987 w 388004"/>
                <a:gd name="connsiteY67" fmla="*/ 294016 h 387715"/>
                <a:gd name="connsiteX68" fmla="*/ 186987 w 388004"/>
                <a:gd name="connsiteY68" fmla="*/ 364517 h 387715"/>
                <a:gd name="connsiteX69" fmla="*/ 183610 w 388004"/>
                <a:gd name="connsiteY69" fmla="*/ 365923 h 387715"/>
                <a:gd name="connsiteX70" fmla="*/ 187024 w 388004"/>
                <a:gd name="connsiteY70" fmla="*/ 98778 h 387715"/>
                <a:gd name="connsiteX71" fmla="*/ 187024 w 388004"/>
                <a:gd name="connsiteY71" fmla="*/ 173624 h 387715"/>
                <a:gd name="connsiteX72" fmla="*/ 180324 w 388004"/>
                <a:gd name="connsiteY72" fmla="*/ 176399 h 387715"/>
                <a:gd name="connsiteX73" fmla="*/ 106281 w 388004"/>
                <a:gd name="connsiteY73" fmla="*/ 102374 h 387715"/>
                <a:gd name="connsiteX74" fmla="*/ 107815 w 388004"/>
                <a:gd name="connsiteY74" fmla="*/ 98723 h 387715"/>
                <a:gd name="connsiteX75" fmla="*/ 112050 w 388004"/>
                <a:gd name="connsiteY75" fmla="*/ 279868 h 387715"/>
                <a:gd name="connsiteX76" fmla="*/ 109421 w 388004"/>
                <a:gd name="connsiteY76" fmla="*/ 273534 h 387715"/>
                <a:gd name="connsiteX77" fmla="*/ 180616 w 388004"/>
                <a:gd name="connsiteY77" fmla="*/ 202339 h 387715"/>
                <a:gd name="connsiteX78" fmla="*/ 186969 w 388004"/>
                <a:gd name="connsiteY78" fmla="*/ 204858 h 387715"/>
                <a:gd name="connsiteX79" fmla="*/ 186969 w 388004"/>
                <a:gd name="connsiteY79" fmla="*/ 271270 h 387715"/>
                <a:gd name="connsiteX80" fmla="*/ 178316 w 388004"/>
                <a:gd name="connsiteY80" fmla="*/ 279923 h 387715"/>
                <a:gd name="connsiteX81" fmla="*/ 205151 w 388004"/>
                <a:gd name="connsiteY81" fmla="*/ 192061 h 387715"/>
                <a:gd name="connsiteX82" fmla="*/ 271618 w 388004"/>
                <a:gd name="connsiteY82" fmla="*/ 192061 h 387715"/>
                <a:gd name="connsiteX83" fmla="*/ 280325 w 388004"/>
                <a:gd name="connsiteY83" fmla="*/ 200897 h 387715"/>
                <a:gd name="connsiteX84" fmla="*/ 280325 w 388004"/>
                <a:gd name="connsiteY84" fmla="*/ 276382 h 387715"/>
                <a:gd name="connsiteX85" fmla="*/ 202413 w 388004"/>
                <a:gd name="connsiteY85" fmla="*/ 198451 h 387715"/>
                <a:gd name="connsiteX86" fmla="*/ 205114 w 388004"/>
                <a:gd name="connsiteY86" fmla="*/ 192061 h 387715"/>
                <a:gd name="connsiteX87" fmla="*/ 280325 w 388004"/>
                <a:gd name="connsiteY87" fmla="*/ 178096 h 387715"/>
                <a:gd name="connsiteX88" fmla="*/ 271709 w 388004"/>
                <a:gd name="connsiteY88" fmla="*/ 186585 h 387715"/>
                <a:gd name="connsiteX89" fmla="*/ 205151 w 388004"/>
                <a:gd name="connsiteY89" fmla="*/ 186585 h 387715"/>
                <a:gd name="connsiteX90" fmla="*/ 202632 w 388004"/>
                <a:gd name="connsiteY90" fmla="*/ 180287 h 387715"/>
                <a:gd name="connsiteX91" fmla="*/ 280289 w 388004"/>
                <a:gd name="connsiteY91" fmla="*/ 102630 h 387715"/>
                <a:gd name="connsiteX92" fmla="*/ 198835 w 388004"/>
                <a:gd name="connsiteY92" fmla="*/ 176380 h 387715"/>
                <a:gd name="connsiteX93" fmla="*/ 192500 w 388004"/>
                <a:gd name="connsiteY93" fmla="*/ 173660 h 387715"/>
                <a:gd name="connsiteX94" fmla="*/ 192500 w 388004"/>
                <a:gd name="connsiteY94" fmla="*/ 98815 h 387715"/>
                <a:gd name="connsiteX95" fmla="*/ 276473 w 388004"/>
                <a:gd name="connsiteY95" fmla="*/ 98815 h 387715"/>
                <a:gd name="connsiteX96" fmla="*/ 99180 w 388004"/>
                <a:gd name="connsiteY96" fmla="*/ 107413 h 387715"/>
                <a:gd name="connsiteX97" fmla="*/ 102320 w 388004"/>
                <a:gd name="connsiteY97" fmla="*/ 106153 h 387715"/>
                <a:gd name="connsiteX98" fmla="*/ 176454 w 388004"/>
                <a:gd name="connsiteY98" fmla="*/ 180287 h 387715"/>
                <a:gd name="connsiteX99" fmla="*/ 173935 w 388004"/>
                <a:gd name="connsiteY99" fmla="*/ 186585 h 387715"/>
                <a:gd name="connsiteX100" fmla="*/ 99089 w 388004"/>
                <a:gd name="connsiteY100" fmla="*/ 186585 h 387715"/>
                <a:gd name="connsiteX101" fmla="*/ 174026 w 388004"/>
                <a:gd name="connsiteY101" fmla="*/ 192061 h 387715"/>
                <a:gd name="connsiteX102" fmla="*/ 176764 w 388004"/>
                <a:gd name="connsiteY102" fmla="*/ 198451 h 387715"/>
                <a:gd name="connsiteX103" fmla="*/ 105569 w 388004"/>
                <a:gd name="connsiteY103" fmla="*/ 269645 h 387715"/>
                <a:gd name="connsiteX104" fmla="*/ 99253 w 388004"/>
                <a:gd name="connsiteY104" fmla="*/ 267035 h 387715"/>
                <a:gd name="connsiteX105" fmla="*/ 99253 w 388004"/>
                <a:gd name="connsiteY105" fmla="*/ 192061 h 387715"/>
                <a:gd name="connsiteX106" fmla="*/ 285820 w 388004"/>
                <a:gd name="connsiteY106" fmla="*/ 200897 h 387715"/>
                <a:gd name="connsiteX107" fmla="*/ 294509 w 388004"/>
                <a:gd name="connsiteY107" fmla="*/ 192061 h 387715"/>
                <a:gd name="connsiteX108" fmla="*/ 364974 w 388004"/>
                <a:gd name="connsiteY108" fmla="*/ 192061 h 387715"/>
                <a:gd name="connsiteX109" fmla="*/ 366380 w 388004"/>
                <a:gd name="connsiteY109" fmla="*/ 195439 h 387715"/>
                <a:gd name="connsiteX110" fmla="*/ 285820 w 388004"/>
                <a:gd name="connsiteY110" fmla="*/ 275998 h 387715"/>
                <a:gd name="connsiteX111" fmla="*/ 364974 w 388004"/>
                <a:gd name="connsiteY111" fmla="*/ 186585 h 387715"/>
                <a:gd name="connsiteX112" fmla="*/ 294363 w 388004"/>
                <a:gd name="connsiteY112" fmla="*/ 186585 h 387715"/>
                <a:gd name="connsiteX113" fmla="*/ 285765 w 388004"/>
                <a:gd name="connsiteY113" fmla="*/ 178115 h 387715"/>
                <a:gd name="connsiteX114" fmla="*/ 285765 w 388004"/>
                <a:gd name="connsiteY114" fmla="*/ 102648 h 387715"/>
                <a:gd name="connsiteX115" fmla="*/ 366325 w 388004"/>
                <a:gd name="connsiteY115" fmla="*/ 183208 h 387715"/>
                <a:gd name="connsiteX116" fmla="*/ 364919 w 388004"/>
                <a:gd name="connsiteY116" fmla="*/ 186585 h 387715"/>
                <a:gd name="connsiteX117" fmla="*/ 192500 w 388004"/>
                <a:gd name="connsiteY117" fmla="*/ 93302 h 387715"/>
                <a:gd name="connsiteX118" fmla="*/ 192500 w 388004"/>
                <a:gd name="connsiteY118" fmla="*/ 9328 h 387715"/>
                <a:gd name="connsiteX119" fmla="*/ 276473 w 388004"/>
                <a:gd name="connsiteY119" fmla="*/ 93302 h 387715"/>
                <a:gd name="connsiteX120" fmla="*/ 187024 w 388004"/>
                <a:gd name="connsiteY120" fmla="*/ 93302 h 387715"/>
                <a:gd name="connsiteX121" fmla="*/ 107815 w 388004"/>
                <a:gd name="connsiteY121" fmla="*/ 93302 h 387715"/>
                <a:gd name="connsiteX122" fmla="*/ 106409 w 388004"/>
                <a:gd name="connsiteY122" fmla="*/ 89924 h 387715"/>
                <a:gd name="connsiteX123" fmla="*/ 187024 w 388004"/>
                <a:gd name="connsiteY123" fmla="*/ 9347 h 387715"/>
                <a:gd name="connsiteX124" fmla="*/ 90272 w 388004"/>
                <a:gd name="connsiteY124" fmla="*/ 106080 h 387715"/>
                <a:gd name="connsiteX125" fmla="*/ 93667 w 388004"/>
                <a:gd name="connsiteY125" fmla="*/ 107486 h 387715"/>
                <a:gd name="connsiteX126" fmla="*/ 93667 w 388004"/>
                <a:gd name="connsiteY126" fmla="*/ 186640 h 387715"/>
                <a:gd name="connsiteX127" fmla="*/ 9694 w 388004"/>
                <a:gd name="connsiteY127" fmla="*/ 186640 h 387715"/>
                <a:gd name="connsiteX128" fmla="*/ 93667 w 388004"/>
                <a:gd name="connsiteY128" fmla="*/ 192116 h 387715"/>
                <a:gd name="connsiteX129" fmla="*/ 93667 w 388004"/>
                <a:gd name="connsiteY129" fmla="*/ 267108 h 387715"/>
                <a:gd name="connsiteX130" fmla="*/ 87314 w 388004"/>
                <a:gd name="connsiteY130" fmla="*/ 269718 h 387715"/>
                <a:gd name="connsiteX131" fmla="*/ 9712 w 388004"/>
                <a:gd name="connsiteY131" fmla="*/ 192116 h 387715"/>
                <a:gd name="connsiteX132" fmla="*/ 87296 w 388004"/>
                <a:gd name="connsiteY132" fmla="*/ 295641 h 387715"/>
                <a:gd name="connsiteX133" fmla="*/ 93667 w 388004"/>
                <a:gd name="connsiteY133" fmla="*/ 298269 h 387715"/>
                <a:gd name="connsiteX134" fmla="*/ 93667 w 388004"/>
                <a:gd name="connsiteY134" fmla="*/ 346152 h 387715"/>
                <a:gd name="connsiteX135" fmla="*/ 61648 w 388004"/>
                <a:gd name="connsiteY135" fmla="*/ 321289 h 387715"/>
                <a:gd name="connsiteX136" fmla="*/ 99144 w 388004"/>
                <a:gd name="connsiteY136" fmla="*/ 298269 h 387715"/>
                <a:gd name="connsiteX137" fmla="*/ 105478 w 388004"/>
                <a:gd name="connsiteY137" fmla="*/ 295641 h 387715"/>
                <a:gd name="connsiteX138" fmla="*/ 179722 w 388004"/>
                <a:gd name="connsiteY138" fmla="*/ 369793 h 387715"/>
                <a:gd name="connsiteX139" fmla="*/ 178462 w 388004"/>
                <a:gd name="connsiteY139" fmla="*/ 372622 h 387715"/>
                <a:gd name="connsiteX140" fmla="*/ 99180 w 388004"/>
                <a:gd name="connsiteY140" fmla="*/ 349292 h 387715"/>
                <a:gd name="connsiteX141" fmla="*/ 195895 w 388004"/>
                <a:gd name="connsiteY141" fmla="*/ 365977 h 387715"/>
                <a:gd name="connsiteX142" fmla="*/ 192518 w 388004"/>
                <a:gd name="connsiteY142" fmla="*/ 364572 h 387715"/>
                <a:gd name="connsiteX143" fmla="*/ 192518 w 388004"/>
                <a:gd name="connsiteY143" fmla="*/ 294016 h 387715"/>
                <a:gd name="connsiteX144" fmla="*/ 201171 w 388004"/>
                <a:gd name="connsiteY144" fmla="*/ 285345 h 387715"/>
                <a:gd name="connsiteX145" fmla="*/ 276473 w 388004"/>
                <a:gd name="connsiteY145" fmla="*/ 285345 h 387715"/>
                <a:gd name="connsiteX146" fmla="*/ 289690 w 388004"/>
                <a:gd name="connsiteY146" fmla="*/ 279923 h 387715"/>
                <a:gd name="connsiteX147" fmla="*/ 370250 w 388004"/>
                <a:gd name="connsiteY147" fmla="*/ 199363 h 387715"/>
                <a:gd name="connsiteX148" fmla="*/ 372696 w 388004"/>
                <a:gd name="connsiteY148" fmla="*/ 200514 h 387715"/>
                <a:gd name="connsiteX149" fmla="*/ 349074 w 388004"/>
                <a:gd name="connsiteY149" fmla="*/ 279923 h 387715"/>
                <a:gd name="connsiteX150" fmla="*/ 372714 w 388004"/>
                <a:gd name="connsiteY150" fmla="*/ 178242 h 387715"/>
                <a:gd name="connsiteX151" fmla="*/ 370250 w 388004"/>
                <a:gd name="connsiteY151" fmla="*/ 179392 h 387715"/>
                <a:gd name="connsiteX152" fmla="*/ 289635 w 388004"/>
                <a:gd name="connsiteY152" fmla="*/ 98778 h 387715"/>
                <a:gd name="connsiteX153" fmla="*/ 339581 w 388004"/>
                <a:gd name="connsiteY153" fmla="*/ 98778 h 387715"/>
                <a:gd name="connsiteX154" fmla="*/ 353583 w 388004"/>
                <a:gd name="connsiteY154" fmla="*/ 107453 h 387715"/>
                <a:gd name="connsiteX155" fmla="*/ 353747 w 388004"/>
                <a:gd name="connsiteY155" fmla="*/ 107413 h 387715"/>
                <a:gd name="connsiteX156" fmla="*/ 372659 w 388004"/>
                <a:gd name="connsiteY156" fmla="*/ 178188 h 387715"/>
                <a:gd name="connsiteX157" fmla="*/ 317511 w 388004"/>
                <a:gd name="connsiteY157" fmla="*/ 57759 h 387715"/>
                <a:gd name="connsiteX158" fmla="*/ 285765 w 388004"/>
                <a:gd name="connsiteY158" fmla="*/ 89450 h 387715"/>
                <a:gd name="connsiteX159" fmla="*/ 285765 w 388004"/>
                <a:gd name="connsiteY159" fmla="*/ 43575 h 387715"/>
                <a:gd name="connsiteX160" fmla="*/ 294601 w 388004"/>
                <a:gd name="connsiteY160" fmla="*/ 38774 h 387715"/>
                <a:gd name="connsiteX161" fmla="*/ 317456 w 388004"/>
                <a:gd name="connsiteY161" fmla="*/ 57723 h 387715"/>
                <a:gd name="connsiteX162" fmla="*/ 280343 w 388004"/>
                <a:gd name="connsiteY162" fmla="*/ 43611 h 387715"/>
                <a:gd name="connsiteX163" fmla="*/ 280343 w 388004"/>
                <a:gd name="connsiteY163" fmla="*/ 89450 h 387715"/>
                <a:gd name="connsiteX164" fmla="*/ 196553 w 388004"/>
                <a:gd name="connsiteY164" fmla="*/ 5659 h 387715"/>
                <a:gd name="connsiteX165" fmla="*/ 267985 w 388004"/>
                <a:gd name="connsiteY165" fmla="*/ 23221 h 387715"/>
                <a:gd name="connsiteX166" fmla="*/ 267236 w 388004"/>
                <a:gd name="connsiteY166" fmla="*/ 28022 h 387715"/>
                <a:gd name="connsiteX167" fmla="*/ 280289 w 388004"/>
                <a:gd name="connsiteY167" fmla="*/ 43575 h 387715"/>
                <a:gd name="connsiteX168" fmla="*/ 183044 w 388004"/>
                <a:gd name="connsiteY168" fmla="*/ 5641 h 387715"/>
                <a:gd name="connsiteX169" fmla="*/ 102539 w 388004"/>
                <a:gd name="connsiteY169" fmla="*/ 86036 h 387715"/>
                <a:gd name="connsiteX170" fmla="*/ 99180 w 388004"/>
                <a:gd name="connsiteY170" fmla="*/ 84631 h 387715"/>
                <a:gd name="connsiteX171" fmla="*/ 99180 w 388004"/>
                <a:gd name="connsiteY171" fmla="*/ 39376 h 387715"/>
                <a:gd name="connsiteX172" fmla="*/ 108143 w 388004"/>
                <a:gd name="connsiteY172" fmla="*/ 28003 h 387715"/>
                <a:gd name="connsiteX173" fmla="*/ 107650 w 388004"/>
                <a:gd name="connsiteY173" fmla="*/ 24626 h 387715"/>
                <a:gd name="connsiteX174" fmla="*/ 182989 w 388004"/>
                <a:gd name="connsiteY174" fmla="*/ 5604 h 387715"/>
                <a:gd name="connsiteX175" fmla="*/ 93704 w 388004"/>
                <a:gd name="connsiteY175" fmla="*/ 39394 h 387715"/>
                <a:gd name="connsiteX176" fmla="*/ 93704 w 388004"/>
                <a:gd name="connsiteY176" fmla="*/ 84631 h 387715"/>
                <a:gd name="connsiteX177" fmla="*/ 90053 w 388004"/>
                <a:gd name="connsiteY177" fmla="*/ 86164 h 387715"/>
                <a:gd name="connsiteX178" fmla="*/ 67380 w 388004"/>
                <a:gd name="connsiteY178" fmla="*/ 63473 h 387715"/>
                <a:gd name="connsiteX179" fmla="*/ 69205 w 388004"/>
                <a:gd name="connsiteY179" fmla="*/ 57357 h 387715"/>
                <a:gd name="connsiteX180" fmla="*/ 67690 w 388004"/>
                <a:gd name="connsiteY180" fmla="*/ 51625 h 387715"/>
                <a:gd name="connsiteX181" fmla="*/ 87972 w 388004"/>
                <a:gd name="connsiteY181" fmla="*/ 36036 h 387715"/>
                <a:gd name="connsiteX182" fmla="*/ 93704 w 388004"/>
                <a:gd name="connsiteY182" fmla="*/ 39394 h 387715"/>
                <a:gd name="connsiteX183" fmla="*/ 51662 w 388004"/>
                <a:gd name="connsiteY183" fmla="*/ 67544 h 387715"/>
                <a:gd name="connsiteX184" fmla="*/ 63510 w 388004"/>
                <a:gd name="connsiteY184" fmla="*/ 67306 h 387715"/>
                <a:gd name="connsiteX185" fmla="*/ 86292 w 388004"/>
                <a:gd name="connsiteY185" fmla="*/ 90089 h 387715"/>
                <a:gd name="connsiteX186" fmla="*/ 85033 w 388004"/>
                <a:gd name="connsiteY186" fmla="*/ 93265 h 387715"/>
                <a:gd name="connsiteX187" fmla="*/ 42443 w 388004"/>
                <a:gd name="connsiteY187" fmla="*/ 93265 h 387715"/>
                <a:gd name="connsiteX188" fmla="*/ 38007 w 388004"/>
                <a:gd name="connsiteY188" fmla="*/ 84977 h 387715"/>
                <a:gd name="connsiteX189" fmla="*/ 51662 w 388004"/>
                <a:gd name="connsiteY189" fmla="*/ 67544 h 387715"/>
                <a:gd name="connsiteX190" fmla="*/ 26890 w 388004"/>
                <a:gd name="connsiteY190" fmla="*/ 112141 h 387715"/>
                <a:gd name="connsiteX191" fmla="*/ 42535 w 388004"/>
                <a:gd name="connsiteY191" fmla="*/ 98778 h 387715"/>
                <a:gd name="connsiteX192" fmla="*/ 85033 w 388004"/>
                <a:gd name="connsiteY192" fmla="*/ 98778 h 387715"/>
                <a:gd name="connsiteX193" fmla="*/ 86438 w 388004"/>
                <a:gd name="connsiteY193" fmla="*/ 102228 h 387715"/>
                <a:gd name="connsiteX194" fmla="*/ 5623 w 388004"/>
                <a:gd name="connsiteY194" fmla="*/ 183025 h 387715"/>
                <a:gd name="connsiteX195" fmla="*/ 22728 w 388004"/>
                <a:gd name="connsiteY195" fmla="*/ 111575 h 387715"/>
                <a:gd name="connsiteX196" fmla="*/ 26890 w 388004"/>
                <a:gd name="connsiteY196" fmla="*/ 112141 h 387715"/>
                <a:gd name="connsiteX197" fmla="*/ 5641 w 388004"/>
                <a:gd name="connsiteY197" fmla="*/ 195712 h 387715"/>
                <a:gd name="connsiteX198" fmla="*/ 83481 w 388004"/>
                <a:gd name="connsiteY198" fmla="*/ 273534 h 387715"/>
                <a:gd name="connsiteX199" fmla="*/ 80852 w 388004"/>
                <a:gd name="connsiteY199" fmla="*/ 279868 h 387715"/>
                <a:gd name="connsiteX200" fmla="*/ 38300 w 388004"/>
                <a:gd name="connsiteY200" fmla="*/ 279868 h 387715"/>
                <a:gd name="connsiteX201" fmla="*/ 24791 w 388004"/>
                <a:gd name="connsiteY201" fmla="*/ 271088 h 387715"/>
                <a:gd name="connsiteX202" fmla="*/ 5641 w 388004"/>
                <a:gd name="connsiteY202" fmla="*/ 195712 h 387715"/>
                <a:gd name="connsiteX203" fmla="*/ 200970 w 388004"/>
                <a:gd name="connsiteY203" fmla="*/ 372567 h 387715"/>
                <a:gd name="connsiteX204" fmla="*/ 199729 w 388004"/>
                <a:gd name="connsiteY204" fmla="*/ 369811 h 387715"/>
                <a:gd name="connsiteX205" fmla="*/ 280307 w 388004"/>
                <a:gd name="connsiteY205" fmla="*/ 289215 h 387715"/>
                <a:gd name="connsiteX206" fmla="*/ 280307 w 388004"/>
                <a:gd name="connsiteY206" fmla="*/ 334852 h 387715"/>
                <a:gd name="connsiteX207" fmla="*/ 267200 w 388004"/>
                <a:gd name="connsiteY207" fmla="*/ 350442 h 387715"/>
                <a:gd name="connsiteX208" fmla="*/ 267966 w 388004"/>
                <a:gd name="connsiteY208" fmla="*/ 355243 h 387715"/>
                <a:gd name="connsiteX209" fmla="*/ 200952 w 388004"/>
                <a:gd name="connsiteY209" fmla="*/ 372567 h 387715"/>
                <a:gd name="connsiteX210" fmla="*/ 285783 w 388004"/>
                <a:gd name="connsiteY210" fmla="*/ 334834 h 387715"/>
                <a:gd name="connsiteX211" fmla="*/ 285783 w 388004"/>
                <a:gd name="connsiteY211" fmla="*/ 289598 h 387715"/>
                <a:gd name="connsiteX212" fmla="*/ 317182 w 388004"/>
                <a:gd name="connsiteY212" fmla="*/ 320979 h 387715"/>
                <a:gd name="connsiteX213" fmla="*/ 294637 w 388004"/>
                <a:gd name="connsiteY213" fmla="*/ 339654 h 387715"/>
                <a:gd name="connsiteX214" fmla="*/ 285765 w 388004"/>
                <a:gd name="connsiteY214" fmla="*/ 334834 h 387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388004" h="387715">
                  <a:moveTo>
                    <a:pt x="353145" y="283556"/>
                  </a:moveTo>
                  <a:cubicBezTo>
                    <a:pt x="367737" y="258305"/>
                    <a:pt x="376255" y="230007"/>
                    <a:pt x="378026" y="200897"/>
                  </a:cubicBezTo>
                  <a:cubicBezTo>
                    <a:pt x="384418" y="199944"/>
                    <a:pt x="388828" y="193991"/>
                    <a:pt x="387875" y="187599"/>
                  </a:cubicBezTo>
                  <a:cubicBezTo>
                    <a:pt x="387117" y="182506"/>
                    <a:pt x="383119" y="178508"/>
                    <a:pt x="378026" y="177750"/>
                  </a:cubicBezTo>
                  <a:cubicBezTo>
                    <a:pt x="376547" y="152408"/>
                    <a:pt x="369945" y="127630"/>
                    <a:pt x="358621" y="104912"/>
                  </a:cubicBezTo>
                  <a:cubicBezTo>
                    <a:pt x="363521" y="100683"/>
                    <a:pt x="364065" y="93282"/>
                    <a:pt x="359835" y="88382"/>
                  </a:cubicBezTo>
                  <a:cubicBezTo>
                    <a:pt x="357611" y="85805"/>
                    <a:pt x="354376" y="84323"/>
                    <a:pt x="350972" y="84320"/>
                  </a:cubicBezTo>
                  <a:cubicBezTo>
                    <a:pt x="349649" y="84321"/>
                    <a:pt x="348335" y="84544"/>
                    <a:pt x="347084" y="84977"/>
                  </a:cubicBezTo>
                  <a:cubicBezTo>
                    <a:pt x="340216" y="74616"/>
                    <a:pt x="332354" y="64950"/>
                    <a:pt x="323608" y="56116"/>
                  </a:cubicBezTo>
                  <a:cubicBezTo>
                    <a:pt x="323534" y="55971"/>
                    <a:pt x="323442" y="55836"/>
                    <a:pt x="323334" y="55715"/>
                  </a:cubicBezTo>
                  <a:cubicBezTo>
                    <a:pt x="323223" y="55629"/>
                    <a:pt x="323107" y="55550"/>
                    <a:pt x="322987" y="55477"/>
                  </a:cubicBezTo>
                  <a:cubicBezTo>
                    <a:pt x="315154" y="47656"/>
                    <a:pt x="306658" y="40528"/>
                    <a:pt x="297594" y="34174"/>
                  </a:cubicBezTo>
                  <a:cubicBezTo>
                    <a:pt x="298433" y="32225"/>
                    <a:pt x="298861" y="30125"/>
                    <a:pt x="298854" y="28003"/>
                  </a:cubicBezTo>
                  <a:cubicBezTo>
                    <a:pt x="298855" y="19262"/>
                    <a:pt x="291770" y="12175"/>
                    <a:pt x="283029" y="12174"/>
                  </a:cubicBezTo>
                  <a:cubicBezTo>
                    <a:pt x="278117" y="12173"/>
                    <a:pt x="273482" y="14454"/>
                    <a:pt x="270486" y="18346"/>
                  </a:cubicBezTo>
                  <a:cubicBezTo>
                    <a:pt x="245291" y="6318"/>
                    <a:pt x="217735" y="51"/>
                    <a:pt x="189817" y="0"/>
                  </a:cubicBezTo>
                  <a:lnTo>
                    <a:pt x="189251" y="0"/>
                  </a:lnTo>
                  <a:cubicBezTo>
                    <a:pt x="159960" y="-30"/>
                    <a:pt x="131067" y="6784"/>
                    <a:pt x="104876" y="19898"/>
                  </a:cubicBezTo>
                  <a:cubicBezTo>
                    <a:pt x="102682" y="17568"/>
                    <a:pt x="99624" y="16247"/>
                    <a:pt x="96424" y="16247"/>
                  </a:cubicBezTo>
                  <a:cubicBezTo>
                    <a:pt x="89941" y="16247"/>
                    <a:pt x="84686" y="21502"/>
                    <a:pt x="84686" y="27985"/>
                  </a:cubicBezTo>
                  <a:cubicBezTo>
                    <a:pt x="84694" y="29097"/>
                    <a:pt x="84853" y="30202"/>
                    <a:pt x="85160" y="31271"/>
                  </a:cubicBezTo>
                  <a:cubicBezTo>
                    <a:pt x="77698" y="36199"/>
                    <a:pt x="70597" y="41653"/>
                    <a:pt x="63911" y="47591"/>
                  </a:cubicBezTo>
                  <a:cubicBezTo>
                    <a:pt x="58532" y="43991"/>
                    <a:pt x="51253" y="45434"/>
                    <a:pt x="47653" y="50813"/>
                  </a:cubicBezTo>
                  <a:cubicBezTo>
                    <a:pt x="45017" y="54754"/>
                    <a:pt x="45014" y="59895"/>
                    <a:pt x="47646" y="63838"/>
                  </a:cubicBezTo>
                  <a:cubicBezTo>
                    <a:pt x="42571" y="69566"/>
                    <a:pt x="37846" y="75595"/>
                    <a:pt x="33498" y="81892"/>
                  </a:cubicBezTo>
                  <a:cubicBezTo>
                    <a:pt x="31423" y="80947"/>
                    <a:pt x="29170" y="80455"/>
                    <a:pt x="26890" y="80450"/>
                  </a:cubicBezTo>
                  <a:cubicBezTo>
                    <a:pt x="18149" y="80440"/>
                    <a:pt x="11055" y="87518"/>
                    <a:pt x="11045" y="96259"/>
                  </a:cubicBezTo>
                  <a:cubicBezTo>
                    <a:pt x="11039" y="101416"/>
                    <a:pt x="13546" y="106252"/>
                    <a:pt x="17763" y="109220"/>
                  </a:cubicBezTo>
                  <a:cubicBezTo>
                    <a:pt x="-6600" y="161360"/>
                    <a:pt x="-5868" y="221762"/>
                    <a:pt x="19752" y="273296"/>
                  </a:cubicBezTo>
                  <a:cubicBezTo>
                    <a:pt x="14665" y="277299"/>
                    <a:pt x="13786" y="284667"/>
                    <a:pt x="17788" y="289754"/>
                  </a:cubicBezTo>
                  <a:cubicBezTo>
                    <a:pt x="21010" y="293849"/>
                    <a:pt x="26548" y="295325"/>
                    <a:pt x="31381" y="293377"/>
                  </a:cubicBezTo>
                  <a:cubicBezTo>
                    <a:pt x="38434" y="304075"/>
                    <a:pt x="46543" y="314037"/>
                    <a:pt x="55587" y="323114"/>
                  </a:cubicBezTo>
                  <a:cubicBezTo>
                    <a:pt x="55587" y="323114"/>
                    <a:pt x="55587" y="323279"/>
                    <a:pt x="55733" y="323333"/>
                  </a:cubicBezTo>
                  <a:cubicBezTo>
                    <a:pt x="55814" y="323395"/>
                    <a:pt x="55900" y="323450"/>
                    <a:pt x="55989" y="323498"/>
                  </a:cubicBezTo>
                  <a:cubicBezTo>
                    <a:pt x="88661" y="356045"/>
                    <a:pt x="132129" y="375490"/>
                    <a:pt x="178170" y="378153"/>
                  </a:cubicBezTo>
                  <a:cubicBezTo>
                    <a:pt x="179363" y="384515"/>
                    <a:pt x="185487" y="388705"/>
                    <a:pt x="191849" y="387512"/>
                  </a:cubicBezTo>
                  <a:cubicBezTo>
                    <a:pt x="196600" y="386621"/>
                    <a:pt x="200317" y="382905"/>
                    <a:pt x="201208" y="378153"/>
                  </a:cubicBezTo>
                  <a:cubicBezTo>
                    <a:pt x="225231" y="376654"/>
                    <a:pt x="248743" y="370556"/>
                    <a:pt x="270467" y="360190"/>
                  </a:cubicBezTo>
                  <a:cubicBezTo>
                    <a:pt x="275810" y="367109"/>
                    <a:pt x="285749" y="368386"/>
                    <a:pt x="292668" y="363044"/>
                  </a:cubicBezTo>
                  <a:cubicBezTo>
                    <a:pt x="298354" y="358653"/>
                    <a:pt x="300370" y="350983"/>
                    <a:pt x="297576" y="344363"/>
                  </a:cubicBezTo>
                  <a:cubicBezTo>
                    <a:pt x="306521" y="338087"/>
                    <a:pt x="314912" y="331058"/>
                    <a:pt x="322659" y="323352"/>
                  </a:cubicBezTo>
                  <a:cubicBezTo>
                    <a:pt x="322779" y="323279"/>
                    <a:pt x="322894" y="323200"/>
                    <a:pt x="323006" y="323114"/>
                  </a:cubicBezTo>
                  <a:cubicBezTo>
                    <a:pt x="323115" y="323023"/>
                    <a:pt x="323152" y="322895"/>
                    <a:pt x="323243" y="322786"/>
                  </a:cubicBezTo>
                  <a:cubicBezTo>
                    <a:pt x="334648" y="311306"/>
                    <a:pt x="344548" y="298425"/>
                    <a:pt x="352707" y="284450"/>
                  </a:cubicBezTo>
                  <a:cubicBezTo>
                    <a:pt x="352909" y="284183"/>
                    <a:pt x="353057" y="283879"/>
                    <a:pt x="353145" y="283556"/>
                  </a:cubicBezTo>
                  <a:close/>
                  <a:moveTo>
                    <a:pt x="320961" y="317109"/>
                  </a:moveTo>
                  <a:lnTo>
                    <a:pt x="289252" y="285345"/>
                  </a:lnTo>
                  <a:lnTo>
                    <a:pt x="345843" y="285345"/>
                  </a:lnTo>
                  <a:cubicBezTo>
                    <a:pt x="338750" y="296802"/>
                    <a:pt x="330432" y="307452"/>
                    <a:pt x="321034" y="317109"/>
                  </a:cubicBezTo>
                  <a:close/>
                  <a:moveTo>
                    <a:pt x="35835" y="290255"/>
                  </a:moveTo>
                  <a:cubicBezTo>
                    <a:pt x="37035" y="288858"/>
                    <a:pt x="37880" y="287193"/>
                    <a:pt x="38299" y="285400"/>
                  </a:cubicBezTo>
                  <a:lnTo>
                    <a:pt x="80834" y="285400"/>
                  </a:lnTo>
                  <a:cubicBezTo>
                    <a:pt x="81226" y="287686"/>
                    <a:pt x="82124" y="289857"/>
                    <a:pt x="83463" y="291752"/>
                  </a:cubicBezTo>
                  <a:lnTo>
                    <a:pt x="57759" y="317455"/>
                  </a:lnTo>
                  <a:cubicBezTo>
                    <a:pt x="49611" y="309100"/>
                    <a:pt x="42270" y="299992"/>
                    <a:pt x="35835" y="290255"/>
                  </a:cubicBezTo>
                  <a:close/>
                  <a:moveTo>
                    <a:pt x="321326" y="61611"/>
                  </a:moveTo>
                  <a:cubicBezTo>
                    <a:pt x="329167" y="69728"/>
                    <a:pt x="336249" y="78545"/>
                    <a:pt x="342484" y="87953"/>
                  </a:cubicBezTo>
                  <a:cubicBezTo>
                    <a:pt x="341053" y="89445"/>
                    <a:pt x="340045" y="91291"/>
                    <a:pt x="339563" y="93302"/>
                  </a:cubicBezTo>
                  <a:lnTo>
                    <a:pt x="289617" y="93302"/>
                  </a:lnTo>
                  <a:close/>
                  <a:moveTo>
                    <a:pt x="201116" y="279868"/>
                  </a:moveTo>
                  <a:cubicBezTo>
                    <a:pt x="200086" y="275588"/>
                    <a:pt x="196744" y="272245"/>
                    <a:pt x="192464" y="271215"/>
                  </a:cubicBezTo>
                  <a:lnTo>
                    <a:pt x="192464" y="204749"/>
                  </a:lnTo>
                  <a:cubicBezTo>
                    <a:pt x="194609" y="204354"/>
                    <a:pt x="196649" y="203514"/>
                    <a:pt x="198451" y="202284"/>
                  </a:cubicBezTo>
                  <a:lnTo>
                    <a:pt x="276054" y="279868"/>
                  </a:lnTo>
                  <a:close/>
                  <a:moveTo>
                    <a:pt x="109385" y="291716"/>
                  </a:moveTo>
                  <a:cubicBezTo>
                    <a:pt x="110720" y="289812"/>
                    <a:pt x="111618" y="287636"/>
                    <a:pt x="112013" y="285345"/>
                  </a:cubicBezTo>
                  <a:lnTo>
                    <a:pt x="178334" y="285345"/>
                  </a:lnTo>
                  <a:cubicBezTo>
                    <a:pt x="179358" y="289632"/>
                    <a:pt x="182701" y="292983"/>
                    <a:pt x="186987" y="294016"/>
                  </a:cubicBezTo>
                  <a:lnTo>
                    <a:pt x="186987" y="364517"/>
                  </a:lnTo>
                  <a:cubicBezTo>
                    <a:pt x="185793" y="364802"/>
                    <a:pt x="184653" y="365277"/>
                    <a:pt x="183610" y="365923"/>
                  </a:cubicBezTo>
                  <a:close/>
                  <a:moveTo>
                    <a:pt x="187024" y="98778"/>
                  </a:moveTo>
                  <a:lnTo>
                    <a:pt x="187024" y="173624"/>
                  </a:lnTo>
                  <a:cubicBezTo>
                    <a:pt x="184606" y="174017"/>
                    <a:pt x="182312" y="174967"/>
                    <a:pt x="180324" y="176399"/>
                  </a:cubicBezTo>
                  <a:lnTo>
                    <a:pt x="106281" y="102374"/>
                  </a:lnTo>
                  <a:cubicBezTo>
                    <a:pt x="106993" y="101252"/>
                    <a:pt x="107512" y="100018"/>
                    <a:pt x="107815" y="98723"/>
                  </a:cubicBezTo>
                  <a:close/>
                  <a:moveTo>
                    <a:pt x="112050" y="279868"/>
                  </a:moveTo>
                  <a:cubicBezTo>
                    <a:pt x="111638" y="277593"/>
                    <a:pt x="110742" y="275432"/>
                    <a:pt x="109421" y="273534"/>
                  </a:cubicBezTo>
                  <a:lnTo>
                    <a:pt x="180616" y="202339"/>
                  </a:lnTo>
                  <a:cubicBezTo>
                    <a:pt x="182520" y="203641"/>
                    <a:pt x="184690" y="204502"/>
                    <a:pt x="186969" y="204858"/>
                  </a:cubicBezTo>
                  <a:lnTo>
                    <a:pt x="186969" y="271270"/>
                  </a:lnTo>
                  <a:cubicBezTo>
                    <a:pt x="182688" y="272300"/>
                    <a:pt x="179346" y="275642"/>
                    <a:pt x="178316" y="279923"/>
                  </a:cubicBezTo>
                  <a:close/>
                  <a:moveTo>
                    <a:pt x="205151" y="192061"/>
                  </a:moveTo>
                  <a:lnTo>
                    <a:pt x="271618" y="192061"/>
                  </a:lnTo>
                  <a:cubicBezTo>
                    <a:pt x="272596" y="196427"/>
                    <a:pt x="275974" y="199855"/>
                    <a:pt x="280325" y="200897"/>
                  </a:cubicBezTo>
                  <a:lnTo>
                    <a:pt x="280325" y="276382"/>
                  </a:lnTo>
                  <a:lnTo>
                    <a:pt x="202413" y="198451"/>
                  </a:lnTo>
                  <a:cubicBezTo>
                    <a:pt x="203776" y="196548"/>
                    <a:pt x="204698" y="194365"/>
                    <a:pt x="205114" y="192061"/>
                  </a:cubicBezTo>
                  <a:close/>
                  <a:moveTo>
                    <a:pt x="280325" y="178096"/>
                  </a:moveTo>
                  <a:cubicBezTo>
                    <a:pt x="276102" y="179111"/>
                    <a:pt x="272786" y="182377"/>
                    <a:pt x="271709" y="186585"/>
                  </a:cubicBezTo>
                  <a:lnTo>
                    <a:pt x="205151" y="186585"/>
                  </a:lnTo>
                  <a:cubicBezTo>
                    <a:pt x="204774" y="184329"/>
                    <a:pt x="203915" y="182181"/>
                    <a:pt x="202632" y="180287"/>
                  </a:cubicBezTo>
                  <a:lnTo>
                    <a:pt x="280289" y="102630"/>
                  </a:lnTo>
                  <a:close/>
                  <a:moveTo>
                    <a:pt x="198835" y="176380"/>
                  </a:moveTo>
                  <a:cubicBezTo>
                    <a:pt x="196948" y="175021"/>
                    <a:pt x="194785" y="174092"/>
                    <a:pt x="192500" y="173660"/>
                  </a:cubicBezTo>
                  <a:lnTo>
                    <a:pt x="192500" y="98815"/>
                  </a:lnTo>
                  <a:lnTo>
                    <a:pt x="276473" y="98815"/>
                  </a:lnTo>
                  <a:close/>
                  <a:moveTo>
                    <a:pt x="99180" y="107413"/>
                  </a:moveTo>
                  <a:cubicBezTo>
                    <a:pt x="100282" y="107146"/>
                    <a:pt x="101340" y="106722"/>
                    <a:pt x="102320" y="106153"/>
                  </a:cubicBezTo>
                  <a:lnTo>
                    <a:pt x="176454" y="180287"/>
                  </a:lnTo>
                  <a:cubicBezTo>
                    <a:pt x="175171" y="182181"/>
                    <a:pt x="174312" y="184329"/>
                    <a:pt x="173935" y="186585"/>
                  </a:cubicBezTo>
                  <a:lnTo>
                    <a:pt x="99089" y="186585"/>
                  </a:lnTo>
                  <a:close/>
                  <a:moveTo>
                    <a:pt x="174026" y="192061"/>
                  </a:moveTo>
                  <a:cubicBezTo>
                    <a:pt x="174453" y="194368"/>
                    <a:pt x="175388" y="196551"/>
                    <a:pt x="176764" y="198451"/>
                  </a:cubicBezTo>
                  <a:lnTo>
                    <a:pt x="105569" y="269645"/>
                  </a:lnTo>
                  <a:cubicBezTo>
                    <a:pt x="103682" y="268320"/>
                    <a:pt x="101525" y="267428"/>
                    <a:pt x="99253" y="267035"/>
                  </a:cubicBezTo>
                  <a:lnTo>
                    <a:pt x="99253" y="192061"/>
                  </a:lnTo>
                  <a:close/>
                  <a:moveTo>
                    <a:pt x="285820" y="200897"/>
                  </a:moveTo>
                  <a:cubicBezTo>
                    <a:pt x="290164" y="199849"/>
                    <a:pt x="293534" y="196422"/>
                    <a:pt x="294509" y="192061"/>
                  </a:cubicBezTo>
                  <a:lnTo>
                    <a:pt x="364974" y="192061"/>
                  </a:lnTo>
                  <a:cubicBezTo>
                    <a:pt x="365256" y="193256"/>
                    <a:pt x="365731" y="194397"/>
                    <a:pt x="366380" y="195439"/>
                  </a:cubicBezTo>
                  <a:lnTo>
                    <a:pt x="285820" y="275998"/>
                  </a:lnTo>
                  <a:close/>
                  <a:moveTo>
                    <a:pt x="364974" y="186585"/>
                  </a:moveTo>
                  <a:lnTo>
                    <a:pt x="294363" y="186585"/>
                  </a:lnTo>
                  <a:cubicBezTo>
                    <a:pt x="293291" y="182385"/>
                    <a:pt x="289981" y="179124"/>
                    <a:pt x="285765" y="178115"/>
                  </a:cubicBezTo>
                  <a:lnTo>
                    <a:pt x="285765" y="102648"/>
                  </a:lnTo>
                  <a:lnTo>
                    <a:pt x="366325" y="183208"/>
                  </a:lnTo>
                  <a:cubicBezTo>
                    <a:pt x="365682" y="184253"/>
                    <a:pt x="365208" y="185392"/>
                    <a:pt x="364919" y="186585"/>
                  </a:cubicBezTo>
                  <a:close/>
                  <a:moveTo>
                    <a:pt x="192500" y="93302"/>
                  </a:moveTo>
                  <a:lnTo>
                    <a:pt x="192500" y="9328"/>
                  </a:lnTo>
                  <a:lnTo>
                    <a:pt x="276473" y="93302"/>
                  </a:lnTo>
                  <a:close/>
                  <a:moveTo>
                    <a:pt x="187024" y="93302"/>
                  </a:moveTo>
                  <a:lnTo>
                    <a:pt x="107815" y="93302"/>
                  </a:lnTo>
                  <a:cubicBezTo>
                    <a:pt x="107529" y="92108"/>
                    <a:pt x="107055" y="90968"/>
                    <a:pt x="106409" y="89924"/>
                  </a:cubicBezTo>
                  <a:lnTo>
                    <a:pt x="187024" y="9347"/>
                  </a:lnTo>
                  <a:close/>
                  <a:moveTo>
                    <a:pt x="90272" y="106080"/>
                  </a:moveTo>
                  <a:cubicBezTo>
                    <a:pt x="91322" y="106726"/>
                    <a:pt x="92468" y="107201"/>
                    <a:pt x="93667" y="107486"/>
                  </a:cubicBezTo>
                  <a:lnTo>
                    <a:pt x="93667" y="186640"/>
                  </a:lnTo>
                  <a:lnTo>
                    <a:pt x="9694" y="186640"/>
                  </a:lnTo>
                  <a:close/>
                  <a:moveTo>
                    <a:pt x="93667" y="192116"/>
                  </a:moveTo>
                  <a:lnTo>
                    <a:pt x="93667" y="267108"/>
                  </a:lnTo>
                  <a:cubicBezTo>
                    <a:pt x="91384" y="267501"/>
                    <a:pt x="89215" y="268393"/>
                    <a:pt x="87314" y="269718"/>
                  </a:cubicBezTo>
                  <a:lnTo>
                    <a:pt x="9712" y="192116"/>
                  </a:lnTo>
                  <a:close/>
                  <a:moveTo>
                    <a:pt x="87296" y="295641"/>
                  </a:moveTo>
                  <a:cubicBezTo>
                    <a:pt x="89198" y="296980"/>
                    <a:pt x="91374" y="297878"/>
                    <a:pt x="93667" y="298269"/>
                  </a:cubicBezTo>
                  <a:lnTo>
                    <a:pt x="93667" y="346152"/>
                  </a:lnTo>
                  <a:cubicBezTo>
                    <a:pt x="82120" y="339056"/>
                    <a:pt x="71383" y="330719"/>
                    <a:pt x="61648" y="321289"/>
                  </a:cubicBezTo>
                  <a:close/>
                  <a:moveTo>
                    <a:pt x="99144" y="298269"/>
                  </a:moveTo>
                  <a:cubicBezTo>
                    <a:pt x="101425" y="297878"/>
                    <a:pt x="103590" y="296979"/>
                    <a:pt x="105478" y="295641"/>
                  </a:cubicBezTo>
                  <a:lnTo>
                    <a:pt x="179722" y="369793"/>
                  </a:lnTo>
                  <a:cubicBezTo>
                    <a:pt x="179188" y="370681"/>
                    <a:pt x="178766" y="371631"/>
                    <a:pt x="178462" y="372622"/>
                  </a:cubicBezTo>
                  <a:cubicBezTo>
                    <a:pt x="150599" y="371008"/>
                    <a:pt x="123476" y="363027"/>
                    <a:pt x="99180" y="349292"/>
                  </a:cubicBezTo>
                  <a:close/>
                  <a:moveTo>
                    <a:pt x="195895" y="365977"/>
                  </a:moveTo>
                  <a:cubicBezTo>
                    <a:pt x="194854" y="365328"/>
                    <a:pt x="193713" y="364854"/>
                    <a:pt x="192518" y="364572"/>
                  </a:cubicBezTo>
                  <a:lnTo>
                    <a:pt x="192518" y="294016"/>
                  </a:lnTo>
                  <a:cubicBezTo>
                    <a:pt x="196808" y="292991"/>
                    <a:pt x="200155" y="289637"/>
                    <a:pt x="201171" y="285345"/>
                  </a:cubicBezTo>
                  <a:lnTo>
                    <a:pt x="276473" y="285345"/>
                  </a:lnTo>
                  <a:close/>
                  <a:moveTo>
                    <a:pt x="289690" y="279923"/>
                  </a:moveTo>
                  <a:lnTo>
                    <a:pt x="370250" y="199363"/>
                  </a:lnTo>
                  <a:cubicBezTo>
                    <a:pt x="371019" y="199838"/>
                    <a:pt x="371840" y="200224"/>
                    <a:pt x="372696" y="200514"/>
                  </a:cubicBezTo>
                  <a:cubicBezTo>
                    <a:pt x="371016" y="228445"/>
                    <a:pt x="362933" y="255615"/>
                    <a:pt x="349074" y="279923"/>
                  </a:cubicBezTo>
                  <a:close/>
                  <a:moveTo>
                    <a:pt x="372714" y="178242"/>
                  </a:moveTo>
                  <a:cubicBezTo>
                    <a:pt x="371847" y="178521"/>
                    <a:pt x="371020" y="178907"/>
                    <a:pt x="370250" y="179392"/>
                  </a:cubicBezTo>
                  <a:lnTo>
                    <a:pt x="289635" y="98778"/>
                  </a:lnTo>
                  <a:lnTo>
                    <a:pt x="339581" y="98778"/>
                  </a:lnTo>
                  <a:cubicBezTo>
                    <a:pt x="341052" y="105040"/>
                    <a:pt x="347321" y="108924"/>
                    <a:pt x="353583" y="107453"/>
                  </a:cubicBezTo>
                  <a:cubicBezTo>
                    <a:pt x="353638" y="107440"/>
                    <a:pt x="353692" y="107426"/>
                    <a:pt x="353747" y="107413"/>
                  </a:cubicBezTo>
                  <a:cubicBezTo>
                    <a:pt x="364769" y="129484"/>
                    <a:pt x="371202" y="153560"/>
                    <a:pt x="372659" y="178188"/>
                  </a:cubicBezTo>
                  <a:close/>
                  <a:moveTo>
                    <a:pt x="317511" y="57759"/>
                  </a:moveTo>
                  <a:lnTo>
                    <a:pt x="285765" y="89450"/>
                  </a:lnTo>
                  <a:lnTo>
                    <a:pt x="285765" y="43575"/>
                  </a:lnTo>
                  <a:cubicBezTo>
                    <a:pt x="289157" y="42985"/>
                    <a:pt x="292261" y="41299"/>
                    <a:pt x="294601" y="38774"/>
                  </a:cubicBezTo>
                  <a:cubicBezTo>
                    <a:pt x="302715" y="44467"/>
                    <a:pt x="310358" y="50804"/>
                    <a:pt x="317456" y="57723"/>
                  </a:cubicBezTo>
                  <a:close/>
                  <a:moveTo>
                    <a:pt x="280343" y="43611"/>
                  </a:moveTo>
                  <a:lnTo>
                    <a:pt x="280343" y="89450"/>
                  </a:lnTo>
                  <a:lnTo>
                    <a:pt x="196553" y="5659"/>
                  </a:lnTo>
                  <a:cubicBezTo>
                    <a:pt x="221310" y="6593"/>
                    <a:pt x="245616" y="12569"/>
                    <a:pt x="267985" y="23221"/>
                  </a:cubicBezTo>
                  <a:cubicBezTo>
                    <a:pt x="267492" y="24773"/>
                    <a:pt x="267240" y="26392"/>
                    <a:pt x="267236" y="28022"/>
                  </a:cubicBezTo>
                  <a:cubicBezTo>
                    <a:pt x="267258" y="35679"/>
                    <a:pt x="272751" y="42225"/>
                    <a:pt x="280289" y="43575"/>
                  </a:cubicBezTo>
                  <a:close/>
                  <a:moveTo>
                    <a:pt x="183044" y="5641"/>
                  </a:moveTo>
                  <a:lnTo>
                    <a:pt x="102539" y="86036"/>
                  </a:lnTo>
                  <a:cubicBezTo>
                    <a:pt x="101502" y="85391"/>
                    <a:pt x="100368" y="84916"/>
                    <a:pt x="99180" y="84631"/>
                  </a:cubicBezTo>
                  <a:lnTo>
                    <a:pt x="99180" y="39376"/>
                  </a:lnTo>
                  <a:cubicBezTo>
                    <a:pt x="104436" y="38111"/>
                    <a:pt x="108142" y="33410"/>
                    <a:pt x="108143" y="28003"/>
                  </a:cubicBezTo>
                  <a:cubicBezTo>
                    <a:pt x="108147" y="26859"/>
                    <a:pt x="107981" y="25721"/>
                    <a:pt x="107650" y="24626"/>
                  </a:cubicBezTo>
                  <a:cubicBezTo>
                    <a:pt x="131103" y="12941"/>
                    <a:pt x="156800" y="6453"/>
                    <a:pt x="182989" y="5604"/>
                  </a:cubicBezTo>
                  <a:close/>
                  <a:moveTo>
                    <a:pt x="93704" y="39394"/>
                  </a:moveTo>
                  <a:lnTo>
                    <a:pt x="93704" y="84631"/>
                  </a:lnTo>
                  <a:cubicBezTo>
                    <a:pt x="92409" y="84932"/>
                    <a:pt x="91175" y="85451"/>
                    <a:pt x="90053" y="86164"/>
                  </a:cubicBezTo>
                  <a:lnTo>
                    <a:pt x="67380" y="63473"/>
                  </a:lnTo>
                  <a:cubicBezTo>
                    <a:pt x="68545" y="61644"/>
                    <a:pt x="69177" y="59526"/>
                    <a:pt x="69205" y="57357"/>
                  </a:cubicBezTo>
                  <a:cubicBezTo>
                    <a:pt x="69208" y="55347"/>
                    <a:pt x="68686" y="53371"/>
                    <a:pt x="67690" y="51625"/>
                  </a:cubicBezTo>
                  <a:cubicBezTo>
                    <a:pt x="74087" y="45972"/>
                    <a:pt x="80863" y="40763"/>
                    <a:pt x="87972" y="36036"/>
                  </a:cubicBezTo>
                  <a:cubicBezTo>
                    <a:pt x="89523" y="37678"/>
                    <a:pt x="91512" y="38844"/>
                    <a:pt x="93704" y="39394"/>
                  </a:cubicBezTo>
                  <a:close/>
                  <a:moveTo>
                    <a:pt x="51662" y="67544"/>
                  </a:moveTo>
                  <a:cubicBezTo>
                    <a:pt x="55361" y="69622"/>
                    <a:pt x="59897" y="69531"/>
                    <a:pt x="63510" y="67306"/>
                  </a:cubicBezTo>
                  <a:lnTo>
                    <a:pt x="86292" y="90089"/>
                  </a:lnTo>
                  <a:cubicBezTo>
                    <a:pt x="85715" y="91078"/>
                    <a:pt x="85291" y="92149"/>
                    <a:pt x="85033" y="93265"/>
                  </a:cubicBezTo>
                  <a:lnTo>
                    <a:pt x="42443" y="93265"/>
                  </a:lnTo>
                  <a:cubicBezTo>
                    <a:pt x="41832" y="90119"/>
                    <a:pt x="40286" y="87231"/>
                    <a:pt x="38007" y="84977"/>
                  </a:cubicBezTo>
                  <a:cubicBezTo>
                    <a:pt x="42207" y="78899"/>
                    <a:pt x="46767" y="73077"/>
                    <a:pt x="51662" y="67544"/>
                  </a:cubicBezTo>
                  <a:close/>
                  <a:moveTo>
                    <a:pt x="26890" y="112141"/>
                  </a:moveTo>
                  <a:cubicBezTo>
                    <a:pt x="34678" y="112131"/>
                    <a:pt x="41307" y="106469"/>
                    <a:pt x="42535" y="98778"/>
                  </a:cubicBezTo>
                  <a:lnTo>
                    <a:pt x="85033" y="98778"/>
                  </a:lnTo>
                  <a:cubicBezTo>
                    <a:pt x="85314" y="99996"/>
                    <a:pt x="85788" y="101161"/>
                    <a:pt x="86438" y="102228"/>
                  </a:cubicBezTo>
                  <a:lnTo>
                    <a:pt x="5623" y="183025"/>
                  </a:lnTo>
                  <a:cubicBezTo>
                    <a:pt x="6427" y="158296"/>
                    <a:pt x="12246" y="133987"/>
                    <a:pt x="22728" y="111575"/>
                  </a:cubicBezTo>
                  <a:cubicBezTo>
                    <a:pt x="24085" y="111941"/>
                    <a:pt x="25484" y="112131"/>
                    <a:pt x="26890" y="112141"/>
                  </a:cubicBezTo>
                  <a:close/>
                  <a:moveTo>
                    <a:pt x="5641" y="195712"/>
                  </a:moveTo>
                  <a:lnTo>
                    <a:pt x="83481" y="273534"/>
                  </a:lnTo>
                  <a:cubicBezTo>
                    <a:pt x="82145" y="275424"/>
                    <a:pt x="81247" y="277588"/>
                    <a:pt x="80852" y="279868"/>
                  </a:cubicBezTo>
                  <a:lnTo>
                    <a:pt x="38300" y="279868"/>
                  </a:lnTo>
                  <a:cubicBezTo>
                    <a:pt x="36866" y="273802"/>
                    <a:pt x="30917" y="269935"/>
                    <a:pt x="24791" y="271088"/>
                  </a:cubicBezTo>
                  <a:cubicBezTo>
                    <a:pt x="13071" y="247628"/>
                    <a:pt x="6540" y="221921"/>
                    <a:pt x="5641" y="195712"/>
                  </a:cubicBezTo>
                  <a:close/>
                  <a:moveTo>
                    <a:pt x="200970" y="372567"/>
                  </a:moveTo>
                  <a:cubicBezTo>
                    <a:pt x="200685" y="371596"/>
                    <a:pt x="200267" y="370669"/>
                    <a:pt x="199729" y="369811"/>
                  </a:cubicBezTo>
                  <a:lnTo>
                    <a:pt x="280307" y="289215"/>
                  </a:lnTo>
                  <a:lnTo>
                    <a:pt x="280307" y="334852"/>
                  </a:lnTo>
                  <a:cubicBezTo>
                    <a:pt x="272730" y="336174"/>
                    <a:pt x="267201" y="342751"/>
                    <a:pt x="267200" y="350442"/>
                  </a:cubicBezTo>
                  <a:cubicBezTo>
                    <a:pt x="267202" y="352073"/>
                    <a:pt x="267461" y="353693"/>
                    <a:pt x="267966" y="355243"/>
                  </a:cubicBezTo>
                  <a:cubicBezTo>
                    <a:pt x="246936" y="365235"/>
                    <a:pt x="224190" y="371115"/>
                    <a:pt x="200952" y="372567"/>
                  </a:cubicBezTo>
                  <a:close/>
                  <a:moveTo>
                    <a:pt x="285783" y="334834"/>
                  </a:moveTo>
                  <a:lnTo>
                    <a:pt x="285783" y="289598"/>
                  </a:lnTo>
                  <a:lnTo>
                    <a:pt x="317182" y="320979"/>
                  </a:lnTo>
                  <a:cubicBezTo>
                    <a:pt x="310171" y="327788"/>
                    <a:pt x="302632" y="334032"/>
                    <a:pt x="294637" y="339654"/>
                  </a:cubicBezTo>
                  <a:cubicBezTo>
                    <a:pt x="292292" y="337113"/>
                    <a:pt x="289173" y="335419"/>
                    <a:pt x="285765" y="334834"/>
                  </a:cubicBezTo>
                  <a:close/>
                </a:path>
              </a:pathLst>
            </a:custGeom>
            <a:solidFill>
              <a:srgbClr val="213A8F"/>
            </a:solidFill>
            <a:ln w="1819" cap="flat">
              <a:noFill/>
              <a:prstDash val="solid"/>
              <a:miter/>
            </a:ln>
          </p:spPr>
          <p:txBody>
            <a:bodyPr rtlCol="0" anchor="ctr"/>
            <a:lstStyle/>
            <a:p>
              <a:endParaRPr lang="en-US" sz="1800"/>
            </a:p>
          </p:txBody>
        </p:sp>
      </p:grpSp>
      <p:sp>
        <p:nvSpPr>
          <p:cNvPr id="14" name="Slide Number Placeholder 13">
            <a:extLst>
              <a:ext uri="{FF2B5EF4-FFF2-40B4-BE49-F238E27FC236}">
                <a16:creationId xmlns:a16="http://schemas.microsoft.com/office/drawing/2014/main" id="{A17622B8-7134-9AF2-7A6A-8AA015BED67A}"/>
              </a:ext>
            </a:extLst>
          </p:cNvPr>
          <p:cNvSpPr>
            <a:spLocks noGrp="1"/>
          </p:cNvSpPr>
          <p:nvPr>
            <p:ph type="sldNum" sz="quarter" idx="4"/>
          </p:nvPr>
        </p:nvSpPr>
        <p:spPr>
          <a:xfrm>
            <a:off x="8788186" y="4939894"/>
            <a:ext cx="285750" cy="80866"/>
          </a:xfrm>
          <a:prstGeom prst="rect">
            <a:avLst/>
          </a:prstGeom>
        </p:spPr>
        <p:txBody>
          <a:bodyPr vert="horz" lIns="0" tIns="0" rIns="0" bIns="0" rtlCol="0" anchor="ctr"/>
          <a:lstStyle>
            <a:lvl1pPr algn="r">
              <a:defRPr sz="525">
                <a:solidFill>
                  <a:schemeClr val="tx1"/>
                </a:solidFill>
                <a:latin typeface="+mj-lt"/>
              </a:defRPr>
            </a:lvl1pPr>
          </a:lstStyle>
          <a:p>
            <a:fld id="{70F63544-3858-4327-B6B2-E49B7EA9EE60}" type="slidenum">
              <a:rPr lang="en-GB" smtClean="0"/>
              <a:pPr/>
              <a:t>‹#›</a:t>
            </a:fld>
            <a:endParaRPr lang="en-GB"/>
          </a:p>
        </p:txBody>
      </p:sp>
    </p:spTree>
    <p:extLst>
      <p:ext uri="{BB962C8B-B14F-4D97-AF65-F5344CB8AC3E}">
        <p14:creationId xmlns:p14="http://schemas.microsoft.com/office/powerpoint/2010/main" val="4006221878"/>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 id="2147483776" r:id="rId19"/>
    <p:sldLayoutId id="2147483777" r:id="rId20"/>
    <p:sldLayoutId id="2147483778" r:id="rId21"/>
    <p:sldLayoutId id="2147483779" r:id="rId22"/>
    <p:sldLayoutId id="2147483780" r:id="rId23"/>
    <p:sldLayoutId id="2147483781" r:id="rId24"/>
    <p:sldLayoutId id="2147483782" r:id="rId25"/>
    <p:sldLayoutId id="2147483783" r:id="rId26"/>
    <p:sldLayoutId id="2147483784" r:id="rId27"/>
    <p:sldLayoutId id="2147483785" r:id="rId28"/>
    <p:sldLayoutId id="2147483786" r:id="rId29"/>
    <p:sldLayoutId id="2147483787" r:id="rId30"/>
    <p:sldLayoutId id="2147483788" r:id="rId31"/>
    <p:sldLayoutId id="2147483789" r:id="rId32"/>
    <p:sldLayoutId id="2147483790" r:id="rId33"/>
    <p:sldLayoutId id="2147483791" r:id="rId34"/>
    <p:sldLayoutId id="2147483792" r:id="rId35"/>
    <p:sldLayoutId id="2147483793" r:id="rId36"/>
    <p:sldLayoutId id="2147483794" r:id="rId37"/>
    <p:sldLayoutId id="2147483795" r:id="rId38"/>
    <p:sldLayoutId id="2147483796" r:id="rId39"/>
    <p:sldLayoutId id="2147483797" r:id="rId40"/>
    <p:sldLayoutId id="2147483798" r:id="rId41"/>
    <p:sldLayoutId id="2147483799" r:id="rId42"/>
    <p:sldLayoutId id="2147483800" r:id="rId43"/>
    <p:sldLayoutId id="2147483801" r:id="rId44"/>
    <p:sldLayoutId id="2147483802" r:id="rId45"/>
    <p:sldLayoutId id="2147483803" r:id="rId46"/>
    <p:sldLayoutId id="2147483804" r:id="rId47"/>
    <p:sldLayoutId id="2147483805" r:id="rId48"/>
    <p:sldLayoutId id="2147483806" r:id="rId49"/>
    <p:sldLayoutId id="2147483807" r:id="rId50"/>
    <p:sldLayoutId id="2147483808" r:id="rId51"/>
    <p:sldLayoutId id="2147483809" r:id="rId52"/>
    <p:sldLayoutId id="2147483810" r:id="rId53"/>
    <p:sldLayoutId id="2147483811" r:id="rId54"/>
  </p:sldLayoutIdLst>
  <p:hf hdr="0" ftr="0" dt="0"/>
  <p:txStyles>
    <p:titleStyle>
      <a:lvl1pPr algn="l" defTabSz="685800" rtl="0" eaLnBrk="1" latinLnBrk="0" hangingPunct="1">
        <a:lnSpc>
          <a:spcPct val="90000"/>
        </a:lnSpc>
        <a:spcBef>
          <a:spcPct val="0"/>
        </a:spcBef>
        <a:buNone/>
        <a:defRPr lang="en-GB" sz="2250" b="1" kern="1200" spc="-75" baseline="0" dirty="0">
          <a:solidFill>
            <a:schemeClr val="accent1"/>
          </a:solidFill>
          <a:latin typeface="Inter SemiBold" panose="02000503000000020004" pitchFamily="2" charset="0"/>
          <a:ea typeface="Inter SemiBold" panose="02000503000000020004" pitchFamily="2" charset="0"/>
          <a:cs typeface="+mj-cs"/>
        </a:defRPr>
      </a:lvl1pPr>
    </p:titleStyle>
    <p:bodyStyle>
      <a:lvl1pPr marL="132160" indent="-132160" algn="l" defTabSz="685800" rtl="0" eaLnBrk="1" latinLnBrk="0" hangingPunct="1">
        <a:lnSpc>
          <a:spcPct val="100000"/>
        </a:lnSpc>
        <a:spcBef>
          <a:spcPts val="375"/>
        </a:spcBef>
        <a:spcAft>
          <a:spcPts val="375"/>
        </a:spcAft>
        <a:buClr>
          <a:schemeClr val="accent1"/>
        </a:buClr>
        <a:buSzPct val="90000"/>
        <a:buFont typeface="Wingdings" panose="05000000000000000000" pitchFamily="2" charset="2"/>
        <a:buChar char="à"/>
        <a:defRPr sz="1050" kern="1200" spc="-23" baseline="0">
          <a:solidFill>
            <a:schemeClr val="tx1"/>
          </a:solidFill>
          <a:latin typeface="+mn-lt"/>
          <a:ea typeface="+mn-ea"/>
          <a:cs typeface="+mn-cs"/>
        </a:defRPr>
      </a:lvl1pPr>
      <a:lvl2pPr marL="0" indent="0" algn="l" defTabSz="685800" rtl="0" eaLnBrk="1" latinLnBrk="0" hangingPunct="1">
        <a:lnSpc>
          <a:spcPct val="100000"/>
        </a:lnSpc>
        <a:spcBef>
          <a:spcPts val="900"/>
        </a:spcBef>
        <a:spcAft>
          <a:spcPts val="0"/>
        </a:spcAft>
        <a:buClr>
          <a:schemeClr val="accent1"/>
        </a:buClr>
        <a:buFont typeface="Wingdings" panose="05000000000000000000" pitchFamily="2" charset="2"/>
        <a:buNone/>
        <a:defRPr sz="1050" kern="1200" spc="-23" baseline="0">
          <a:solidFill>
            <a:schemeClr val="tx1"/>
          </a:solidFill>
          <a:latin typeface="+mn-lt"/>
          <a:ea typeface="+mn-ea"/>
          <a:cs typeface="+mn-cs"/>
        </a:defRPr>
      </a:lvl2pPr>
      <a:lvl3pPr marL="0" indent="0" algn="l" defTabSz="685800" rtl="0" eaLnBrk="1" latinLnBrk="0" hangingPunct="1">
        <a:lnSpc>
          <a:spcPct val="100000"/>
        </a:lnSpc>
        <a:spcBef>
          <a:spcPts val="1350"/>
        </a:spcBef>
        <a:spcAft>
          <a:spcPts val="450"/>
        </a:spcAft>
        <a:buClr>
          <a:schemeClr val="accent1"/>
        </a:buClr>
        <a:buFont typeface="Inter" panose="02000503000000020004" pitchFamily="2" charset="0"/>
        <a:buNone/>
        <a:tabLst/>
        <a:defRPr sz="1050" b="1" kern="1200" spc="-38" baseline="0">
          <a:solidFill>
            <a:schemeClr val="tx1"/>
          </a:solidFill>
          <a:latin typeface="Inter SemiBold" panose="02000503000000020004" pitchFamily="2" charset="0"/>
          <a:ea typeface="Inter SemiBold" panose="02000503000000020004" pitchFamily="2" charset="0"/>
          <a:cs typeface="+mn-cs"/>
        </a:defRPr>
      </a:lvl3pPr>
      <a:lvl4pPr marL="128588" indent="-128588" algn="l" defTabSz="685800" rtl="0" eaLnBrk="1" latinLnBrk="0" hangingPunct="1">
        <a:lnSpc>
          <a:spcPct val="110000"/>
        </a:lnSpc>
        <a:spcBef>
          <a:spcPts val="225"/>
        </a:spcBef>
        <a:spcAft>
          <a:spcPts val="225"/>
        </a:spcAft>
        <a:buClr>
          <a:schemeClr val="accent1"/>
        </a:buClr>
        <a:buSzPct val="90000"/>
        <a:buFont typeface="Wingdings" panose="05000000000000000000" pitchFamily="2" charset="2"/>
        <a:buChar char="à"/>
        <a:defRPr sz="900" kern="1200">
          <a:solidFill>
            <a:schemeClr val="tx1"/>
          </a:solidFill>
          <a:latin typeface="+mn-lt"/>
          <a:ea typeface="+mn-ea"/>
          <a:cs typeface="+mn-cs"/>
        </a:defRPr>
      </a:lvl4pPr>
      <a:lvl5pPr marL="0" indent="0" algn="l" defTabSz="685800" rtl="0" eaLnBrk="1" latinLnBrk="0" hangingPunct="1">
        <a:lnSpc>
          <a:spcPct val="110000"/>
        </a:lnSpc>
        <a:spcBef>
          <a:spcPts val="375"/>
        </a:spcBef>
        <a:spcAft>
          <a:spcPts val="375"/>
        </a:spcAft>
        <a:buClr>
          <a:schemeClr val="accent1"/>
        </a:buClr>
        <a:buFont typeface="Wingdings" panose="05000000000000000000" pitchFamily="2" charset="2"/>
        <a:buNone/>
        <a:defRPr sz="900" kern="1200">
          <a:solidFill>
            <a:schemeClr val="tx1"/>
          </a:solidFill>
          <a:latin typeface="+mn-lt"/>
          <a:ea typeface="+mn-ea"/>
          <a:cs typeface="+mn-cs"/>
        </a:defRPr>
      </a:lvl5pPr>
      <a:lvl6pPr marL="0" indent="0" algn="l" defTabSz="685800" rtl="0" eaLnBrk="1" latinLnBrk="0" hangingPunct="1">
        <a:lnSpc>
          <a:spcPct val="100000"/>
        </a:lnSpc>
        <a:spcBef>
          <a:spcPts val="900"/>
        </a:spcBef>
        <a:buClr>
          <a:schemeClr val="accent1"/>
        </a:buClr>
        <a:buFont typeface="Inter" panose="02000503000000020004" pitchFamily="2" charset="0"/>
        <a:buNone/>
        <a:defRPr sz="825" b="1" kern="1200" cap="all" baseline="0">
          <a:solidFill>
            <a:schemeClr val="accent1"/>
          </a:solidFill>
          <a:latin typeface="Inter SemiBold" panose="02000503000000020004" pitchFamily="2" charset="0"/>
          <a:ea typeface="Inter SemiBold" panose="02000503000000020004" pitchFamily="2" charset="0"/>
          <a:cs typeface="+mn-cs"/>
        </a:defRPr>
      </a:lvl6pPr>
      <a:lvl7pPr marL="0" indent="0" algn="l" defTabSz="685800" rtl="0" eaLnBrk="1" latinLnBrk="0" hangingPunct="1">
        <a:lnSpc>
          <a:spcPct val="110000"/>
        </a:lnSpc>
        <a:spcBef>
          <a:spcPts val="375"/>
        </a:spcBef>
        <a:buClr>
          <a:schemeClr val="accent1"/>
        </a:buClr>
        <a:buFont typeface="Inter" panose="02000503000000020004" pitchFamily="2" charset="0"/>
        <a:buNone/>
        <a:defRPr sz="750" kern="1200">
          <a:solidFill>
            <a:schemeClr val="tx1"/>
          </a:solidFill>
          <a:latin typeface="+mj-lt"/>
          <a:ea typeface="+mn-ea"/>
          <a:cs typeface="+mn-cs"/>
        </a:defRPr>
      </a:lvl7pPr>
      <a:lvl8pPr marL="135731" indent="-135731" algn="l" defTabSz="685800" rtl="0" eaLnBrk="1" latinLnBrk="0" hangingPunct="1">
        <a:lnSpc>
          <a:spcPct val="110000"/>
        </a:lnSpc>
        <a:spcBef>
          <a:spcPts val="375"/>
        </a:spcBef>
        <a:buClr>
          <a:schemeClr val="accent1"/>
        </a:buClr>
        <a:buFont typeface="Wingdings" panose="05000000000000000000" pitchFamily="2" charset="2"/>
        <a:buChar char="à"/>
        <a:defRPr sz="750" kern="1200">
          <a:solidFill>
            <a:schemeClr val="tx1"/>
          </a:solidFill>
          <a:latin typeface="+mj-lt"/>
          <a:ea typeface="+mn-ea"/>
          <a:cs typeface="+mn-cs"/>
        </a:defRPr>
      </a:lvl8pPr>
      <a:lvl9pPr marL="0" indent="0" algn="l" defTabSz="685800" rtl="0" eaLnBrk="1" latinLnBrk="0" hangingPunct="1">
        <a:lnSpc>
          <a:spcPct val="100000"/>
        </a:lnSpc>
        <a:spcBef>
          <a:spcPts val="1350"/>
        </a:spcBef>
        <a:buClr>
          <a:schemeClr val="accent1"/>
        </a:buClr>
        <a:buFont typeface="Inter" panose="02000503000000020004" pitchFamily="2" charset="0"/>
        <a:buNone/>
        <a:defRPr sz="1350" b="1" kern="1200" spc="-53" baseline="0">
          <a:solidFill>
            <a:schemeClr val="accent1"/>
          </a:solidFill>
          <a:latin typeface="Inter SemiBold" panose="02000503000000020004" pitchFamily="2" charset="0"/>
          <a:ea typeface="Inter SemiBold" panose="02000503000000020004" pitchFamily="2" charset="0"/>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240">
          <p15:clr>
            <a:srgbClr val="F26B43"/>
          </p15:clr>
        </p15:guide>
        <p15:guide id="4" pos="480">
          <p15:clr>
            <a:srgbClr val="F26B43"/>
          </p15:clr>
        </p15:guide>
        <p15:guide id="5" pos="720">
          <p15:clr>
            <a:srgbClr val="F26B43"/>
          </p15:clr>
        </p15:guide>
        <p15:guide id="6" pos="960">
          <p15:clr>
            <a:srgbClr val="F26B43"/>
          </p15:clr>
        </p15:guide>
        <p15:guide id="7" pos="1200">
          <p15:clr>
            <a:srgbClr val="F26B43"/>
          </p15:clr>
        </p15:guide>
        <p15:guide id="8" pos="1440">
          <p15:clr>
            <a:srgbClr val="F26B43"/>
          </p15:clr>
        </p15:guide>
        <p15:guide id="9" pos="1680">
          <p15:clr>
            <a:srgbClr val="F26B43"/>
          </p15:clr>
        </p15:guide>
        <p15:guide id="10" pos="1920">
          <p15:clr>
            <a:srgbClr val="F26B43"/>
          </p15:clr>
        </p15:guide>
        <p15:guide id="11" pos="2160">
          <p15:clr>
            <a:srgbClr val="F26B43"/>
          </p15:clr>
        </p15:guide>
        <p15:guide id="12" pos="2400">
          <p15:clr>
            <a:srgbClr val="F26B43"/>
          </p15:clr>
        </p15:guide>
        <p15:guide id="13" pos="2640">
          <p15:clr>
            <a:srgbClr val="F26B43"/>
          </p15:clr>
        </p15:guide>
        <p15:guide id="14" pos="2880">
          <p15:clr>
            <a:srgbClr val="F26B43"/>
          </p15:clr>
        </p15:guide>
        <p15:guide id="15" pos="3120">
          <p15:clr>
            <a:srgbClr val="F26B43"/>
          </p15:clr>
        </p15:guide>
        <p15:guide id="16" pos="3360">
          <p15:clr>
            <a:srgbClr val="F26B43"/>
          </p15:clr>
        </p15:guide>
        <p15:guide id="17" pos="3600">
          <p15:clr>
            <a:srgbClr val="F26B43"/>
          </p15:clr>
        </p15:guide>
        <p15:guide id="18" pos="3840">
          <p15:clr>
            <a:srgbClr val="F26B43"/>
          </p15:clr>
        </p15:guide>
        <p15:guide id="19" pos="4080">
          <p15:clr>
            <a:srgbClr val="F26B43"/>
          </p15:clr>
        </p15:guide>
        <p15:guide id="20" pos="4320">
          <p15:clr>
            <a:srgbClr val="F26B43"/>
          </p15:clr>
        </p15:guide>
        <p15:guide id="21" pos="4560">
          <p15:clr>
            <a:srgbClr val="F26B43"/>
          </p15:clr>
        </p15:guide>
        <p15:guide id="22" pos="4800">
          <p15:clr>
            <a:srgbClr val="F26B43"/>
          </p15:clr>
        </p15:guide>
        <p15:guide id="23" pos="5040">
          <p15:clr>
            <a:srgbClr val="F26B43"/>
          </p15:clr>
        </p15:guide>
        <p15:guide id="24" pos="5280">
          <p15:clr>
            <a:srgbClr val="F26B43"/>
          </p15:clr>
        </p15:guide>
        <p15:guide id="25" pos="5520">
          <p15:clr>
            <a:srgbClr val="F26B43"/>
          </p15:clr>
        </p15:guide>
        <p15:guide id="26" pos="5760">
          <p15:clr>
            <a:srgbClr val="F26B43"/>
          </p15:clr>
        </p15:guide>
        <p15:guide id="27" pos="6000">
          <p15:clr>
            <a:srgbClr val="F26B43"/>
          </p15:clr>
        </p15:guide>
        <p15:guide id="28" pos="6240">
          <p15:clr>
            <a:srgbClr val="F26B43"/>
          </p15:clr>
        </p15:guide>
        <p15:guide id="29" pos="6480">
          <p15:clr>
            <a:srgbClr val="F26B43"/>
          </p15:clr>
        </p15:guide>
        <p15:guide id="30" pos="6720">
          <p15:clr>
            <a:srgbClr val="F26B43"/>
          </p15:clr>
        </p15:guide>
        <p15:guide id="31" pos="6960">
          <p15:clr>
            <a:srgbClr val="F26B43"/>
          </p15:clr>
        </p15:guide>
        <p15:guide id="32" pos="7200">
          <p15:clr>
            <a:srgbClr val="F26B43"/>
          </p15:clr>
        </p15:guide>
        <p15:guide id="33" pos="7440">
          <p15:clr>
            <a:srgbClr val="F26B43"/>
          </p15:clr>
        </p15:guide>
        <p15:guide id="34" orient="horz">
          <p15:clr>
            <a:srgbClr val="F26B43"/>
          </p15:clr>
        </p15:guide>
        <p15:guide id="35" orient="horz" pos="4320">
          <p15:clr>
            <a:srgbClr val="F26B43"/>
          </p15:clr>
        </p15:guide>
        <p15:guide id="36" orient="horz" pos="240">
          <p15:clr>
            <a:srgbClr val="F26B43"/>
          </p15:clr>
        </p15:guide>
        <p15:guide id="37" orient="horz" pos="480">
          <p15:clr>
            <a:srgbClr val="F26B43"/>
          </p15:clr>
        </p15:guide>
        <p15:guide id="38" orient="horz" pos="720">
          <p15:clr>
            <a:srgbClr val="F26B43"/>
          </p15:clr>
        </p15:guide>
        <p15:guide id="39" orient="horz" pos="960">
          <p15:clr>
            <a:srgbClr val="F26B43"/>
          </p15:clr>
        </p15:guide>
        <p15:guide id="40" orient="horz" pos="1200">
          <p15:clr>
            <a:srgbClr val="F26B43"/>
          </p15:clr>
        </p15:guide>
        <p15:guide id="41" orient="horz" pos="1440">
          <p15:clr>
            <a:srgbClr val="F26B43"/>
          </p15:clr>
        </p15:guide>
        <p15:guide id="42" orient="horz" pos="1680">
          <p15:clr>
            <a:srgbClr val="F26B43"/>
          </p15:clr>
        </p15:guide>
        <p15:guide id="43" orient="horz" pos="1920">
          <p15:clr>
            <a:srgbClr val="F26B43"/>
          </p15:clr>
        </p15:guide>
        <p15:guide id="44" orient="horz" pos="2160">
          <p15:clr>
            <a:srgbClr val="F26B43"/>
          </p15:clr>
        </p15:guide>
        <p15:guide id="45" orient="horz" pos="2400">
          <p15:clr>
            <a:srgbClr val="F26B43"/>
          </p15:clr>
        </p15:guide>
        <p15:guide id="46" orient="horz" pos="2640">
          <p15:clr>
            <a:srgbClr val="F26B43"/>
          </p15:clr>
        </p15:guide>
        <p15:guide id="47" orient="horz" pos="2880">
          <p15:clr>
            <a:srgbClr val="F26B43"/>
          </p15:clr>
        </p15:guide>
        <p15:guide id="48" orient="horz" pos="3120">
          <p15:clr>
            <a:srgbClr val="F26B43"/>
          </p15:clr>
        </p15:guide>
        <p15:guide id="49" orient="horz" pos="3360">
          <p15:clr>
            <a:srgbClr val="F26B43"/>
          </p15:clr>
        </p15:guide>
        <p15:guide id="50" orient="horz" pos="3600">
          <p15:clr>
            <a:srgbClr val="F26B43"/>
          </p15:clr>
        </p15:guide>
        <p15:guide id="51" orient="horz" pos="3840">
          <p15:clr>
            <a:srgbClr val="F26B43"/>
          </p15:clr>
        </p15:guide>
        <p15:guide id="52" orient="horz" pos="40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5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54.xml"/><Relationship Id="rId5" Type="http://schemas.openxmlformats.org/officeDocument/2006/relationships/chart" Target="../charts/chart7.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2.xml"/><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xml"/><Relationship Id="rId1" Type="http://schemas.openxmlformats.org/officeDocument/2006/relationships/slideLayout" Target="../slideLayouts/slideLayout54.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0.xml"/><Relationship Id="rId1" Type="http://schemas.openxmlformats.org/officeDocument/2006/relationships/slideLayout" Target="../slideLayouts/slideLayout54.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4.xml"/><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6.xml"/><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7.xml"/><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8.xml"/><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jpeg"/><Relationship Id="rId26" Type="http://schemas.openxmlformats.org/officeDocument/2006/relationships/image" Target="../media/image35.png"/><Relationship Id="rId3" Type="http://schemas.openxmlformats.org/officeDocument/2006/relationships/image" Target="../media/image15.png"/><Relationship Id="rId21" Type="http://schemas.openxmlformats.org/officeDocument/2006/relationships/image" Target="../media/image31.png"/><Relationship Id="rId7" Type="http://schemas.openxmlformats.org/officeDocument/2006/relationships/image" Target="../media/image18.jpeg"/><Relationship Id="rId12" Type="http://schemas.openxmlformats.org/officeDocument/2006/relationships/image" Target="../media/image23.png"/><Relationship Id="rId17" Type="http://schemas.openxmlformats.org/officeDocument/2006/relationships/image" Target="../media/image28.png"/><Relationship Id="rId25" Type="http://schemas.openxmlformats.org/officeDocument/2006/relationships/image" Target="../media/image34.png"/><Relationship Id="rId2" Type="http://schemas.openxmlformats.org/officeDocument/2006/relationships/notesSlide" Target="../notesSlides/notesSlide2.xml"/><Relationship Id="rId16" Type="http://schemas.openxmlformats.org/officeDocument/2006/relationships/image" Target="../media/image27.png"/><Relationship Id="rId20" Type="http://schemas.openxmlformats.org/officeDocument/2006/relationships/image" Target="../media/image30.png"/><Relationship Id="rId1" Type="http://schemas.openxmlformats.org/officeDocument/2006/relationships/slideLayout" Target="../slideLayouts/slideLayout93.xml"/><Relationship Id="rId6" Type="http://schemas.openxmlformats.org/officeDocument/2006/relationships/image" Target="../media/image17.gif"/><Relationship Id="rId11" Type="http://schemas.openxmlformats.org/officeDocument/2006/relationships/image" Target="../media/image22.jpeg"/><Relationship Id="rId24" Type="http://schemas.openxmlformats.org/officeDocument/2006/relationships/image" Target="../media/image33.png"/><Relationship Id="rId5" Type="http://schemas.openxmlformats.org/officeDocument/2006/relationships/hyperlink" Target="http://www.hyprop.co.za/index.asp" TargetMode="External"/><Relationship Id="rId15" Type="http://schemas.openxmlformats.org/officeDocument/2006/relationships/image" Target="../media/image26.png"/><Relationship Id="rId23" Type="http://schemas.openxmlformats.org/officeDocument/2006/relationships/image" Target="../media/image13.png"/><Relationship Id="rId28" Type="http://schemas.openxmlformats.org/officeDocument/2006/relationships/image" Target="../media/image37.png"/><Relationship Id="rId10" Type="http://schemas.openxmlformats.org/officeDocument/2006/relationships/image" Target="../media/image21.png"/><Relationship Id="rId19" Type="http://schemas.openxmlformats.org/officeDocument/2006/relationships/image" Target="cid:image006.jpg@01D61709.591A03F0" TargetMode="External"/><Relationship Id="rId4" Type="http://schemas.openxmlformats.org/officeDocument/2006/relationships/image" Target="../media/image16.png"/><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image" Target="../media/image32.jpeg"/><Relationship Id="rId27" Type="http://schemas.openxmlformats.org/officeDocument/2006/relationships/image" Target="../media/image36.png"/></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9.xml"/><Relationship Id="rId1" Type="http://schemas.openxmlformats.org/officeDocument/2006/relationships/slideLayout" Target="../slideLayouts/slideLayout54.xml"/></Relationships>
</file>

<file path=ppt/slides/_rels/slide3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0.xml"/><Relationship Id="rId1" Type="http://schemas.openxmlformats.org/officeDocument/2006/relationships/slideLayout" Target="../slideLayouts/slideLayout54.xml"/><Relationship Id="rId5" Type="http://schemas.openxmlformats.org/officeDocument/2006/relationships/chart" Target="../charts/chart15.xml"/><Relationship Id="rId4" Type="http://schemas.openxmlformats.org/officeDocument/2006/relationships/chart" Target="../charts/char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1.xml"/><Relationship Id="rId1" Type="http://schemas.openxmlformats.org/officeDocument/2006/relationships/slideLayout" Target="../slideLayouts/slideLayout54.xml"/></Relationships>
</file>

<file path=ppt/slides/_rels/slide3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2.xml"/><Relationship Id="rId1" Type="http://schemas.openxmlformats.org/officeDocument/2006/relationships/slideLayout" Target="../slideLayouts/slideLayout54.xml"/><Relationship Id="rId5" Type="http://schemas.openxmlformats.org/officeDocument/2006/relationships/chart" Target="../charts/chart19.xml"/><Relationship Id="rId4" Type="http://schemas.openxmlformats.org/officeDocument/2006/relationships/chart" Target="../charts/char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35.xml.rels><?xml version="1.0" encoding="UTF-8" standalone="yes"?>
<Relationships xmlns="http://schemas.openxmlformats.org/package/2006/relationships"><Relationship Id="rId2" Type="http://schemas.openxmlformats.org/officeDocument/2006/relationships/hyperlink" Target="http://www.msci.com/" TargetMode="Externa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3.xml"/><Relationship Id="rId1" Type="http://schemas.openxmlformats.org/officeDocument/2006/relationships/slideLayout" Target="../slideLayouts/slideLayout54.xml"/><Relationship Id="rId4" Type="http://schemas.openxmlformats.org/officeDocument/2006/relationships/chart" Target="../charts/chart21.xml"/></Relationships>
</file>

<file path=ppt/slides/_rels/slide3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4.xml"/><Relationship Id="rId1" Type="http://schemas.openxmlformats.org/officeDocument/2006/relationships/slideLayout" Target="../slideLayouts/slideLayout54.xml"/></Relationships>
</file>

<file path=ppt/slides/_rels/slide3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5.xml"/><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56.xml"/><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76A24-6EFA-64E2-B640-E35FB2901E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E86C8C-8FDE-EEC8-91DE-B28CCFFA6C78}"/>
              </a:ext>
            </a:extLst>
          </p:cNvPr>
          <p:cNvSpPr>
            <a:spLocks noGrp="1"/>
          </p:cNvSpPr>
          <p:nvPr>
            <p:ph type="ctrTitle"/>
          </p:nvPr>
        </p:nvSpPr>
        <p:spPr>
          <a:xfrm>
            <a:off x="577516" y="1716881"/>
            <a:ext cx="4612856" cy="1143001"/>
          </a:xfrm>
        </p:spPr>
        <p:txBody>
          <a:bodyPr/>
          <a:lstStyle/>
          <a:p>
            <a:r>
              <a:rPr lang="nl-NL" dirty="0"/>
              <a:t>MSCI South Africa Annual Property Index</a:t>
            </a:r>
            <a:endParaRPr lang="en-US" noProof="0" dirty="0"/>
          </a:p>
        </p:txBody>
      </p:sp>
      <p:sp>
        <p:nvSpPr>
          <p:cNvPr id="3" name="Subtitle 2">
            <a:extLst>
              <a:ext uri="{FF2B5EF4-FFF2-40B4-BE49-F238E27FC236}">
                <a16:creationId xmlns:a16="http://schemas.microsoft.com/office/drawing/2014/main" id="{C746D10D-B484-6367-40D2-21B141ACFBD3}"/>
              </a:ext>
            </a:extLst>
          </p:cNvPr>
          <p:cNvSpPr>
            <a:spLocks noGrp="1"/>
          </p:cNvSpPr>
          <p:nvPr>
            <p:ph type="subTitle" idx="1"/>
          </p:nvPr>
        </p:nvSpPr>
        <p:spPr/>
        <p:txBody>
          <a:bodyPr/>
          <a:lstStyle/>
          <a:p>
            <a:r>
              <a:rPr lang="nl-NL" dirty="0"/>
              <a:t>December 2024</a:t>
            </a:r>
            <a:endParaRPr lang="en-US" noProof="0" dirty="0"/>
          </a:p>
        </p:txBody>
      </p:sp>
      <p:sp>
        <p:nvSpPr>
          <p:cNvPr id="65" name="Text Placeholder 64">
            <a:extLst>
              <a:ext uri="{FF2B5EF4-FFF2-40B4-BE49-F238E27FC236}">
                <a16:creationId xmlns:a16="http://schemas.microsoft.com/office/drawing/2014/main" id="{873692C2-0B5C-48D7-7397-C7AD0AB45FA8}"/>
              </a:ext>
            </a:extLst>
          </p:cNvPr>
          <p:cNvSpPr>
            <a:spLocks noGrp="1"/>
          </p:cNvSpPr>
          <p:nvPr>
            <p:ph type="body" sz="quarter" idx="10"/>
          </p:nvPr>
        </p:nvSpPr>
        <p:spPr/>
        <p:txBody>
          <a:bodyPr>
            <a:normAutofit fontScale="92500"/>
          </a:bodyPr>
          <a:lstStyle/>
          <a:p>
            <a:r>
              <a:rPr lang="en-US" dirty="0"/>
              <a:t>Presented on 9</a:t>
            </a:r>
            <a:r>
              <a:rPr lang="en-US" baseline="30000" dirty="0"/>
              <a:t>th</a:t>
            </a:r>
            <a:r>
              <a:rPr lang="en-US" dirty="0"/>
              <a:t> April 2025</a:t>
            </a:r>
            <a:endParaRPr lang="en-US" noProof="0" dirty="0"/>
          </a:p>
        </p:txBody>
      </p:sp>
      <p:pic>
        <p:nvPicPr>
          <p:cNvPr id="4" name="Picture 3">
            <a:extLst>
              <a:ext uri="{FF2B5EF4-FFF2-40B4-BE49-F238E27FC236}">
                <a16:creationId xmlns:a16="http://schemas.microsoft.com/office/drawing/2014/main" id="{A08F53BC-1F7D-4351-4625-4BBE9CF82F40}"/>
              </a:ext>
            </a:extLst>
          </p:cNvPr>
          <p:cNvPicPr>
            <a:picLocks noChangeAspect="1"/>
          </p:cNvPicPr>
          <p:nvPr/>
        </p:nvPicPr>
        <p:blipFill>
          <a:blip r:embed="rId2"/>
          <a:stretch>
            <a:fillRect/>
          </a:stretch>
        </p:blipFill>
        <p:spPr>
          <a:xfrm>
            <a:off x="4393925" y="3526863"/>
            <a:ext cx="1339181" cy="668667"/>
          </a:xfrm>
          <a:prstGeom prst="rect">
            <a:avLst/>
          </a:prstGeom>
        </p:spPr>
      </p:pic>
    </p:spTree>
    <p:extLst>
      <p:ext uri="{BB962C8B-B14F-4D97-AF65-F5344CB8AC3E}">
        <p14:creationId xmlns:p14="http://schemas.microsoft.com/office/powerpoint/2010/main" val="4237347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DE7A1-FB8E-4482-C038-27CA419D8291}"/>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0BE816E9-2505-352D-7206-9B62C713DB56}"/>
              </a:ext>
            </a:extLst>
          </p:cNvPr>
          <p:cNvPicPr>
            <a:picLocks noChangeAspect="1"/>
          </p:cNvPicPr>
          <p:nvPr/>
        </p:nvPicPr>
        <p:blipFill>
          <a:blip r:embed="rId3"/>
          <a:stretch>
            <a:fillRect/>
          </a:stretch>
        </p:blipFill>
        <p:spPr>
          <a:xfrm>
            <a:off x="2703298" y="548803"/>
            <a:ext cx="6206266" cy="4151736"/>
          </a:xfrm>
          <a:prstGeom prst="rect">
            <a:avLst/>
          </a:prstGeom>
        </p:spPr>
      </p:pic>
      <p:sp>
        <p:nvSpPr>
          <p:cNvPr id="4" name="Content Placeholder 3">
            <a:extLst>
              <a:ext uri="{FF2B5EF4-FFF2-40B4-BE49-F238E27FC236}">
                <a16:creationId xmlns:a16="http://schemas.microsoft.com/office/drawing/2014/main" id="{313B778F-7920-5882-945D-C3C4A9BEF353}"/>
              </a:ext>
            </a:extLst>
          </p:cNvPr>
          <p:cNvSpPr>
            <a:spLocks noGrp="1"/>
          </p:cNvSpPr>
          <p:nvPr>
            <p:ph idx="13"/>
          </p:nvPr>
        </p:nvSpPr>
        <p:spPr>
          <a:xfrm>
            <a:off x="285751" y="281575"/>
            <a:ext cx="2000250" cy="285750"/>
          </a:xfrm>
        </p:spPr>
        <p:txBody>
          <a:bodyPr/>
          <a:lstStyle/>
          <a:p>
            <a:r>
              <a:rPr lang="en-US" noProof="0" dirty="0"/>
              <a:t>All Property</a:t>
            </a:r>
          </a:p>
        </p:txBody>
      </p:sp>
      <p:sp>
        <p:nvSpPr>
          <p:cNvPr id="22" name="Slide Number Placeholder 21">
            <a:extLst>
              <a:ext uri="{FF2B5EF4-FFF2-40B4-BE49-F238E27FC236}">
                <a16:creationId xmlns:a16="http://schemas.microsoft.com/office/drawing/2014/main" id="{25D197EF-C72D-725F-7E19-547884FE7CDD}"/>
              </a:ext>
            </a:extLst>
          </p:cNvPr>
          <p:cNvSpPr>
            <a:spLocks noGrp="1"/>
          </p:cNvSpPr>
          <p:nvPr>
            <p:ph type="sldNum" sz="quarter" idx="16"/>
          </p:nvPr>
        </p:nvSpPr>
        <p:spPr>
          <a:xfrm>
            <a:off x="11523001" y="6580431"/>
            <a:ext cx="288000" cy="107722"/>
          </a:xfrm>
          <a:prstGeom prst="rect">
            <a:avLst/>
          </a:prstGeom>
        </p:spPr>
        <p:txBody>
          <a:bodyPr vert="horz" lIns="0" tIns="0" rIns="0" bIns="0" rtlCol="0" anchor="ctr"/>
          <a:lstStyle>
            <a:defPPr>
              <a:defRPr lang="en-US"/>
            </a:defPPr>
            <a:lvl1pPr marL="0" algn="r" defTabSz="914400" rtl="0" eaLnBrk="1" latinLnBrk="0" hangingPunct="1">
              <a:defRPr sz="7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F63544-3858-4327-B6B2-E49B7EA9EE60}" type="slidenum">
              <a:rPr lang="en-GB" smtClean="0"/>
              <a:pPr/>
              <a:t>10</a:t>
            </a:fld>
            <a:endParaRPr lang="en-US" noProof="0" dirty="0"/>
          </a:p>
        </p:txBody>
      </p:sp>
      <p:sp>
        <p:nvSpPr>
          <p:cNvPr id="11" name="Text Placeholder 10">
            <a:extLst>
              <a:ext uri="{FF2B5EF4-FFF2-40B4-BE49-F238E27FC236}">
                <a16:creationId xmlns:a16="http://schemas.microsoft.com/office/drawing/2014/main" id="{1D2759F6-0481-A877-CACA-F14BB6A5661D}"/>
              </a:ext>
            </a:extLst>
          </p:cNvPr>
          <p:cNvSpPr>
            <a:spLocks noGrp="1"/>
          </p:cNvSpPr>
          <p:nvPr>
            <p:ph type="body" sz="quarter" idx="15"/>
          </p:nvPr>
        </p:nvSpPr>
        <p:spPr>
          <a:xfrm>
            <a:off x="285751" y="4574381"/>
            <a:ext cx="6572249" cy="285750"/>
          </a:xfrm>
        </p:spPr>
        <p:txBody>
          <a:bodyPr/>
          <a:lstStyle/>
          <a:p>
            <a:r>
              <a:rPr lang="en-US" noProof="0" dirty="0"/>
              <a:t>Source: MSCI South Africa Annual Property Index </a:t>
            </a:r>
          </a:p>
          <a:p>
            <a:pPr lvl="1"/>
            <a:r>
              <a:rPr lang="en-US" noProof="0" dirty="0"/>
              <a:t>Details </a:t>
            </a:r>
          </a:p>
        </p:txBody>
      </p:sp>
      <p:sp>
        <p:nvSpPr>
          <p:cNvPr id="2" name="Title 1">
            <a:extLst>
              <a:ext uri="{FF2B5EF4-FFF2-40B4-BE49-F238E27FC236}">
                <a16:creationId xmlns:a16="http://schemas.microsoft.com/office/drawing/2014/main" id="{5C7E9ABA-20D1-E22A-1048-BD8579A0A6E1}"/>
              </a:ext>
            </a:extLst>
          </p:cNvPr>
          <p:cNvSpPr>
            <a:spLocks noGrp="1"/>
          </p:cNvSpPr>
          <p:nvPr>
            <p:ph type="title"/>
          </p:nvPr>
        </p:nvSpPr>
        <p:spPr>
          <a:xfrm>
            <a:off x="285751" y="575023"/>
            <a:ext cx="2000249" cy="569120"/>
          </a:xfrm>
        </p:spPr>
        <p:txBody>
          <a:bodyPr/>
          <a:lstStyle/>
          <a:p>
            <a:r>
              <a:rPr lang="en-GB" noProof="0" dirty="0"/>
              <a:t>Distribution of Capital Growth moved to the right in 2024</a:t>
            </a:r>
            <a:endParaRPr lang="en-US" noProof="0" dirty="0"/>
          </a:p>
        </p:txBody>
      </p:sp>
      <p:sp>
        <p:nvSpPr>
          <p:cNvPr id="7" name="Content Placeholder 2">
            <a:extLst>
              <a:ext uri="{FF2B5EF4-FFF2-40B4-BE49-F238E27FC236}">
                <a16:creationId xmlns:a16="http://schemas.microsoft.com/office/drawing/2014/main" id="{84258D52-0826-1360-8343-C3ECB43D3212}"/>
              </a:ext>
            </a:extLst>
          </p:cNvPr>
          <p:cNvSpPr txBox="1">
            <a:spLocks/>
          </p:cNvSpPr>
          <p:nvPr/>
        </p:nvSpPr>
        <p:spPr>
          <a:xfrm>
            <a:off x="6193226" y="3741007"/>
            <a:ext cx="353483" cy="14131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spcAft>
                <a:spcPts val="600"/>
              </a:spcAft>
              <a:buFont typeface="Inter" panose="02000503000000020004" pitchFamily="2" charset="0"/>
              <a:buNone/>
              <a:defRPr sz="1400" kern="1200" spc="-30" baseline="0">
                <a:solidFill>
                  <a:schemeClr val="tx1"/>
                </a:solidFill>
                <a:latin typeface="+mn-lt"/>
                <a:ea typeface="+mn-ea"/>
                <a:cs typeface="+mn-cs"/>
              </a:defRPr>
            </a:lvl1pPr>
            <a:lvl2pPr marL="180975" indent="-180975" algn="l" defTabSz="914400" rtl="0" eaLnBrk="1" latinLnBrk="0" hangingPunct="1">
              <a:lnSpc>
                <a:spcPct val="100000"/>
              </a:lnSpc>
              <a:spcBef>
                <a:spcPts val="500"/>
              </a:spcBef>
              <a:spcAft>
                <a:spcPts val="500"/>
              </a:spcAft>
              <a:buClr>
                <a:schemeClr val="tx2"/>
              </a:buClr>
              <a:buFont typeface="Wingdings" panose="05000000000000000000" pitchFamily="2" charset="2"/>
              <a:buChar char="à"/>
              <a:defRPr sz="1400" kern="1200" spc="-3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Inter" panose="02000503000000020004" pitchFamily="2" charset="0"/>
              <a:buNone/>
              <a:tabLst/>
              <a:defRPr sz="1600" b="1" kern="1200" spc="-50" baseline="0">
                <a:solidFill>
                  <a:schemeClr val="tx1"/>
                </a:solidFill>
                <a:latin typeface="Inter 24pt 24pt SemiBold" panose="02000503000000020004" pitchFamily="2" charset="0"/>
                <a:ea typeface="Inter 24pt 24pt SemiBold" panose="02000503000000020004" pitchFamily="2" charset="0"/>
                <a:cs typeface="+mn-cs"/>
              </a:defRPr>
            </a:lvl3pPr>
            <a:lvl4pPr marL="0" indent="0" algn="l" defTabSz="914400" rtl="0" eaLnBrk="1" latinLnBrk="0" hangingPunct="1">
              <a:lnSpc>
                <a:spcPct val="120000"/>
              </a:lnSpc>
              <a:spcBef>
                <a:spcPts val="500"/>
              </a:spcBef>
              <a:spcAft>
                <a:spcPts val="500"/>
              </a:spcAft>
              <a:buFont typeface="Inter" panose="02000503000000020004" pitchFamily="2" charset="0"/>
              <a:buNone/>
              <a:defRPr sz="1200" kern="1200">
                <a:solidFill>
                  <a:schemeClr val="tx1"/>
                </a:solidFill>
                <a:latin typeface="+mj-lt"/>
                <a:ea typeface="+mn-ea"/>
                <a:cs typeface="+mn-cs"/>
              </a:defRPr>
            </a:lvl4pPr>
            <a:lvl5pPr marL="180975" indent="-180975" algn="l" defTabSz="914400" rtl="0" eaLnBrk="1" latinLnBrk="0" hangingPunct="1">
              <a:lnSpc>
                <a:spcPct val="120000"/>
              </a:lnSpc>
              <a:spcBef>
                <a:spcPts val="300"/>
              </a:spcBef>
              <a:spcAft>
                <a:spcPts val="300"/>
              </a:spcAft>
              <a:buClr>
                <a:schemeClr val="tx2"/>
              </a:buClr>
              <a:buFont typeface="Wingdings" panose="05000000000000000000" pitchFamily="2" charset="2"/>
              <a:buChar char="à"/>
              <a:defRPr sz="1200" kern="1200">
                <a:solidFill>
                  <a:schemeClr val="tx1"/>
                </a:solidFill>
                <a:latin typeface="+mj-lt"/>
                <a:ea typeface="+mn-ea"/>
                <a:cs typeface="+mn-cs"/>
              </a:defRPr>
            </a:lvl5pPr>
            <a:lvl6pPr marL="0" indent="0" algn="l" defTabSz="914400" rtl="0" eaLnBrk="1" latinLnBrk="0" hangingPunct="1">
              <a:lnSpc>
                <a:spcPct val="100000"/>
              </a:lnSpc>
              <a:spcBef>
                <a:spcPts val="1200"/>
              </a:spcBef>
              <a:buFont typeface="Inter" panose="02000503000000020004" pitchFamily="2" charset="0"/>
              <a:buNone/>
              <a:defRPr sz="1100" b="1" kern="1200" cap="all" baseline="0">
                <a:solidFill>
                  <a:schemeClr val="tx1"/>
                </a:solidFill>
                <a:latin typeface="Inter 24pt 24pt SemiBold" panose="02000503000000020004" pitchFamily="2" charset="0"/>
                <a:ea typeface="Inter 24pt 24pt SemiBold" panose="02000503000000020004" pitchFamily="2" charset="0"/>
                <a:cs typeface="+mn-cs"/>
              </a:defRPr>
            </a:lvl6pPr>
            <a:lvl7pPr marL="0" indent="0" algn="l" defTabSz="914400" rtl="0" eaLnBrk="1" latinLnBrk="0" hangingPunct="1">
              <a:lnSpc>
                <a:spcPct val="120000"/>
              </a:lnSpc>
              <a:spcBef>
                <a:spcPts val="500"/>
              </a:spcBef>
              <a:buFont typeface="Inter" panose="02000503000000020004" pitchFamily="2" charset="0"/>
              <a:buNone/>
              <a:defRPr sz="1000" kern="1200">
                <a:solidFill>
                  <a:schemeClr val="tx1"/>
                </a:solidFill>
                <a:latin typeface="+mj-lt"/>
                <a:ea typeface="+mn-ea"/>
                <a:cs typeface="+mn-cs"/>
              </a:defRPr>
            </a:lvl7pPr>
            <a:lvl8pPr marL="180975" indent="-180975" algn="l" defTabSz="914400" rtl="0" eaLnBrk="1" latinLnBrk="0" hangingPunct="1">
              <a:lnSpc>
                <a:spcPct val="120000"/>
              </a:lnSpc>
              <a:spcBef>
                <a:spcPts val="500"/>
              </a:spcBef>
              <a:buClr>
                <a:schemeClr val="accent1"/>
              </a:buClr>
              <a:buFont typeface="Wingdings" panose="05000000000000000000" pitchFamily="2" charset="2"/>
              <a:buChar char="à"/>
              <a:defRPr sz="1000" kern="1200">
                <a:solidFill>
                  <a:schemeClr val="tx1"/>
                </a:solidFill>
                <a:latin typeface="+mj-lt"/>
                <a:ea typeface="+mn-ea"/>
                <a:cs typeface="+mn-cs"/>
              </a:defRPr>
            </a:lvl8pPr>
            <a:lvl9pPr marL="3657600" indent="-3657600" algn="l" defTabSz="914400" rtl="0" eaLnBrk="1" latinLnBrk="0" hangingPunct="1">
              <a:lnSpc>
                <a:spcPct val="100000"/>
              </a:lnSpc>
              <a:spcBef>
                <a:spcPts val="1800"/>
              </a:spcBef>
              <a:buFont typeface="Inter" panose="02000503000000020004" pitchFamily="2" charset="0"/>
              <a:buNone/>
              <a:defRPr sz="2000" b="1" kern="1200" spc="-70" baseline="0">
                <a:solidFill>
                  <a:schemeClr val="accent1"/>
                </a:solidFill>
                <a:latin typeface="Inter 24pt 24pt SemiBold" panose="02000503000000020004" pitchFamily="2" charset="0"/>
                <a:ea typeface="Inter 24pt 24pt SemiBold" panose="02000503000000020004" pitchFamily="2" charset="0"/>
                <a:cs typeface="+mn-cs"/>
              </a:defRPr>
            </a:lvl9pPr>
          </a:lstStyle>
          <a:p>
            <a:pPr lvl="5"/>
            <a:r>
              <a:rPr lang="en-US" sz="1200" dirty="0"/>
              <a:t>3.0</a:t>
            </a:r>
          </a:p>
        </p:txBody>
      </p:sp>
      <p:sp>
        <p:nvSpPr>
          <p:cNvPr id="14" name="Oval 13">
            <a:extLst>
              <a:ext uri="{FF2B5EF4-FFF2-40B4-BE49-F238E27FC236}">
                <a16:creationId xmlns:a16="http://schemas.microsoft.com/office/drawing/2014/main" id="{8E2C5134-E628-A19F-769F-816058CBE4B7}"/>
              </a:ext>
            </a:extLst>
          </p:cNvPr>
          <p:cNvSpPr/>
          <p:nvPr/>
        </p:nvSpPr>
        <p:spPr>
          <a:xfrm>
            <a:off x="6216684" y="3601464"/>
            <a:ext cx="108000" cy="108000"/>
          </a:xfrm>
          <a:prstGeom prst="ellipse">
            <a:avLst/>
          </a:prstGeom>
          <a:solidFill>
            <a:srgbClr val="E73D8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sz="1013"/>
          </a:p>
        </p:txBody>
      </p:sp>
      <p:sp>
        <p:nvSpPr>
          <p:cNvPr id="16" name="Content Placeholder 2">
            <a:extLst>
              <a:ext uri="{FF2B5EF4-FFF2-40B4-BE49-F238E27FC236}">
                <a16:creationId xmlns:a16="http://schemas.microsoft.com/office/drawing/2014/main" id="{C479DD40-CF9C-5689-A66F-F95CDD50DE2A}"/>
              </a:ext>
            </a:extLst>
          </p:cNvPr>
          <p:cNvSpPr txBox="1">
            <a:spLocks/>
          </p:cNvSpPr>
          <p:nvPr/>
        </p:nvSpPr>
        <p:spPr>
          <a:xfrm>
            <a:off x="5629690" y="4219688"/>
            <a:ext cx="353483" cy="14131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spcAft>
                <a:spcPts val="600"/>
              </a:spcAft>
              <a:buFont typeface="Inter" panose="02000503000000020004" pitchFamily="2" charset="0"/>
              <a:buNone/>
              <a:defRPr sz="1400" kern="1200" spc="-30" baseline="0">
                <a:solidFill>
                  <a:schemeClr val="tx1"/>
                </a:solidFill>
                <a:latin typeface="+mn-lt"/>
                <a:ea typeface="+mn-ea"/>
                <a:cs typeface="+mn-cs"/>
              </a:defRPr>
            </a:lvl1pPr>
            <a:lvl2pPr marL="180975" indent="-180975" algn="l" defTabSz="914400" rtl="0" eaLnBrk="1" latinLnBrk="0" hangingPunct="1">
              <a:lnSpc>
                <a:spcPct val="100000"/>
              </a:lnSpc>
              <a:spcBef>
                <a:spcPts val="500"/>
              </a:spcBef>
              <a:spcAft>
                <a:spcPts val="500"/>
              </a:spcAft>
              <a:buClr>
                <a:schemeClr val="tx2"/>
              </a:buClr>
              <a:buFont typeface="Wingdings" panose="05000000000000000000" pitchFamily="2" charset="2"/>
              <a:buChar char="à"/>
              <a:defRPr sz="1400" kern="1200" spc="-3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Inter" panose="02000503000000020004" pitchFamily="2" charset="0"/>
              <a:buNone/>
              <a:tabLst/>
              <a:defRPr sz="1600" b="1" kern="1200" spc="-50" baseline="0">
                <a:solidFill>
                  <a:schemeClr val="tx1"/>
                </a:solidFill>
                <a:latin typeface="Inter 24pt 24pt SemiBold" panose="02000503000000020004" pitchFamily="2" charset="0"/>
                <a:ea typeface="Inter 24pt 24pt SemiBold" panose="02000503000000020004" pitchFamily="2" charset="0"/>
                <a:cs typeface="+mn-cs"/>
              </a:defRPr>
            </a:lvl3pPr>
            <a:lvl4pPr marL="0" indent="0" algn="l" defTabSz="914400" rtl="0" eaLnBrk="1" latinLnBrk="0" hangingPunct="1">
              <a:lnSpc>
                <a:spcPct val="120000"/>
              </a:lnSpc>
              <a:spcBef>
                <a:spcPts val="500"/>
              </a:spcBef>
              <a:spcAft>
                <a:spcPts val="500"/>
              </a:spcAft>
              <a:buFont typeface="Inter" panose="02000503000000020004" pitchFamily="2" charset="0"/>
              <a:buNone/>
              <a:defRPr sz="1200" kern="1200">
                <a:solidFill>
                  <a:schemeClr val="tx1"/>
                </a:solidFill>
                <a:latin typeface="+mj-lt"/>
                <a:ea typeface="+mn-ea"/>
                <a:cs typeface="+mn-cs"/>
              </a:defRPr>
            </a:lvl4pPr>
            <a:lvl5pPr marL="180975" indent="-180975" algn="l" defTabSz="914400" rtl="0" eaLnBrk="1" latinLnBrk="0" hangingPunct="1">
              <a:lnSpc>
                <a:spcPct val="120000"/>
              </a:lnSpc>
              <a:spcBef>
                <a:spcPts val="300"/>
              </a:spcBef>
              <a:spcAft>
                <a:spcPts val="300"/>
              </a:spcAft>
              <a:buClr>
                <a:schemeClr val="tx2"/>
              </a:buClr>
              <a:buFont typeface="Wingdings" panose="05000000000000000000" pitchFamily="2" charset="2"/>
              <a:buChar char="à"/>
              <a:defRPr sz="1200" kern="1200">
                <a:solidFill>
                  <a:schemeClr val="tx1"/>
                </a:solidFill>
                <a:latin typeface="+mj-lt"/>
                <a:ea typeface="+mn-ea"/>
                <a:cs typeface="+mn-cs"/>
              </a:defRPr>
            </a:lvl5pPr>
            <a:lvl6pPr marL="0" indent="0" algn="l" defTabSz="914400" rtl="0" eaLnBrk="1" latinLnBrk="0" hangingPunct="1">
              <a:lnSpc>
                <a:spcPct val="100000"/>
              </a:lnSpc>
              <a:spcBef>
                <a:spcPts val="1200"/>
              </a:spcBef>
              <a:buFont typeface="Inter" panose="02000503000000020004" pitchFamily="2" charset="0"/>
              <a:buNone/>
              <a:defRPr sz="1100" b="1" kern="1200" cap="all" baseline="0">
                <a:solidFill>
                  <a:schemeClr val="tx1"/>
                </a:solidFill>
                <a:latin typeface="Inter 24pt 24pt SemiBold" panose="02000503000000020004" pitchFamily="2" charset="0"/>
                <a:ea typeface="Inter 24pt 24pt SemiBold" panose="02000503000000020004" pitchFamily="2" charset="0"/>
                <a:cs typeface="+mn-cs"/>
              </a:defRPr>
            </a:lvl6pPr>
            <a:lvl7pPr marL="0" indent="0" algn="l" defTabSz="914400" rtl="0" eaLnBrk="1" latinLnBrk="0" hangingPunct="1">
              <a:lnSpc>
                <a:spcPct val="120000"/>
              </a:lnSpc>
              <a:spcBef>
                <a:spcPts val="500"/>
              </a:spcBef>
              <a:buFont typeface="Inter" panose="02000503000000020004" pitchFamily="2" charset="0"/>
              <a:buNone/>
              <a:defRPr sz="1000" kern="1200">
                <a:solidFill>
                  <a:schemeClr val="tx1"/>
                </a:solidFill>
                <a:latin typeface="+mj-lt"/>
                <a:ea typeface="+mn-ea"/>
                <a:cs typeface="+mn-cs"/>
              </a:defRPr>
            </a:lvl7pPr>
            <a:lvl8pPr marL="180975" indent="-180975" algn="l" defTabSz="914400" rtl="0" eaLnBrk="1" latinLnBrk="0" hangingPunct="1">
              <a:lnSpc>
                <a:spcPct val="120000"/>
              </a:lnSpc>
              <a:spcBef>
                <a:spcPts val="500"/>
              </a:spcBef>
              <a:buClr>
                <a:schemeClr val="accent1"/>
              </a:buClr>
              <a:buFont typeface="Wingdings" panose="05000000000000000000" pitchFamily="2" charset="2"/>
              <a:buChar char="à"/>
              <a:defRPr sz="1000" kern="1200">
                <a:solidFill>
                  <a:schemeClr val="tx1"/>
                </a:solidFill>
                <a:latin typeface="+mj-lt"/>
                <a:ea typeface="+mn-ea"/>
                <a:cs typeface="+mn-cs"/>
              </a:defRPr>
            </a:lvl8pPr>
            <a:lvl9pPr marL="3657600" indent="-3657600" algn="l" defTabSz="914400" rtl="0" eaLnBrk="1" latinLnBrk="0" hangingPunct="1">
              <a:lnSpc>
                <a:spcPct val="100000"/>
              </a:lnSpc>
              <a:spcBef>
                <a:spcPts val="1800"/>
              </a:spcBef>
              <a:buFont typeface="Inter" panose="02000503000000020004" pitchFamily="2" charset="0"/>
              <a:buNone/>
              <a:defRPr sz="2000" b="1" kern="1200" spc="-70" baseline="0">
                <a:solidFill>
                  <a:schemeClr val="accent1"/>
                </a:solidFill>
                <a:latin typeface="Inter 24pt 24pt SemiBold" panose="02000503000000020004" pitchFamily="2" charset="0"/>
                <a:ea typeface="Inter 24pt 24pt SemiBold" panose="02000503000000020004" pitchFamily="2" charset="0"/>
                <a:cs typeface="+mn-cs"/>
              </a:defRPr>
            </a:lvl9pPr>
          </a:lstStyle>
          <a:p>
            <a:pPr lvl="5"/>
            <a:r>
              <a:rPr lang="en-US" sz="825" dirty="0">
                <a:solidFill>
                  <a:srgbClr val="E73D86"/>
                </a:solidFill>
              </a:rPr>
              <a:t>25th</a:t>
            </a:r>
          </a:p>
        </p:txBody>
      </p:sp>
      <p:sp>
        <p:nvSpPr>
          <p:cNvPr id="17" name="Content Placeholder 2">
            <a:extLst>
              <a:ext uri="{FF2B5EF4-FFF2-40B4-BE49-F238E27FC236}">
                <a16:creationId xmlns:a16="http://schemas.microsoft.com/office/drawing/2014/main" id="{BEA3C26B-5168-7934-DC11-DBB700A0D82B}"/>
              </a:ext>
            </a:extLst>
          </p:cNvPr>
          <p:cNvSpPr txBox="1">
            <a:spLocks/>
          </p:cNvSpPr>
          <p:nvPr/>
        </p:nvSpPr>
        <p:spPr>
          <a:xfrm>
            <a:off x="6430453" y="4227541"/>
            <a:ext cx="353483" cy="14131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spcAft>
                <a:spcPts val="600"/>
              </a:spcAft>
              <a:buFont typeface="Inter" panose="02000503000000020004" pitchFamily="2" charset="0"/>
              <a:buNone/>
              <a:defRPr sz="1400" kern="1200" spc="-30" baseline="0">
                <a:solidFill>
                  <a:schemeClr val="tx1"/>
                </a:solidFill>
                <a:latin typeface="+mn-lt"/>
                <a:ea typeface="+mn-ea"/>
                <a:cs typeface="+mn-cs"/>
              </a:defRPr>
            </a:lvl1pPr>
            <a:lvl2pPr marL="180975" indent="-180975" algn="l" defTabSz="914400" rtl="0" eaLnBrk="1" latinLnBrk="0" hangingPunct="1">
              <a:lnSpc>
                <a:spcPct val="100000"/>
              </a:lnSpc>
              <a:spcBef>
                <a:spcPts val="500"/>
              </a:spcBef>
              <a:spcAft>
                <a:spcPts val="500"/>
              </a:spcAft>
              <a:buClr>
                <a:schemeClr val="tx2"/>
              </a:buClr>
              <a:buFont typeface="Wingdings" panose="05000000000000000000" pitchFamily="2" charset="2"/>
              <a:buChar char="à"/>
              <a:defRPr sz="1400" kern="1200" spc="-3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Inter" panose="02000503000000020004" pitchFamily="2" charset="0"/>
              <a:buNone/>
              <a:tabLst/>
              <a:defRPr sz="1600" b="1" kern="1200" spc="-50" baseline="0">
                <a:solidFill>
                  <a:schemeClr val="tx1"/>
                </a:solidFill>
                <a:latin typeface="Inter 24pt 24pt SemiBold" panose="02000503000000020004" pitchFamily="2" charset="0"/>
                <a:ea typeface="Inter 24pt 24pt SemiBold" panose="02000503000000020004" pitchFamily="2" charset="0"/>
                <a:cs typeface="+mn-cs"/>
              </a:defRPr>
            </a:lvl3pPr>
            <a:lvl4pPr marL="0" indent="0" algn="l" defTabSz="914400" rtl="0" eaLnBrk="1" latinLnBrk="0" hangingPunct="1">
              <a:lnSpc>
                <a:spcPct val="120000"/>
              </a:lnSpc>
              <a:spcBef>
                <a:spcPts val="500"/>
              </a:spcBef>
              <a:spcAft>
                <a:spcPts val="500"/>
              </a:spcAft>
              <a:buFont typeface="Inter" panose="02000503000000020004" pitchFamily="2" charset="0"/>
              <a:buNone/>
              <a:defRPr sz="1200" kern="1200">
                <a:solidFill>
                  <a:schemeClr val="tx1"/>
                </a:solidFill>
                <a:latin typeface="+mj-lt"/>
                <a:ea typeface="+mn-ea"/>
                <a:cs typeface="+mn-cs"/>
              </a:defRPr>
            </a:lvl4pPr>
            <a:lvl5pPr marL="180975" indent="-180975" algn="l" defTabSz="914400" rtl="0" eaLnBrk="1" latinLnBrk="0" hangingPunct="1">
              <a:lnSpc>
                <a:spcPct val="120000"/>
              </a:lnSpc>
              <a:spcBef>
                <a:spcPts val="300"/>
              </a:spcBef>
              <a:spcAft>
                <a:spcPts val="300"/>
              </a:spcAft>
              <a:buClr>
                <a:schemeClr val="tx2"/>
              </a:buClr>
              <a:buFont typeface="Wingdings" panose="05000000000000000000" pitchFamily="2" charset="2"/>
              <a:buChar char="à"/>
              <a:defRPr sz="1200" kern="1200">
                <a:solidFill>
                  <a:schemeClr val="tx1"/>
                </a:solidFill>
                <a:latin typeface="+mj-lt"/>
                <a:ea typeface="+mn-ea"/>
                <a:cs typeface="+mn-cs"/>
              </a:defRPr>
            </a:lvl5pPr>
            <a:lvl6pPr marL="0" indent="0" algn="l" defTabSz="914400" rtl="0" eaLnBrk="1" latinLnBrk="0" hangingPunct="1">
              <a:lnSpc>
                <a:spcPct val="100000"/>
              </a:lnSpc>
              <a:spcBef>
                <a:spcPts val="1200"/>
              </a:spcBef>
              <a:buFont typeface="Inter" panose="02000503000000020004" pitchFamily="2" charset="0"/>
              <a:buNone/>
              <a:defRPr sz="1100" b="1" kern="1200" cap="all" baseline="0">
                <a:solidFill>
                  <a:schemeClr val="tx1"/>
                </a:solidFill>
                <a:latin typeface="Inter 24pt 24pt SemiBold" panose="02000503000000020004" pitchFamily="2" charset="0"/>
                <a:ea typeface="Inter 24pt 24pt SemiBold" panose="02000503000000020004" pitchFamily="2" charset="0"/>
                <a:cs typeface="+mn-cs"/>
              </a:defRPr>
            </a:lvl6pPr>
            <a:lvl7pPr marL="0" indent="0" algn="l" defTabSz="914400" rtl="0" eaLnBrk="1" latinLnBrk="0" hangingPunct="1">
              <a:lnSpc>
                <a:spcPct val="120000"/>
              </a:lnSpc>
              <a:spcBef>
                <a:spcPts val="500"/>
              </a:spcBef>
              <a:buFont typeface="Inter" panose="02000503000000020004" pitchFamily="2" charset="0"/>
              <a:buNone/>
              <a:defRPr sz="1000" kern="1200">
                <a:solidFill>
                  <a:schemeClr val="tx1"/>
                </a:solidFill>
                <a:latin typeface="+mj-lt"/>
                <a:ea typeface="+mn-ea"/>
                <a:cs typeface="+mn-cs"/>
              </a:defRPr>
            </a:lvl7pPr>
            <a:lvl8pPr marL="180975" indent="-180975" algn="l" defTabSz="914400" rtl="0" eaLnBrk="1" latinLnBrk="0" hangingPunct="1">
              <a:lnSpc>
                <a:spcPct val="120000"/>
              </a:lnSpc>
              <a:spcBef>
                <a:spcPts val="500"/>
              </a:spcBef>
              <a:buClr>
                <a:schemeClr val="accent1"/>
              </a:buClr>
              <a:buFont typeface="Wingdings" panose="05000000000000000000" pitchFamily="2" charset="2"/>
              <a:buChar char="à"/>
              <a:defRPr sz="1000" kern="1200">
                <a:solidFill>
                  <a:schemeClr val="tx1"/>
                </a:solidFill>
                <a:latin typeface="+mj-lt"/>
                <a:ea typeface="+mn-ea"/>
                <a:cs typeface="+mn-cs"/>
              </a:defRPr>
            </a:lvl8pPr>
            <a:lvl9pPr marL="3657600" indent="-3657600" algn="l" defTabSz="914400" rtl="0" eaLnBrk="1" latinLnBrk="0" hangingPunct="1">
              <a:lnSpc>
                <a:spcPct val="100000"/>
              </a:lnSpc>
              <a:spcBef>
                <a:spcPts val="1800"/>
              </a:spcBef>
              <a:buFont typeface="Inter" panose="02000503000000020004" pitchFamily="2" charset="0"/>
              <a:buNone/>
              <a:defRPr sz="2000" b="1" kern="1200" spc="-70" baseline="0">
                <a:solidFill>
                  <a:schemeClr val="accent1"/>
                </a:solidFill>
                <a:latin typeface="Inter 24pt 24pt SemiBold" panose="02000503000000020004" pitchFamily="2" charset="0"/>
                <a:ea typeface="Inter 24pt 24pt SemiBold" panose="02000503000000020004" pitchFamily="2" charset="0"/>
                <a:cs typeface="+mn-cs"/>
              </a:defRPr>
            </a:lvl9pPr>
          </a:lstStyle>
          <a:p>
            <a:pPr lvl="5"/>
            <a:r>
              <a:rPr lang="en-US" sz="825" dirty="0">
                <a:solidFill>
                  <a:srgbClr val="E73D86"/>
                </a:solidFill>
              </a:rPr>
              <a:t>75th</a:t>
            </a:r>
          </a:p>
        </p:txBody>
      </p:sp>
    </p:spTree>
    <p:extLst>
      <p:ext uri="{BB962C8B-B14F-4D97-AF65-F5344CB8AC3E}">
        <p14:creationId xmlns:p14="http://schemas.microsoft.com/office/powerpoint/2010/main" val="3493413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C3472-B4E2-50F9-B6DF-AFE9C2960D46}"/>
            </a:ext>
          </a:extLst>
        </p:cNvPr>
        <p:cNvGrpSpPr/>
        <p:nvPr/>
      </p:nvGrpSpPr>
      <p:grpSpPr>
        <a:xfrm>
          <a:off x="0" y="0"/>
          <a:ext cx="0" cy="0"/>
          <a:chOff x="0" y="0"/>
          <a:chExt cx="0" cy="0"/>
        </a:xfrm>
      </p:grpSpPr>
      <p:sp>
        <p:nvSpPr>
          <p:cNvPr id="14" name="Text Placeholder 13">
            <a:extLst>
              <a:ext uri="{FF2B5EF4-FFF2-40B4-BE49-F238E27FC236}">
                <a16:creationId xmlns:a16="http://schemas.microsoft.com/office/drawing/2014/main" id="{288E5C8B-903B-51AF-34D8-5829C817C1D7}"/>
              </a:ext>
            </a:extLst>
          </p:cNvPr>
          <p:cNvSpPr>
            <a:spLocks noGrp="1"/>
          </p:cNvSpPr>
          <p:nvPr>
            <p:ph type="body" sz="quarter" idx="15"/>
          </p:nvPr>
        </p:nvSpPr>
        <p:spPr/>
        <p:txBody>
          <a:bodyPr/>
          <a:lstStyle/>
          <a:p>
            <a:r>
              <a:rPr lang="en-GB" dirty="0"/>
              <a:t>Source: MSCI</a:t>
            </a:r>
          </a:p>
        </p:txBody>
      </p:sp>
      <p:sp>
        <p:nvSpPr>
          <p:cNvPr id="10" name="Title 9">
            <a:extLst>
              <a:ext uri="{FF2B5EF4-FFF2-40B4-BE49-F238E27FC236}">
                <a16:creationId xmlns:a16="http://schemas.microsoft.com/office/drawing/2014/main" id="{C5273FCA-1E46-C4AB-74CC-347BCE0E0E88}"/>
              </a:ext>
            </a:extLst>
          </p:cNvPr>
          <p:cNvSpPr>
            <a:spLocks noGrp="1"/>
          </p:cNvSpPr>
          <p:nvPr>
            <p:ph type="title"/>
          </p:nvPr>
        </p:nvSpPr>
        <p:spPr>
          <a:xfrm>
            <a:off x="285751" y="202368"/>
            <a:ext cx="8572499" cy="646738"/>
          </a:xfrm>
        </p:spPr>
        <p:txBody>
          <a:bodyPr/>
          <a:lstStyle/>
          <a:p>
            <a:r>
              <a:rPr lang="en-GB" sz="2400" dirty="0"/>
              <a:t>Capital values have recovered while at the same time, income return is above the 10-year average</a:t>
            </a:r>
            <a:endParaRPr lang="en-ZA" sz="2400" dirty="0"/>
          </a:p>
        </p:txBody>
      </p:sp>
      <p:sp>
        <p:nvSpPr>
          <p:cNvPr id="4" name="Slide Number Placeholder 3">
            <a:extLst>
              <a:ext uri="{FF2B5EF4-FFF2-40B4-BE49-F238E27FC236}">
                <a16:creationId xmlns:a16="http://schemas.microsoft.com/office/drawing/2014/main" id="{B3921B96-EC50-5CC7-BE64-D463464253A7}"/>
              </a:ext>
            </a:extLst>
          </p:cNvPr>
          <p:cNvSpPr>
            <a:spLocks noGrp="1"/>
          </p:cNvSpPr>
          <p:nvPr>
            <p:ph type="sldNum" sz="quarter" idx="4"/>
          </p:nvPr>
        </p:nvSpPr>
        <p:spPr/>
        <p:txBody>
          <a:bodyPr/>
          <a:lstStyle/>
          <a:p>
            <a:fld id="{70F63544-3858-4327-B6B2-E49B7EA9EE60}" type="slidenum">
              <a:rPr lang="en-GB" smtClean="0"/>
              <a:pPr/>
              <a:t>11</a:t>
            </a:fld>
            <a:endParaRPr lang="en-GB"/>
          </a:p>
        </p:txBody>
      </p:sp>
      <p:graphicFrame>
        <p:nvGraphicFramePr>
          <p:cNvPr id="7" name="Content Placeholder 6">
            <a:extLst>
              <a:ext uri="{FF2B5EF4-FFF2-40B4-BE49-F238E27FC236}">
                <a16:creationId xmlns:a16="http://schemas.microsoft.com/office/drawing/2014/main" id="{DF7FF57C-8DE0-DD5B-BE9F-3740D660EBDB}"/>
              </a:ext>
            </a:extLst>
          </p:cNvPr>
          <p:cNvGraphicFramePr>
            <a:graphicFrameLocks noGrp="1"/>
          </p:cNvGraphicFramePr>
          <p:nvPr>
            <p:ph idx="14"/>
            <p:extLst>
              <p:ext uri="{D42A27DB-BD31-4B8C-83A1-F6EECF244321}">
                <p14:modId xmlns:p14="http://schemas.microsoft.com/office/powerpoint/2010/main" val="1323244250"/>
              </p:ext>
            </p:extLst>
          </p:nvPr>
        </p:nvGraphicFramePr>
        <p:xfrm>
          <a:off x="523350" y="849106"/>
          <a:ext cx="4048650" cy="18795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91BF1D98-33C4-4283-94B4-62FB5318F156}"/>
              </a:ext>
            </a:extLst>
          </p:cNvPr>
          <p:cNvGraphicFramePr>
            <a:graphicFrameLocks/>
          </p:cNvGraphicFramePr>
          <p:nvPr>
            <p:extLst>
              <p:ext uri="{D42A27DB-BD31-4B8C-83A1-F6EECF244321}">
                <p14:modId xmlns:p14="http://schemas.microsoft.com/office/powerpoint/2010/main" val="3993532855"/>
              </p:ext>
            </p:extLst>
          </p:nvPr>
        </p:nvGraphicFramePr>
        <p:xfrm>
          <a:off x="4572000" y="908613"/>
          <a:ext cx="4321211" cy="18342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39009482-D927-476E-AF90-0C30C2864789}"/>
              </a:ext>
            </a:extLst>
          </p:cNvPr>
          <p:cNvGraphicFramePr>
            <a:graphicFrameLocks/>
          </p:cNvGraphicFramePr>
          <p:nvPr>
            <p:extLst>
              <p:ext uri="{D42A27DB-BD31-4B8C-83A1-F6EECF244321}">
                <p14:modId xmlns:p14="http://schemas.microsoft.com/office/powerpoint/2010/main" val="3319012225"/>
              </p:ext>
            </p:extLst>
          </p:nvPr>
        </p:nvGraphicFramePr>
        <p:xfrm>
          <a:off x="4572000" y="2845627"/>
          <a:ext cx="4286249" cy="1805897"/>
        </p:xfrm>
        <a:graphic>
          <a:graphicData uri="http://schemas.openxmlformats.org/drawingml/2006/chart">
            <c:chart xmlns:c="http://schemas.openxmlformats.org/drawingml/2006/chart" xmlns:r="http://schemas.openxmlformats.org/officeDocument/2006/relationships" r:id="rId5"/>
          </a:graphicData>
        </a:graphic>
      </p:graphicFrame>
      <p:sp>
        <p:nvSpPr>
          <p:cNvPr id="12" name="Content Placeholder 3">
            <a:extLst>
              <a:ext uri="{FF2B5EF4-FFF2-40B4-BE49-F238E27FC236}">
                <a16:creationId xmlns:a16="http://schemas.microsoft.com/office/drawing/2014/main" id="{E566ED3A-3432-C816-DB2F-0CF6D21488DE}"/>
              </a:ext>
            </a:extLst>
          </p:cNvPr>
          <p:cNvSpPr txBox="1">
            <a:spLocks/>
          </p:cNvSpPr>
          <p:nvPr/>
        </p:nvSpPr>
        <p:spPr>
          <a:xfrm>
            <a:off x="343349" y="858083"/>
            <a:ext cx="2000250" cy="276771"/>
          </a:xfrm>
          <a:prstGeom prst="rect">
            <a:avLst/>
          </a:prstGeom>
        </p:spPr>
        <p:txBody>
          <a:bodyPr vert="horz" lIns="0" tIns="0" rIns="0" bIns="0" rtlCol="0">
            <a:noAutofit/>
          </a:bodyPr>
          <a:lstStyle>
            <a:lvl1pPr marL="0" indent="0" algn="l" defTabSz="685800" rtl="0" eaLnBrk="1" latinLnBrk="0" hangingPunct="1">
              <a:lnSpc>
                <a:spcPct val="100000"/>
              </a:lnSpc>
              <a:spcBef>
                <a:spcPts val="375"/>
              </a:spcBef>
              <a:spcAft>
                <a:spcPts val="375"/>
              </a:spcAft>
              <a:buClr>
                <a:schemeClr val="accent1"/>
              </a:buClr>
              <a:buSzPct val="90000"/>
              <a:buFont typeface="Wingdings" panose="05000000000000000000" pitchFamily="2" charset="2"/>
              <a:buNone/>
              <a:defRPr sz="1050" kern="1200" cap="none" spc="0" baseline="0">
                <a:solidFill>
                  <a:schemeClr val="tx1"/>
                </a:solidFill>
                <a:latin typeface="Inter SemiBold" panose="02000503000000020004" pitchFamily="2" charset="0"/>
                <a:ea typeface="Inter SemiBold" panose="02000503000000020004" pitchFamily="2" charset="0"/>
                <a:cs typeface="Inter SemiBold" panose="02000503000000020004" pitchFamily="2" charset="0"/>
              </a:defRPr>
            </a:lvl1pPr>
            <a:lvl2pPr marL="0" indent="0" algn="l" defTabSz="685800" rtl="0" eaLnBrk="1" latinLnBrk="0" hangingPunct="1">
              <a:lnSpc>
                <a:spcPct val="100000"/>
              </a:lnSpc>
              <a:spcBef>
                <a:spcPts val="900"/>
              </a:spcBef>
              <a:spcAft>
                <a:spcPts val="0"/>
              </a:spcAft>
              <a:buClr>
                <a:schemeClr val="accent1"/>
              </a:buClr>
              <a:buFont typeface="Wingdings" panose="05000000000000000000" pitchFamily="2" charset="2"/>
              <a:buNone/>
              <a:defRPr sz="1050" kern="1200" spc="-23" baseline="0">
                <a:solidFill>
                  <a:schemeClr val="tx1"/>
                </a:solidFill>
                <a:latin typeface="+mn-lt"/>
                <a:ea typeface="+mn-ea"/>
                <a:cs typeface="+mn-cs"/>
              </a:defRPr>
            </a:lvl2pPr>
            <a:lvl3pPr marL="0" indent="0" algn="l" defTabSz="685800" rtl="0" eaLnBrk="1" latinLnBrk="0" hangingPunct="1">
              <a:lnSpc>
                <a:spcPct val="100000"/>
              </a:lnSpc>
              <a:spcBef>
                <a:spcPts val="1350"/>
              </a:spcBef>
              <a:spcAft>
                <a:spcPts val="450"/>
              </a:spcAft>
              <a:buClr>
                <a:schemeClr val="accent1"/>
              </a:buClr>
              <a:buFont typeface="Inter" panose="02000503000000020004" pitchFamily="2" charset="0"/>
              <a:buNone/>
              <a:tabLst/>
              <a:defRPr sz="1050" b="1" kern="1200" spc="-38" baseline="0">
                <a:solidFill>
                  <a:schemeClr val="tx1"/>
                </a:solidFill>
                <a:latin typeface="Inter SemiBold" panose="02000503000000020004" pitchFamily="2" charset="0"/>
                <a:ea typeface="Inter SemiBold" panose="02000503000000020004" pitchFamily="2" charset="0"/>
                <a:cs typeface="+mn-cs"/>
              </a:defRPr>
            </a:lvl3pPr>
            <a:lvl4pPr marL="128588" indent="-128588" algn="l" defTabSz="685800" rtl="0" eaLnBrk="1" latinLnBrk="0" hangingPunct="1">
              <a:lnSpc>
                <a:spcPct val="110000"/>
              </a:lnSpc>
              <a:spcBef>
                <a:spcPts val="225"/>
              </a:spcBef>
              <a:spcAft>
                <a:spcPts val="225"/>
              </a:spcAft>
              <a:buClr>
                <a:schemeClr val="accent1"/>
              </a:buClr>
              <a:buSzPct val="90000"/>
              <a:buFont typeface="Wingdings" panose="05000000000000000000" pitchFamily="2" charset="2"/>
              <a:buChar char="à"/>
              <a:defRPr sz="900" kern="1200">
                <a:solidFill>
                  <a:schemeClr val="tx1"/>
                </a:solidFill>
                <a:latin typeface="+mn-lt"/>
                <a:ea typeface="+mn-ea"/>
                <a:cs typeface="+mn-cs"/>
              </a:defRPr>
            </a:lvl4pPr>
            <a:lvl5pPr marL="0" indent="0" algn="l" defTabSz="685800" rtl="0" eaLnBrk="1" latinLnBrk="0" hangingPunct="1">
              <a:lnSpc>
                <a:spcPct val="110000"/>
              </a:lnSpc>
              <a:spcBef>
                <a:spcPts val="375"/>
              </a:spcBef>
              <a:spcAft>
                <a:spcPts val="375"/>
              </a:spcAft>
              <a:buClr>
                <a:schemeClr val="accent1"/>
              </a:buClr>
              <a:buFont typeface="Wingdings" panose="05000000000000000000" pitchFamily="2" charset="2"/>
              <a:buNone/>
              <a:defRPr sz="900" kern="1200">
                <a:solidFill>
                  <a:schemeClr val="tx1"/>
                </a:solidFill>
                <a:latin typeface="+mn-lt"/>
                <a:ea typeface="+mn-ea"/>
                <a:cs typeface="+mn-cs"/>
              </a:defRPr>
            </a:lvl5pPr>
            <a:lvl6pPr marL="0" indent="0" algn="l" defTabSz="685800" rtl="0" eaLnBrk="1" latinLnBrk="0" hangingPunct="1">
              <a:lnSpc>
                <a:spcPct val="100000"/>
              </a:lnSpc>
              <a:spcBef>
                <a:spcPts val="900"/>
              </a:spcBef>
              <a:buClr>
                <a:schemeClr val="accent1"/>
              </a:buClr>
              <a:buFont typeface="Inter" panose="02000503000000020004" pitchFamily="2" charset="0"/>
              <a:buNone/>
              <a:defRPr sz="825" b="1" kern="1200" cap="all" baseline="0">
                <a:solidFill>
                  <a:schemeClr val="accent1"/>
                </a:solidFill>
                <a:latin typeface="Inter SemiBold" panose="02000503000000020004" pitchFamily="2" charset="0"/>
                <a:ea typeface="Inter SemiBold" panose="02000503000000020004" pitchFamily="2" charset="0"/>
                <a:cs typeface="+mn-cs"/>
              </a:defRPr>
            </a:lvl6pPr>
            <a:lvl7pPr marL="0" indent="0" algn="l" defTabSz="685800" rtl="0" eaLnBrk="1" latinLnBrk="0" hangingPunct="1">
              <a:lnSpc>
                <a:spcPct val="110000"/>
              </a:lnSpc>
              <a:spcBef>
                <a:spcPts val="375"/>
              </a:spcBef>
              <a:buClr>
                <a:schemeClr val="accent1"/>
              </a:buClr>
              <a:buFont typeface="Inter" panose="02000503000000020004" pitchFamily="2" charset="0"/>
              <a:buNone/>
              <a:defRPr sz="750" kern="1200">
                <a:solidFill>
                  <a:schemeClr val="tx1"/>
                </a:solidFill>
                <a:latin typeface="+mj-lt"/>
                <a:ea typeface="+mn-ea"/>
                <a:cs typeface="+mn-cs"/>
              </a:defRPr>
            </a:lvl7pPr>
            <a:lvl8pPr marL="135731" indent="-135731" algn="l" defTabSz="685800" rtl="0" eaLnBrk="1" latinLnBrk="0" hangingPunct="1">
              <a:lnSpc>
                <a:spcPct val="110000"/>
              </a:lnSpc>
              <a:spcBef>
                <a:spcPts val="375"/>
              </a:spcBef>
              <a:buClr>
                <a:schemeClr val="accent1"/>
              </a:buClr>
              <a:buFont typeface="Wingdings" panose="05000000000000000000" pitchFamily="2" charset="2"/>
              <a:buChar char="à"/>
              <a:defRPr sz="750" kern="1200">
                <a:solidFill>
                  <a:schemeClr val="tx1"/>
                </a:solidFill>
                <a:latin typeface="+mj-lt"/>
                <a:ea typeface="+mn-ea"/>
                <a:cs typeface="+mn-cs"/>
              </a:defRPr>
            </a:lvl8pPr>
            <a:lvl9pPr marL="0" indent="0" algn="l" defTabSz="685800" rtl="0" eaLnBrk="1" latinLnBrk="0" hangingPunct="1">
              <a:lnSpc>
                <a:spcPct val="100000"/>
              </a:lnSpc>
              <a:spcBef>
                <a:spcPts val="1350"/>
              </a:spcBef>
              <a:buClr>
                <a:schemeClr val="accent1"/>
              </a:buClr>
              <a:buFont typeface="Inter" panose="02000503000000020004" pitchFamily="2" charset="0"/>
              <a:buNone/>
              <a:defRPr sz="1350" b="1" kern="1200" spc="-53" baseline="0">
                <a:solidFill>
                  <a:schemeClr val="accent1"/>
                </a:solidFill>
                <a:latin typeface="Inter SemiBold" panose="02000503000000020004" pitchFamily="2" charset="0"/>
                <a:ea typeface="Inter SemiBold" panose="02000503000000020004" pitchFamily="2" charset="0"/>
                <a:cs typeface="+mn-cs"/>
              </a:defRPr>
            </a:lvl9pPr>
          </a:lstStyle>
          <a:p>
            <a:r>
              <a:rPr lang="en-US"/>
              <a:t>All Property</a:t>
            </a:r>
            <a:endParaRPr lang="en-US" dirty="0"/>
          </a:p>
        </p:txBody>
      </p:sp>
      <p:graphicFrame>
        <p:nvGraphicFramePr>
          <p:cNvPr id="3" name="Chart 2">
            <a:extLst>
              <a:ext uri="{FF2B5EF4-FFF2-40B4-BE49-F238E27FC236}">
                <a16:creationId xmlns:a16="http://schemas.microsoft.com/office/drawing/2014/main" id="{3C0D8334-0FF7-51F0-5996-CD18E013EDB7}"/>
              </a:ext>
            </a:extLst>
          </p:cNvPr>
          <p:cNvGraphicFramePr>
            <a:graphicFrameLocks/>
          </p:cNvGraphicFramePr>
          <p:nvPr>
            <p:extLst>
              <p:ext uri="{D42A27DB-BD31-4B8C-83A1-F6EECF244321}">
                <p14:modId xmlns:p14="http://schemas.microsoft.com/office/powerpoint/2010/main" val="3498740849"/>
              </p:ext>
            </p:extLst>
          </p:nvPr>
        </p:nvGraphicFramePr>
        <p:xfrm>
          <a:off x="577887" y="2831844"/>
          <a:ext cx="3994113" cy="181967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660323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FD262-48DD-F670-385F-5D789B863ED5}"/>
            </a:ext>
          </a:extLst>
        </p:cNvPr>
        <p:cNvGrpSpPr/>
        <p:nvPr/>
      </p:nvGrpSpPr>
      <p:grpSpPr>
        <a:xfrm>
          <a:off x="0" y="0"/>
          <a:ext cx="0" cy="0"/>
          <a:chOff x="0" y="0"/>
          <a:chExt cx="0" cy="0"/>
        </a:xfrm>
      </p:grpSpPr>
      <p:sp>
        <p:nvSpPr>
          <p:cNvPr id="14" name="Text Placeholder 13">
            <a:extLst>
              <a:ext uri="{FF2B5EF4-FFF2-40B4-BE49-F238E27FC236}">
                <a16:creationId xmlns:a16="http://schemas.microsoft.com/office/drawing/2014/main" id="{A1DC2027-1BFF-8F75-FE1B-C618958545B8}"/>
              </a:ext>
            </a:extLst>
          </p:cNvPr>
          <p:cNvSpPr>
            <a:spLocks noGrp="1"/>
          </p:cNvSpPr>
          <p:nvPr>
            <p:ph type="body" sz="quarter" idx="15"/>
          </p:nvPr>
        </p:nvSpPr>
        <p:spPr/>
        <p:txBody>
          <a:bodyPr/>
          <a:lstStyle/>
          <a:p>
            <a:r>
              <a:rPr lang="en-GB" dirty="0"/>
              <a:t>Source: MSCI</a:t>
            </a:r>
          </a:p>
        </p:txBody>
      </p:sp>
      <p:sp>
        <p:nvSpPr>
          <p:cNvPr id="10" name="Title 9">
            <a:extLst>
              <a:ext uri="{FF2B5EF4-FFF2-40B4-BE49-F238E27FC236}">
                <a16:creationId xmlns:a16="http://schemas.microsoft.com/office/drawing/2014/main" id="{133E9EBE-7FE6-F026-60CF-D37F7211C77C}"/>
              </a:ext>
            </a:extLst>
          </p:cNvPr>
          <p:cNvSpPr>
            <a:spLocks noGrp="1"/>
          </p:cNvSpPr>
          <p:nvPr>
            <p:ph type="title"/>
          </p:nvPr>
        </p:nvSpPr>
        <p:spPr>
          <a:xfrm>
            <a:off x="285751" y="202368"/>
            <a:ext cx="8572499" cy="646738"/>
          </a:xfrm>
        </p:spPr>
        <p:txBody>
          <a:bodyPr/>
          <a:lstStyle/>
          <a:p>
            <a:r>
              <a:rPr lang="en-GB" sz="2400" dirty="0"/>
              <a:t>Transactional values are comparable to the assessed values</a:t>
            </a:r>
            <a:endParaRPr lang="en-ZA" sz="2400" dirty="0"/>
          </a:p>
        </p:txBody>
      </p:sp>
      <p:sp>
        <p:nvSpPr>
          <p:cNvPr id="4" name="Slide Number Placeholder 3">
            <a:extLst>
              <a:ext uri="{FF2B5EF4-FFF2-40B4-BE49-F238E27FC236}">
                <a16:creationId xmlns:a16="http://schemas.microsoft.com/office/drawing/2014/main" id="{0AFC3E3B-2C6D-E054-DD0B-5649739D2F97}"/>
              </a:ext>
            </a:extLst>
          </p:cNvPr>
          <p:cNvSpPr>
            <a:spLocks noGrp="1"/>
          </p:cNvSpPr>
          <p:nvPr>
            <p:ph type="sldNum" sz="quarter" idx="4"/>
          </p:nvPr>
        </p:nvSpPr>
        <p:spPr/>
        <p:txBody>
          <a:bodyPr/>
          <a:lstStyle/>
          <a:p>
            <a:fld id="{70F63544-3858-4327-B6B2-E49B7EA9EE60}" type="slidenum">
              <a:rPr lang="en-GB" smtClean="0"/>
              <a:pPr/>
              <a:t>12</a:t>
            </a:fld>
            <a:endParaRPr lang="en-GB"/>
          </a:p>
        </p:txBody>
      </p:sp>
      <p:graphicFrame>
        <p:nvGraphicFramePr>
          <p:cNvPr id="6" name="Content Placeholder 5">
            <a:extLst>
              <a:ext uri="{FF2B5EF4-FFF2-40B4-BE49-F238E27FC236}">
                <a16:creationId xmlns:a16="http://schemas.microsoft.com/office/drawing/2014/main" id="{DB9EEAB0-273E-DD57-6EAA-3349BFAF9CD4}"/>
              </a:ext>
            </a:extLst>
          </p:cNvPr>
          <p:cNvGraphicFramePr>
            <a:graphicFrameLocks noGrp="1"/>
          </p:cNvGraphicFramePr>
          <p:nvPr>
            <p:ph idx="14"/>
            <p:extLst>
              <p:ext uri="{D42A27DB-BD31-4B8C-83A1-F6EECF244321}">
                <p14:modId xmlns:p14="http://schemas.microsoft.com/office/powerpoint/2010/main" val="1568796889"/>
              </p:ext>
            </p:extLst>
          </p:nvPr>
        </p:nvGraphicFramePr>
        <p:xfrm>
          <a:off x="3140550" y="685501"/>
          <a:ext cx="2734650" cy="39800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DB9EEAB0-273E-DD57-6EAA-3349BFAF9CD4}"/>
              </a:ext>
            </a:extLst>
          </p:cNvPr>
          <p:cNvGraphicFramePr>
            <a:graphicFrameLocks/>
          </p:cNvGraphicFramePr>
          <p:nvPr>
            <p:extLst>
              <p:ext uri="{D42A27DB-BD31-4B8C-83A1-F6EECF244321}">
                <p14:modId xmlns:p14="http://schemas.microsoft.com/office/powerpoint/2010/main" val="2551214708"/>
              </p:ext>
            </p:extLst>
          </p:nvPr>
        </p:nvGraphicFramePr>
        <p:xfrm>
          <a:off x="144000" y="685502"/>
          <a:ext cx="2808000" cy="39800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5FF753BC-3A63-449A-8903-B918E1F8030F}"/>
              </a:ext>
            </a:extLst>
          </p:cNvPr>
          <p:cNvGraphicFramePr>
            <a:graphicFrameLocks/>
          </p:cNvGraphicFramePr>
          <p:nvPr>
            <p:extLst>
              <p:ext uri="{D42A27DB-BD31-4B8C-83A1-F6EECF244321}">
                <p14:modId xmlns:p14="http://schemas.microsoft.com/office/powerpoint/2010/main" val="3823523033"/>
              </p:ext>
            </p:extLst>
          </p:nvPr>
        </p:nvGraphicFramePr>
        <p:xfrm>
          <a:off x="6105600" y="685500"/>
          <a:ext cx="2808000" cy="39800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8614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01D26-A6EC-F982-47A7-22772FA74159}"/>
            </a:ext>
          </a:extLst>
        </p:cNvPr>
        <p:cNvGrpSpPr/>
        <p:nvPr/>
      </p:nvGrpSpPr>
      <p:grpSpPr>
        <a:xfrm>
          <a:off x="0" y="0"/>
          <a:ext cx="0" cy="0"/>
          <a:chOff x="0" y="0"/>
          <a:chExt cx="0" cy="0"/>
        </a:xfrm>
      </p:grpSpPr>
      <p:sp>
        <p:nvSpPr>
          <p:cNvPr id="14" name="Text Placeholder 13">
            <a:extLst>
              <a:ext uri="{FF2B5EF4-FFF2-40B4-BE49-F238E27FC236}">
                <a16:creationId xmlns:a16="http://schemas.microsoft.com/office/drawing/2014/main" id="{370F3957-96D2-D51D-9C7A-41CD44FD5F86}"/>
              </a:ext>
            </a:extLst>
          </p:cNvPr>
          <p:cNvSpPr>
            <a:spLocks noGrp="1"/>
          </p:cNvSpPr>
          <p:nvPr>
            <p:ph type="body" sz="quarter" idx="15"/>
          </p:nvPr>
        </p:nvSpPr>
        <p:spPr/>
        <p:txBody>
          <a:bodyPr/>
          <a:lstStyle/>
          <a:p>
            <a:r>
              <a:rPr lang="en-GB" dirty="0"/>
              <a:t>Source: MSCI</a:t>
            </a:r>
          </a:p>
        </p:txBody>
      </p:sp>
      <p:sp>
        <p:nvSpPr>
          <p:cNvPr id="10" name="Title 9">
            <a:extLst>
              <a:ext uri="{FF2B5EF4-FFF2-40B4-BE49-F238E27FC236}">
                <a16:creationId xmlns:a16="http://schemas.microsoft.com/office/drawing/2014/main" id="{A5EC05C2-6B35-5547-5731-44B7BBBF221D}"/>
              </a:ext>
            </a:extLst>
          </p:cNvPr>
          <p:cNvSpPr>
            <a:spLocks noGrp="1"/>
          </p:cNvSpPr>
          <p:nvPr>
            <p:ph type="title"/>
          </p:nvPr>
        </p:nvSpPr>
        <p:spPr>
          <a:xfrm>
            <a:off x="285751" y="202368"/>
            <a:ext cx="8572499" cy="646738"/>
          </a:xfrm>
        </p:spPr>
        <p:txBody>
          <a:bodyPr/>
          <a:lstStyle/>
          <a:p>
            <a:r>
              <a:rPr lang="en-GB" sz="2400" dirty="0"/>
              <a:t>Net Income Growth  - 50% of the market is achieving real growth</a:t>
            </a:r>
            <a:endParaRPr lang="en-ZA" sz="2400" dirty="0"/>
          </a:p>
        </p:txBody>
      </p:sp>
      <p:sp>
        <p:nvSpPr>
          <p:cNvPr id="4" name="Slide Number Placeholder 3">
            <a:extLst>
              <a:ext uri="{FF2B5EF4-FFF2-40B4-BE49-F238E27FC236}">
                <a16:creationId xmlns:a16="http://schemas.microsoft.com/office/drawing/2014/main" id="{10EE303E-0346-CB55-311C-F2DA1EA5C462}"/>
              </a:ext>
            </a:extLst>
          </p:cNvPr>
          <p:cNvSpPr>
            <a:spLocks noGrp="1"/>
          </p:cNvSpPr>
          <p:nvPr>
            <p:ph type="sldNum" sz="quarter" idx="4"/>
          </p:nvPr>
        </p:nvSpPr>
        <p:spPr/>
        <p:txBody>
          <a:bodyPr/>
          <a:lstStyle/>
          <a:p>
            <a:fld id="{70F63544-3858-4327-B6B2-E49B7EA9EE60}" type="slidenum">
              <a:rPr lang="en-GB" smtClean="0"/>
              <a:pPr/>
              <a:t>13</a:t>
            </a:fld>
            <a:endParaRPr lang="en-GB"/>
          </a:p>
        </p:txBody>
      </p:sp>
      <p:pic>
        <p:nvPicPr>
          <p:cNvPr id="12" name="Content Placeholder 11">
            <a:extLst>
              <a:ext uri="{FF2B5EF4-FFF2-40B4-BE49-F238E27FC236}">
                <a16:creationId xmlns:a16="http://schemas.microsoft.com/office/drawing/2014/main" id="{9401053B-2B0D-AA4B-19FA-B34E3A5C1B8E}"/>
              </a:ext>
            </a:extLst>
          </p:cNvPr>
          <p:cNvPicPr>
            <a:picLocks noGrp="1" noChangeAspect="1"/>
          </p:cNvPicPr>
          <p:nvPr>
            <p:ph idx="14"/>
          </p:nvPr>
        </p:nvPicPr>
        <p:blipFill>
          <a:blip r:embed="rId3"/>
          <a:stretch>
            <a:fillRect/>
          </a:stretch>
        </p:blipFill>
        <p:spPr>
          <a:xfrm>
            <a:off x="285750" y="975519"/>
            <a:ext cx="8572500" cy="3214687"/>
          </a:xfrm>
          <a:prstGeom prst="rect">
            <a:avLst/>
          </a:prstGeom>
        </p:spPr>
      </p:pic>
      <p:cxnSp>
        <p:nvCxnSpPr>
          <p:cNvPr id="15" name="Straight Arrow Connector 14">
            <a:extLst>
              <a:ext uri="{FF2B5EF4-FFF2-40B4-BE49-F238E27FC236}">
                <a16:creationId xmlns:a16="http://schemas.microsoft.com/office/drawing/2014/main" id="{A462A275-B913-B80A-AF98-6B7C52376F44}"/>
              </a:ext>
            </a:extLst>
          </p:cNvPr>
          <p:cNvCxnSpPr>
            <a:cxnSpLocks/>
          </p:cNvCxnSpPr>
          <p:nvPr/>
        </p:nvCxnSpPr>
        <p:spPr>
          <a:xfrm flipV="1">
            <a:off x="8121600" y="2750400"/>
            <a:ext cx="597600" cy="2376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Content Placeholder 3">
            <a:extLst>
              <a:ext uri="{FF2B5EF4-FFF2-40B4-BE49-F238E27FC236}">
                <a16:creationId xmlns:a16="http://schemas.microsoft.com/office/drawing/2014/main" id="{1ABD20A0-4589-A477-41C7-0572166F54C1}"/>
              </a:ext>
            </a:extLst>
          </p:cNvPr>
          <p:cNvSpPr txBox="1">
            <a:spLocks/>
          </p:cNvSpPr>
          <p:nvPr/>
        </p:nvSpPr>
        <p:spPr>
          <a:xfrm>
            <a:off x="285750" y="4316619"/>
            <a:ext cx="2000250" cy="285750"/>
          </a:xfrm>
          <a:prstGeom prst="rect">
            <a:avLst/>
          </a:prstGeom>
        </p:spPr>
        <p:txBody>
          <a:bodyPr vert="horz" lIns="0" tIns="0" rIns="0" bIns="0" rtlCol="0">
            <a:noAutofit/>
          </a:bodyPr>
          <a:lstStyle>
            <a:lvl1pPr marL="0" indent="0" algn="l" defTabSz="685800" rtl="0" eaLnBrk="1" latinLnBrk="0" hangingPunct="1">
              <a:lnSpc>
                <a:spcPct val="100000"/>
              </a:lnSpc>
              <a:spcBef>
                <a:spcPts val="375"/>
              </a:spcBef>
              <a:spcAft>
                <a:spcPts val="375"/>
              </a:spcAft>
              <a:buClr>
                <a:schemeClr val="accent1"/>
              </a:buClr>
              <a:buSzPct val="90000"/>
              <a:buFont typeface="Wingdings" panose="05000000000000000000" pitchFamily="2" charset="2"/>
              <a:buNone/>
              <a:defRPr sz="1050" kern="1200" cap="none" spc="0" baseline="0">
                <a:solidFill>
                  <a:schemeClr val="tx1"/>
                </a:solidFill>
                <a:latin typeface="Inter SemiBold" panose="02000503000000020004" pitchFamily="2" charset="0"/>
                <a:ea typeface="Inter SemiBold" panose="02000503000000020004" pitchFamily="2" charset="0"/>
                <a:cs typeface="Inter SemiBold" panose="02000503000000020004" pitchFamily="2" charset="0"/>
              </a:defRPr>
            </a:lvl1pPr>
            <a:lvl2pPr marL="0" indent="0" algn="l" defTabSz="685800" rtl="0" eaLnBrk="1" latinLnBrk="0" hangingPunct="1">
              <a:lnSpc>
                <a:spcPct val="100000"/>
              </a:lnSpc>
              <a:spcBef>
                <a:spcPts val="900"/>
              </a:spcBef>
              <a:spcAft>
                <a:spcPts val="0"/>
              </a:spcAft>
              <a:buClr>
                <a:schemeClr val="accent1"/>
              </a:buClr>
              <a:buFont typeface="Wingdings" panose="05000000000000000000" pitchFamily="2" charset="2"/>
              <a:buNone/>
              <a:defRPr sz="1050" kern="1200" spc="-23" baseline="0">
                <a:solidFill>
                  <a:schemeClr val="tx1"/>
                </a:solidFill>
                <a:latin typeface="+mn-lt"/>
                <a:ea typeface="+mn-ea"/>
                <a:cs typeface="+mn-cs"/>
              </a:defRPr>
            </a:lvl2pPr>
            <a:lvl3pPr marL="0" indent="0" algn="l" defTabSz="685800" rtl="0" eaLnBrk="1" latinLnBrk="0" hangingPunct="1">
              <a:lnSpc>
                <a:spcPct val="100000"/>
              </a:lnSpc>
              <a:spcBef>
                <a:spcPts val="1350"/>
              </a:spcBef>
              <a:spcAft>
                <a:spcPts val="450"/>
              </a:spcAft>
              <a:buClr>
                <a:schemeClr val="accent1"/>
              </a:buClr>
              <a:buFont typeface="Inter" panose="02000503000000020004" pitchFamily="2" charset="0"/>
              <a:buNone/>
              <a:tabLst/>
              <a:defRPr sz="1050" b="1" kern="1200" spc="-38" baseline="0">
                <a:solidFill>
                  <a:schemeClr val="tx1"/>
                </a:solidFill>
                <a:latin typeface="Inter SemiBold" panose="02000503000000020004" pitchFamily="2" charset="0"/>
                <a:ea typeface="Inter SemiBold" panose="02000503000000020004" pitchFamily="2" charset="0"/>
                <a:cs typeface="+mn-cs"/>
              </a:defRPr>
            </a:lvl3pPr>
            <a:lvl4pPr marL="128588" indent="-128588" algn="l" defTabSz="685800" rtl="0" eaLnBrk="1" latinLnBrk="0" hangingPunct="1">
              <a:lnSpc>
                <a:spcPct val="110000"/>
              </a:lnSpc>
              <a:spcBef>
                <a:spcPts val="225"/>
              </a:spcBef>
              <a:spcAft>
                <a:spcPts val="225"/>
              </a:spcAft>
              <a:buClr>
                <a:schemeClr val="accent1"/>
              </a:buClr>
              <a:buSzPct val="90000"/>
              <a:buFont typeface="Wingdings" panose="05000000000000000000" pitchFamily="2" charset="2"/>
              <a:buChar char="à"/>
              <a:defRPr sz="900" kern="1200">
                <a:solidFill>
                  <a:schemeClr val="tx1"/>
                </a:solidFill>
                <a:latin typeface="+mn-lt"/>
                <a:ea typeface="+mn-ea"/>
                <a:cs typeface="+mn-cs"/>
              </a:defRPr>
            </a:lvl4pPr>
            <a:lvl5pPr marL="0" indent="0" algn="l" defTabSz="685800" rtl="0" eaLnBrk="1" latinLnBrk="0" hangingPunct="1">
              <a:lnSpc>
                <a:spcPct val="110000"/>
              </a:lnSpc>
              <a:spcBef>
                <a:spcPts val="375"/>
              </a:spcBef>
              <a:spcAft>
                <a:spcPts val="375"/>
              </a:spcAft>
              <a:buClr>
                <a:schemeClr val="accent1"/>
              </a:buClr>
              <a:buFont typeface="Wingdings" panose="05000000000000000000" pitchFamily="2" charset="2"/>
              <a:buNone/>
              <a:defRPr sz="900" kern="1200">
                <a:solidFill>
                  <a:schemeClr val="tx1"/>
                </a:solidFill>
                <a:latin typeface="+mn-lt"/>
                <a:ea typeface="+mn-ea"/>
                <a:cs typeface="+mn-cs"/>
              </a:defRPr>
            </a:lvl5pPr>
            <a:lvl6pPr marL="0" indent="0" algn="l" defTabSz="685800" rtl="0" eaLnBrk="1" latinLnBrk="0" hangingPunct="1">
              <a:lnSpc>
                <a:spcPct val="100000"/>
              </a:lnSpc>
              <a:spcBef>
                <a:spcPts val="900"/>
              </a:spcBef>
              <a:buClr>
                <a:schemeClr val="accent1"/>
              </a:buClr>
              <a:buFont typeface="Inter" panose="02000503000000020004" pitchFamily="2" charset="0"/>
              <a:buNone/>
              <a:defRPr sz="825" b="1" kern="1200" cap="all" baseline="0">
                <a:solidFill>
                  <a:schemeClr val="accent1"/>
                </a:solidFill>
                <a:latin typeface="Inter SemiBold" panose="02000503000000020004" pitchFamily="2" charset="0"/>
                <a:ea typeface="Inter SemiBold" panose="02000503000000020004" pitchFamily="2" charset="0"/>
                <a:cs typeface="+mn-cs"/>
              </a:defRPr>
            </a:lvl6pPr>
            <a:lvl7pPr marL="0" indent="0" algn="l" defTabSz="685800" rtl="0" eaLnBrk="1" latinLnBrk="0" hangingPunct="1">
              <a:lnSpc>
                <a:spcPct val="110000"/>
              </a:lnSpc>
              <a:spcBef>
                <a:spcPts val="375"/>
              </a:spcBef>
              <a:buClr>
                <a:schemeClr val="accent1"/>
              </a:buClr>
              <a:buFont typeface="Inter" panose="02000503000000020004" pitchFamily="2" charset="0"/>
              <a:buNone/>
              <a:defRPr sz="750" kern="1200">
                <a:solidFill>
                  <a:schemeClr val="tx1"/>
                </a:solidFill>
                <a:latin typeface="+mj-lt"/>
                <a:ea typeface="+mn-ea"/>
                <a:cs typeface="+mn-cs"/>
              </a:defRPr>
            </a:lvl7pPr>
            <a:lvl8pPr marL="135731" indent="-135731" algn="l" defTabSz="685800" rtl="0" eaLnBrk="1" latinLnBrk="0" hangingPunct="1">
              <a:lnSpc>
                <a:spcPct val="110000"/>
              </a:lnSpc>
              <a:spcBef>
                <a:spcPts val="375"/>
              </a:spcBef>
              <a:buClr>
                <a:schemeClr val="accent1"/>
              </a:buClr>
              <a:buFont typeface="Wingdings" panose="05000000000000000000" pitchFamily="2" charset="2"/>
              <a:buChar char="à"/>
              <a:defRPr sz="750" kern="1200">
                <a:solidFill>
                  <a:schemeClr val="tx1"/>
                </a:solidFill>
                <a:latin typeface="+mj-lt"/>
                <a:ea typeface="+mn-ea"/>
                <a:cs typeface="+mn-cs"/>
              </a:defRPr>
            </a:lvl8pPr>
            <a:lvl9pPr marL="0" indent="0" algn="l" defTabSz="685800" rtl="0" eaLnBrk="1" latinLnBrk="0" hangingPunct="1">
              <a:lnSpc>
                <a:spcPct val="100000"/>
              </a:lnSpc>
              <a:spcBef>
                <a:spcPts val="1350"/>
              </a:spcBef>
              <a:buClr>
                <a:schemeClr val="accent1"/>
              </a:buClr>
              <a:buFont typeface="Inter" panose="02000503000000020004" pitchFamily="2" charset="0"/>
              <a:buNone/>
              <a:defRPr sz="1350" b="1" kern="1200" spc="-53" baseline="0">
                <a:solidFill>
                  <a:schemeClr val="accent1"/>
                </a:solidFill>
                <a:latin typeface="Inter SemiBold" panose="02000503000000020004" pitchFamily="2" charset="0"/>
                <a:ea typeface="Inter SemiBold" panose="02000503000000020004" pitchFamily="2" charset="0"/>
                <a:cs typeface="+mn-cs"/>
              </a:defRPr>
            </a:lvl9pPr>
          </a:lstStyle>
          <a:p>
            <a:r>
              <a:rPr lang="en-US" dirty="0"/>
              <a:t>Same Store</a:t>
            </a:r>
          </a:p>
        </p:txBody>
      </p:sp>
    </p:spTree>
    <p:extLst>
      <p:ext uri="{BB962C8B-B14F-4D97-AF65-F5344CB8AC3E}">
        <p14:creationId xmlns:p14="http://schemas.microsoft.com/office/powerpoint/2010/main" val="3109039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52889-5EC5-868A-F514-22350C67928B}"/>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9730D5D-5100-ECB6-EC29-A6FB7970FD8E}"/>
              </a:ext>
            </a:extLst>
          </p:cNvPr>
          <p:cNvSpPr>
            <a:spLocks noGrp="1"/>
          </p:cNvSpPr>
          <p:nvPr>
            <p:ph idx="1"/>
          </p:nvPr>
        </p:nvSpPr>
        <p:spPr>
          <a:xfrm>
            <a:off x="190500" y="4425950"/>
            <a:ext cx="2000250" cy="202713"/>
          </a:xfrm>
        </p:spPr>
        <p:txBody>
          <a:bodyPr/>
          <a:lstStyle/>
          <a:p>
            <a:r>
              <a:rPr lang="en-GB" dirty="0"/>
              <a:t>Standing Investments</a:t>
            </a:r>
            <a:endParaRPr lang="en-ZA" dirty="0"/>
          </a:p>
        </p:txBody>
      </p:sp>
      <p:sp>
        <p:nvSpPr>
          <p:cNvPr id="6" name="Content Placeholder 5">
            <a:extLst>
              <a:ext uri="{FF2B5EF4-FFF2-40B4-BE49-F238E27FC236}">
                <a16:creationId xmlns:a16="http://schemas.microsoft.com/office/drawing/2014/main" id="{A185A898-5DB9-6478-6D09-0D9EFA909D4B}"/>
              </a:ext>
            </a:extLst>
          </p:cNvPr>
          <p:cNvSpPr>
            <a:spLocks noGrp="1"/>
          </p:cNvSpPr>
          <p:nvPr>
            <p:ph idx="13"/>
          </p:nvPr>
        </p:nvSpPr>
        <p:spPr>
          <a:xfrm>
            <a:off x="285750" y="279452"/>
            <a:ext cx="2219849" cy="286015"/>
          </a:xfrm>
        </p:spPr>
        <p:txBody>
          <a:bodyPr/>
          <a:lstStyle/>
          <a:p>
            <a:r>
              <a:rPr lang="en-GB" dirty="0"/>
              <a:t>All Property</a:t>
            </a:r>
            <a:endParaRPr lang="en-ZA" dirty="0"/>
          </a:p>
        </p:txBody>
      </p:sp>
      <p:sp>
        <p:nvSpPr>
          <p:cNvPr id="14" name="Text Placeholder 13">
            <a:extLst>
              <a:ext uri="{FF2B5EF4-FFF2-40B4-BE49-F238E27FC236}">
                <a16:creationId xmlns:a16="http://schemas.microsoft.com/office/drawing/2014/main" id="{F221E6FF-8BA8-4DD3-4C34-490D308A9F13}"/>
              </a:ext>
            </a:extLst>
          </p:cNvPr>
          <p:cNvSpPr>
            <a:spLocks noGrp="1"/>
          </p:cNvSpPr>
          <p:nvPr>
            <p:ph type="body" sz="quarter" idx="15"/>
          </p:nvPr>
        </p:nvSpPr>
        <p:spPr/>
        <p:txBody>
          <a:bodyPr/>
          <a:lstStyle/>
          <a:p>
            <a:r>
              <a:rPr lang="en-GB" dirty="0"/>
              <a:t>Source: MSCI</a:t>
            </a:r>
          </a:p>
        </p:txBody>
      </p:sp>
      <p:sp>
        <p:nvSpPr>
          <p:cNvPr id="10" name="Title 9">
            <a:extLst>
              <a:ext uri="{FF2B5EF4-FFF2-40B4-BE49-F238E27FC236}">
                <a16:creationId xmlns:a16="http://schemas.microsoft.com/office/drawing/2014/main" id="{FB10322C-E3C4-CE36-3298-D7AF2034B24B}"/>
              </a:ext>
            </a:extLst>
          </p:cNvPr>
          <p:cNvSpPr>
            <a:spLocks noGrp="1"/>
          </p:cNvSpPr>
          <p:nvPr>
            <p:ph type="title"/>
          </p:nvPr>
        </p:nvSpPr>
        <p:spPr/>
        <p:txBody>
          <a:bodyPr/>
          <a:lstStyle/>
          <a:p>
            <a:r>
              <a:rPr lang="en-GB" sz="2400" dirty="0"/>
              <a:t>Tenant demand is static overall but ticking up at the top of the spread  </a:t>
            </a:r>
            <a:endParaRPr lang="en-ZA" sz="2400" dirty="0"/>
          </a:p>
        </p:txBody>
      </p:sp>
      <p:sp>
        <p:nvSpPr>
          <p:cNvPr id="4" name="Slide Number Placeholder 3">
            <a:extLst>
              <a:ext uri="{FF2B5EF4-FFF2-40B4-BE49-F238E27FC236}">
                <a16:creationId xmlns:a16="http://schemas.microsoft.com/office/drawing/2014/main" id="{5A1B2149-404A-0A4C-CF4B-C13EA9FF9B6D}"/>
              </a:ext>
            </a:extLst>
          </p:cNvPr>
          <p:cNvSpPr>
            <a:spLocks noGrp="1"/>
          </p:cNvSpPr>
          <p:nvPr>
            <p:ph type="sldNum" sz="quarter" idx="4"/>
          </p:nvPr>
        </p:nvSpPr>
        <p:spPr/>
        <p:txBody>
          <a:bodyPr/>
          <a:lstStyle/>
          <a:p>
            <a:fld id="{70F63544-3858-4327-B6B2-E49B7EA9EE60}" type="slidenum">
              <a:rPr lang="en-GB" smtClean="0"/>
              <a:pPr/>
              <a:t>14</a:t>
            </a:fld>
            <a:endParaRPr lang="en-GB"/>
          </a:p>
        </p:txBody>
      </p:sp>
      <p:pic>
        <p:nvPicPr>
          <p:cNvPr id="8" name="Content Placeholder 7">
            <a:extLst>
              <a:ext uri="{FF2B5EF4-FFF2-40B4-BE49-F238E27FC236}">
                <a16:creationId xmlns:a16="http://schemas.microsoft.com/office/drawing/2014/main" id="{D8C30E3A-0277-988B-C93D-F4DC7B563354}"/>
              </a:ext>
            </a:extLst>
          </p:cNvPr>
          <p:cNvPicPr>
            <a:picLocks noGrp="1" noChangeAspect="1"/>
          </p:cNvPicPr>
          <p:nvPr>
            <p:ph idx="14"/>
          </p:nvPr>
        </p:nvPicPr>
        <p:blipFill>
          <a:blip r:embed="rId3"/>
          <a:stretch>
            <a:fillRect/>
          </a:stretch>
        </p:blipFill>
        <p:spPr>
          <a:xfrm>
            <a:off x="2575066" y="285750"/>
            <a:ext cx="6279868" cy="4294188"/>
          </a:xfrm>
          <a:prstGeom prst="rect">
            <a:avLst/>
          </a:prstGeom>
        </p:spPr>
      </p:pic>
    </p:spTree>
    <p:extLst>
      <p:ext uri="{BB962C8B-B14F-4D97-AF65-F5344CB8AC3E}">
        <p14:creationId xmlns:p14="http://schemas.microsoft.com/office/powerpoint/2010/main" val="801334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86261-1F5C-04B6-CC7C-CF3A601E6348}"/>
            </a:ext>
          </a:extLst>
        </p:cNvPr>
        <p:cNvGrpSpPr/>
        <p:nvPr/>
      </p:nvGrpSpPr>
      <p:grpSpPr>
        <a:xfrm>
          <a:off x="0" y="0"/>
          <a:ext cx="0" cy="0"/>
          <a:chOff x="0" y="0"/>
          <a:chExt cx="0" cy="0"/>
        </a:xfrm>
      </p:grpSpPr>
      <p:sp>
        <p:nvSpPr>
          <p:cNvPr id="9" name="Content Placeholder 8">
            <a:extLst>
              <a:ext uri="{FF2B5EF4-FFF2-40B4-BE49-F238E27FC236}">
                <a16:creationId xmlns:a16="http://schemas.microsoft.com/office/drawing/2014/main" id="{41A5EF65-73FA-B879-9736-2333944AE021}"/>
              </a:ext>
            </a:extLst>
          </p:cNvPr>
          <p:cNvSpPr>
            <a:spLocks noGrp="1"/>
          </p:cNvSpPr>
          <p:nvPr>
            <p:ph idx="1"/>
          </p:nvPr>
        </p:nvSpPr>
        <p:spPr>
          <a:xfrm>
            <a:off x="241300" y="4300036"/>
            <a:ext cx="2000250" cy="235374"/>
          </a:xfrm>
        </p:spPr>
        <p:txBody>
          <a:bodyPr/>
          <a:lstStyle/>
          <a:p>
            <a:r>
              <a:rPr lang="en-GB" dirty="0"/>
              <a:t>Same Store</a:t>
            </a:r>
            <a:endParaRPr lang="en-ZA" dirty="0"/>
          </a:p>
        </p:txBody>
      </p:sp>
      <p:sp>
        <p:nvSpPr>
          <p:cNvPr id="11" name="Content Placeholder 10">
            <a:extLst>
              <a:ext uri="{FF2B5EF4-FFF2-40B4-BE49-F238E27FC236}">
                <a16:creationId xmlns:a16="http://schemas.microsoft.com/office/drawing/2014/main" id="{46182CA2-842A-8B98-E9F0-B0D04C505BBD}"/>
              </a:ext>
            </a:extLst>
          </p:cNvPr>
          <p:cNvSpPr>
            <a:spLocks noGrp="1"/>
          </p:cNvSpPr>
          <p:nvPr>
            <p:ph idx="13"/>
          </p:nvPr>
        </p:nvSpPr>
        <p:spPr/>
        <p:txBody>
          <a:bodyPr/>
          <a:lstStyle/>
          <a:p>
            <a:r>
              <a:rPr lang="en-GB" dirty="0"/>
              <a:t>All Property </a:t>
            </a:r>
            <a:endParaRPr lang="en-ZA" dirty="0"/>
          </a:p>
        </p:txBody>
      </p:sp>
      <p:graphicFrame>
        <p:nvGraphicFramePr>
          <p:cNvPr id="2" name="Content Placeholder 1">
            <a:extLst>
              <a:ext uri="{FF2B5EF4-FFF2-40B4-BE49-F238E27FC236}">
                <a16:creationId xmlns:a16="http://schemas.microsoft.com/office/drawing/2014/main" id="{404E40BD-60EC-47E7-8199-8329BC8F105E}"/>
              </a:ext>
            </a:extLst>
          </p:cNvPr>
          <p:cNvGraphicFramePr>
            <a:graphicFrameLocks noGrp="1"/>
          </p:cNvGraphicFramePr>
          <p:nvPr>
            <p:ph idx="14"/>
            <p:extLst>
              <p:ext uri="{D42A27DB-BD31-4B8C-83A1-F6EECF244321}">
                <p14:modId xmlns:p14="http://schemas.microsoft.com/office/powerpoint/2010/main" val="3841806210"/>
              </p:ext>
            </p:extLst>
          </p:nvPr>
        </p:nvGraphicFramePr>
        <p:xfrm>
          <a:off x="2571750" y="285750"/>
          <a:ext cx="6286500" cy="4294188"/>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Placeholder 13">
            <a:extLst>
              <a:ext uri="{FF2B5EF4-FFF2-40B4-BE49-F238E27FC236}">
                <a16:creationId xmlns:a16="http://schemas.microsoft.com/office/drawing/2014/main" id="{35C3D605-05A6-2DE1-F201-B89D2EBEC824}"/>
              </a:ext>
            </a:extLst>
          </p:cNvPr>
          <p:cNvSpPr>
            <a:spLocks noGrp="1"/>
          </p:cNvSpPr>
          <p:nvPr>
            <p:ph type="body" sz="quarter" idx="15"/>
          </p:nvPr>
        </p:nvSpPr>
        <p:spPr/>
        <p:txBody>
          <a:bodyPr/>
          <a:lstStyle/>
          <a:p>
            <a:r>
              <a:rPr lang="en-GB" dirty="0"/>
              <a:t>Source: MSCI</a:t>
            </a:r>
          </a:p>
        </p:txBody>
      </p:sp>
      <p:sp>
        <p:nvSpPr>
          <p:cNvPr id="10" name="Title 9">
            <a:extLst>
              <a:ext uri="{FF2B5EF4-FFF2-40B4-BE49-F238E27FC236}">
                <a16:creationId xmlns:a16="http://schemas.microsoft.com/office/drawing/2014/main" id="{57F02059-B3F3-5F80-760F-2532DAD629A0}"/>
              </a:ext>
            </a:extLst>
          </p:cNvPr>
          <p:cNvSpPr>
            <a:spLocks noGrp="1"/>
          </p:cNvSpPr>
          <p:nvPr>
            <p:ph type="title"/>
          </p:nvPr>
        </p:nvSpPr>
        <p:spPr/>
        <p:txBody>
          <a:bodyPr/>
          <a:lstStyle/>
          <a:p>
            <a:r>
              <a:rPr lang="en-GB" sz="2400" dirty="0"/>
              <a:t>Rental growth is inline with inflation</a:t>
            </a:r>
            <a:endParaRPr lang="en-ZA" sz="2400" dirty="0"/>
          </a:p>
        </p:txBody>
      </p:sp>
      <p:sp>
        <p:nvSpPr>
          <p:cNvPr id="4" name="Slide Number Placeholder 3">
            <a:extLst>
              <a:ext uri="{FF2B5EF4-FFF2-40B4-BE49-F238E27FC236}">
                <a16:creationId xmlns:a16="http://schemas.microsoft.com/office/drawing/2014/main" id="{AD23F3F4-3B06-CA2A-86B8-BE58F0A71C4E}"/>
              </a:ext>
            </a:extLst>
          </p:cNvPr>
          <p:cNvSpPr>
            <a:spLocks noGrp="1"/>
          </p:cNvSpPr>
          <p:nvPr>
            <p:ph type="sldNum" sz="quarter" idx="4"/>
          </p:nvPr>
        </p:nvSpPr>
        <p:spPr/>
        <p:txBody>
          <a:bodyPr/>
          <a:lstStyle/>
          <a:p>
            <a:fld id="{70F63544-3858-4327-B6B2-E49B7EA9EE60}" type="slidenum">
              <a:rPr lang="en-GB" smtClean="0"/>
              <a:pPr/>
              <a:t>15</a:t>
            </a:fld>
            <a:endParaRPr lang="en-GB"/>
          </a:p>
        </p:txBody>
      </p:sp>
      <p:sp>
        <p:nvSpPr>
          <p:cNvPr id="7" name="TextBox 1">
            <a:extLst>
              <a:ext uri="{FF2B5EF4-FFF2-40B4-BE49-F238E27FC236}">
                <a16:creationId xmlns:a16="http://schemas.microsoft.com/office/drawing/2014/main" id="{D0F9ADA8-F828-FF0B-682C-735DBC9E015F}"/>
              </a:ext>
            </a:extLst>
          </p:cNvPr>
          <p:cNvSpPr txBox="1"/>
          <p:nvPr/>
        </p:nvSpPr>
        <p:spPr>
          <a:xfrm>
            <a:off x="6746400" y="4855160"/>
            <a:ext cx="792000" cy="1656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700" kern="1200" dirty="0"/>
              <a:t>Same Store</a:t>
            </a:r>
            <a:endParaRPr lang="en-ZA" sz="700" kern="1200" dirty="0"/>
          </a:p>
        </p:txBody>
      </p:sp>
      <p:sp>
        <p:nvSpPr>
          <p:cNvPr id="8" name="Content Placeholder 3">
            <a:extLst>
              <a:ext uri="{FF2B5EF4-FFF2-40B4-BE49-F238E27FC236}">
                <a16:creationId xmlns:a16="http://schemas.microsoft.com/office/drawing/2014/main" id="{F224C51D-7373-9E49-88B7-FAD68A7E5900}"/>
              </a:ext>
            </a:extLst>
          </p:cNvPr>
          <p:cNvSpPr txBox="1">
            <a:spLocks/>
          </p:cNvSpPr>
          <p:nvPr/>
        </p:nvSpPr>
        <p:spPr>
          <a:xfrm>
            <a:off x="285750" y="4316619"/>
            <a:ext cx="2000250" cy="285750"/>
          </a:xfrm>
          <a:prstGeom prst="rect">
            <a:avLst/>
          </a:prstGeom>
        </p:spPr>
        <p:txBody>
          <a:bodyPr vert="horz" lIns="0" tIns="0" rIns="0" bIns="0" rtlCol="0">
            <a:noAutofit/>
          </a:bodyPr>
          <a:lstStyle>
            <a:lvl1pPr marL="0" indent="0" algn="l" defTabSz="685800" rtl="0" eaLnBrk="1" latinLnBrk="0" hangingPunct="1">
              <a:lnSpc>
                <a:spcPct val="100000"/>
              </a:lnSpc>
              <a:spcBef>
                <a:spcPts val="375"/>
              </a:spcBef>
              <a:spcAft>
                <a:spcPts val="375"/>
              </a:spcAft>
              <a:buClr>
                <a:schemeClr val="accent1"/>
              </a:buClr>
              <a:buSzPct val="90000"/>
              <a:buFont typeface="Wingdings" panose="05000000000000000000" pitchFamily="2" charset="2"/>
              <a:buNone/>
              <a:defRPr sz="1050" kern="1200" cap="none" spc="0" baseline="0">
                <a:solidFill>
                  <a:schemeClr val="tx1"/>
                </a:solidFill>
                <a:latin typeface="Inter SemiBold" panose="02000503000000020004" pitchFamily="2" charset="0"/>
                <a:ea typeface="Inter SemiBold" panose="02000503000000020004" pitchFamily="2" charset="0"/>
                <a:cs typeface="Inter SemiBold" panose="02000503000000020004" pitchFamily="2" charset="0"/>
              </a:defRPr>
            </a:lvl1pPr>
            <a:lvl2pPr marL="0" indent="0" algn="l" defTabSz="685800" rtl="0" eaLnBrk="1" latinLnBrk="0" hangingPunct="1">
              <a:lnSpc>
                <a:spcPct val="100000"/>
              </a:lnSpc>
              <a:spcBef>
                <a:spcPts val="900"/>
              </a:spcBef>
              <a:spcAft>
                <a:spcPts val="0"/>
              </a:spcAft>
              <a:buClr>
                <a:schemeClr val="accent1"/>
              </a:buClr>
              <a:buFont typeface="Wingdings" panose="05000000000000000000" pitchFamily="2" charset="2"/>
              <a:buNone/>
              <a:defRPr sz="1050" kern="1200" spc="-23" baseline="0">
                <a:solidFill>
                  <a:schemeClr val="tx1"/>
                </a:solidFill>
                <a:latin typeface="+mn-lt"/>
                <a:ea typeface="+mn-ea"/>
                <a:cs typeface="+mn-cs"/>
              </a:defRPr>
            </a:lvl2pPr>
            <a:lvl3pPr marL="0" indent="0" algn="l" defTabSz="685800" rtl="0" eaLnBrk="1" latinLnBrk="0" hangingPunct="1">
              <a:lnSpc>
                <a:spcPct val="100000"/>
              </a:lnSpc>
              <a:spcBef>
                <a:spcPts val="1350"/>
              </a:spcBef>
              <a:spcAft>
                <a:spcPts val="450"/>
              </a:spcAft>
              <a:buClr>
                <a:schemeClr val="accent1"/>
              </a:buClr>
              <a:buFont typeface="Inter" panose="02000503000000020004" pitchFamily="2" charset="0"/>
              <a:buNone/>
              <a:tabLst/>
              <a:defRPr sz="1050" b="1" kern="1200" spc="-38" baseline="0">
                <a:solidFill>
                  <a:schemeClr val="tx1"/>
                </a:solidFill>
                <a:latin typeface="Inter SemiBold" panose="02000503000000020004" pitchFamily="2" charset="0"/>
                <a:ea typeface="Inter SemiBold" panose="02000503000000020004" pitchFamily="2" charset="0"/>
                <a:cs typeface="+mn-cs"/>
              </a:defRPr>
            </a:lvl3pPr>
            <a:lvl4pPr marL="128588" indent="-128588" algn="l" defTabSz="685800" rtl="0" eaLnBrk="1" latinLnBrk="0" hangingPunct="1">
              <a:lnSpc>
                <a:spcPct val="110000"/>
              </a:lnSpc>
              <a:spcBef>
                <a:spcPts val="225"/>
              </a:spcBef>
              <a:spcAft>
                <a:spcPts val="225"/>
              </a:spcAft>
              <a:buClr>
                <a:schemeClr val="accent1"/>
              </a:buClr>
              <a:buSzPct val="90000"/>
              <a:buFont typeface="Wingdings" panose="05000000000000000000" pitchFamily="2" charset="2"/>
              <a:buChar char="à"/>
              <a:defRPr sz="900" kern="1200">
                <a:solidFill>
                  <a:schemeClr val="tx1"/>
                </a:solidFill>
                <a:latin typeface="+mn-lt"/>
                <a:ea typeface="+mn-ea"/>
                <a:cs typeface="+mn-cs"/>
              </a:defRPr>
            </a:lvl4pPr>
            <a:lvl5pPr marL="0" indent="0" algn="l" defTabSz="685800" rtl="0" eaLnBrk="1" latinLnBrk="0" hangingPunct="1">
              <a:lnSpc>
                <a:spcPct val="110000"/>
              </a:lnSpc>
              <a:spcBef>
                <a:spcPts val="375"/>
              </a:spcBef>
              <a:spcAft>
                <a:spcPts val="375"/>
              </a:spcAft>
              <a:buClr>
                <a:schemeClr val="accent1"/>
              </a:buClr>
              <a:buFont typeface="Wingdings" panose="05000000000000000000" pitchFamily="2" charset="2"/>
              <a:buNone/>
              <a:defRPr sz="900" kern="1200">
                <a:solidFill>
                  <a:schemeClr val="tx1"/>
                </a:solidFill>
                <a:latin typeface="+mn-lt"/>
                <a:ea typeface="+mn-ea"/>
                <a:cs typeface="+mn-cs"/>
              </a:defRPr>
            </a:lvl5pPr>
            <a:lvl6pPr marL="0" indent="0" algn="l" defTabSz="685800" rtl="0" eaLnBrk="1" latinLnBrk="0" hangingPunct="1">
              <a:lnSpc>
                <a:spcPct val="100000"/>
              </a:lnSpc>
              <a:spcBef>
                <a:spcPts val="900"/>
              </a:spcBef>
              <a:buClr>
                <a:schemeClr val="accent1"/>
              </a:buClr>
              <a:buFont typeface="Inter" panose="02000503000000020004" pitchFamily="2" charset="0"/>
              <a:buNone/>
              <a:defRPr sz="825" b="1" kern="1200" cap="all" baseline="0">
                <a:solidFill>
                  <a:schemeClr val="accent1"/>
                </a:solidFill>
                <a:latin typeface="Inter SemiBold" panose="02000503000000020004" pitchFamily="2" charset="0"/>
                <a:ea typeface="Inter SemiBold" panose="02000503000000020004" pitchFamily="2" charset="0"/>
                <a:cs typeface="+mn-cs"/>
              </a:defRPr>
            </a:lvl6pPr>
            <a:lvl7pPr marL="0" indent="0" algn="l" defTabSz="685800" rtl="0" eaLnBrk="1" latinLnBrk="0" hangingPunct="1">
              <a:lnSpc>
                <a:spcPct val="110000"/>
              </a:lnSpc>
              <a:spcBef>
                <a:spcPts val="375"/>
              </a:spcBef>
              <a:buClr>
                <a:schemeClr val="accent1"/>
              </a:buClr>
              <a:buFont typeface="Inter" panose="02000503000000020004" pitchFamily="2" charset="0"/>
              <a:buNone/>
              <a:defRPr sz="750" kern="1200">
                <a:solidFill>
                  <a:schemeClr val="tx1"/>
                </a:solidFill>
                <a:latin typeface="+mj-lt"/>
                <a:ea typeface="+mn-ea"/>
                <a:cs typeface="+mn-cs"/>
              </a:defRPr>
            </a:lvl7pPr>
            <a:lvl8pPr marL="135731" indent="-135731" algn="l" defTabSz="685800" rtl="0" eaLnBrk="1" latinLnBrk="0" hangingPunct="1">
              <a:lnSpc>
                <a:spcPct val="110000"/>
              </a:lnSpc>
              <a:spcBef>
                <a:spcPts val="375"/>
              </a:spcBef>
              <a:buClr>
                <a:schemeClr val="accent1"/>
              </a:buClr>
              <a:buFont typeface="Wingdings" panose="05000000000000000000" pitchFamily="2" charset="2"/>
              <a:buChar char="à"/>
              <a:defRPr sz="750" kern="1200">
                <a:solidFill>
                  <a:schemeClr val="tx1"/>
                </a:solidFill>
                <a:latin typeface="+mj-lt"/>
                <a:ea typeface="+mn-ea"/>
                <a:cs typeface="+mn-cs"/>
              </a:defRPr>
            </a:lvl8pPr>
            <a:lvl9pPr marL="0" indent="0" algn="l" defTabSz="685800" rtl="0" eaLnBrk="1" latinLnBrk="0" hangingPunct="1">
              <a:lnSpc>
                <a:spcPct val="100000"/>
              </a:lnSpc>
              <a:spcBef>
                <a:spcPts val="1350"/>
              </a:spcBef>
              <a:buClr>
                <a:schemeClr val="accent1"/>
              </a:buClr>
              <a:buFont typeface="Inter" panose="02000503000000020004" pitchFamily="2" charset="0"/>
              <a:buNone/>
              <a:defRPr sz="1350" b="1" kern="1200" spc="-53" baseline="0">
                <a:solidFill>
                  <a:schemeClr val="accent1"/>
                </a:solidFill>
                <a:latin typeface="Inter SemiBold" panose="02000503000000020004" pitchFamily="2" charset="0"/>
                <a:ea typeface="Inter SemiBold" panose="02000503000000020004" pitchFamily="2" charset="0"/>
                <a:cs typeface="+mn-cs"/>
              </a:defRPr>
            </a:lvl9pPr>
          </a:lstStyle>
          <a:p>
            <a:endParaRPr lang="en-US" dirty="0"/>
          </a:p>
        </p:txBody>
      </p:sp>
    </p:spTree>
    <p:extLst>
      <p:ext uri="{BB962C8B-B14F-4D97-AF65-F5344CB8AC3E}">
        <p14:creationId xmlns:p14="http://schemas.microsoft.com/office/powerpoint/2010/main" val="2556296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289F5-3F81-0D27-7A1F-BC451A456FB1}"/>
            </a:ext>
          </a:extLst>
        </p:cNvPr>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3E6CC130-BE2A-3F06-A830-39477E4E3326}"/>
              </a:ext>
            </a:extLst>
          </p:cNvPr>
          <p:cNvSpPr>
            <a:spLocks noGrp="1"/>
          </p:cNvSpPr>
          <p:nvPr>
            <p:ph idx="1"/>
          </p:nvPr>
        </p:nvSpPr>
        <p:spPr>
          <a:xfrm>
            <a:off x="285750" y="4371138"/>
            <a:ext cx="2000250" cy="202713"/>
          </a:xfrm>
        </p:spPr>
        <p:txBody>
          <a:bodyPr/>
          <a:lstStyle/>
          <a:p>
            <a:r>
              <a:rPr lang="en-GB" dirty="0"/>
              <a:t>Same Store</a:t>
            </a:r>
            <a:endParaRPr lang="en-ZA" dirty="0"/>
          </a:p>
        </p:txBody>
      </p:sp>
      <p:sp>
        <p:nvSpPr>
          <p:cNvPr id="18" name="Content Placeholder 17">
            <a:extLst>
              <a:ext uri="{FF2B5EF4-FFF2-40B4-BE49-F238E27FC236}">
                <a16:creationId xmlns:a16="http://schemas.microsoft.com/office/drawing/2014/main" id="{675CF09A-8F89-C8D3-1384-39F0F430009B}"/>
              </a:ext>
            </a:extLst>
          </p:cNvPr>
          <p:cNvSpPr>
            <a:spLocks noGrp="1"/>
          </p:cNvSpPr>
          <p:nvPr>
            <p:ph idx="13"/>
          </p:nvPr>
        </p:nvSpPr>
        <p:spPr/>
        <p:txBody>
          <a:bodyPr/>
          <a:lstStyle/>
          <a:p>
            <a:r>
              <a:rPr lang="en-GB" dirty="0"/>
              <a:t>All Property</a:t>
            </a:r>
            <a:endParaRPr lang="en-ZA" dirty="0"/>
          </a:p>
        </p:txBody>
      </p:sp>
      <p:sp>
        <p:nvSpPr>
          <p:cNvPr id="14" name="Text Placeholder 13">
            <a:extLst>
              <a:ext uri="{FF2B5EF4-FFF2-40B4-BE49-F238E27FC236}">
                <a16:creationId xmlns:a16="http://schemas.microsoft.com/office/drawing/2014/main" id="{96E1D06F-6F85-CDDE-D3B4-B0DE3C1359BD}"/>
              </a:ext>
            </a:extLst>
          </p:cNvPr>
          <p:cNvSpPr>
            <a:spLocks noGrp="1"/>
          </p:cNvSpPr>
          <p:nvPr>
            <p:ph type="body" sz="quarter" idx="15"/>
          </p:nvPr>
        </p:nvSpPr>
        <p:spPr/>
        <p:txBody>
          <a:bodyPr/>
          <a:lstStyle/>
          <a:p>
            <a:r>
              <a:rPr lang="en-GB" dirty="0"/>
              <a:t>Source: MSCI</a:t>
            </a:r>
          </a:p>
        </p:txBody>
      </p:sp>
      <p:sp>
        <p:nvSpPr>
          <p:cNvPr id="10" name="Title 9">
            <a:extLst>
              <a:ext uri="{FF2B5EF4-FFF2-40B4-BE49-F238E27FC236}">
                <a16:creationId xmlns:a16="http://schemas.microsoft.com/office/drawing/2014/main" id="{C13AD015-6383-CFAA-1EAD-F96E1756C43C}"/>
              </a:ext>
            </a:extLst>
          </p:cNvPr>
          <p:cNvSpPr>
            <a:spLocks noGrp="1"/>
          </p:cNvSpPr>
          <p:nvPr>
            <p:ph type="title"/>
          </p:nvPr>
        </p:nvSpPr>
        <p:spPr/>
        <p:txBody>
          <a:bodyPr/>
          <a:lstStyle/>
          <a:p>
            <a:r>
              <a:rPr lang="en-GB" sz="2400" dirty="0"/>
              <a:t>Gross Cost to Income ratio also remained static</a:t>
            </a:r>
            <a:endParaRPr lang="en-ZA" sz="2400" dirty="0"/>
          </a:p>
        </p:txBody>
      </p:sp>
      <p:sp>
        <p:nvSpPr>
          <p:cNvPr id="4" name="Slide Number Placeholder 3">
            <a:extLst>
              <a:ext uri="{FF2B5EF4-FFF2-40B4-BE49-F238E27FC236}">
                <a16:creationId xmlns:a16="http://schemas.microsoft.com/office/drawing/2014/main" id="{4A098DC5-934E-2529-2FE3-7C0C09C09519}"/>
              </a:ext>
            </a:extLst>
          </p:cNvPr>
          <p:cNvSpPr>
            <a:spLocks noGrp="1"/>
          </p:cNvSpPr>
          <p:nvPr>
            <p:ph type="sldNum" sz="quarter" idx="4"/>
          </p:nvPr>
        </p:nvSpPr>
        <p:spPr/>
        <p:txBody>
          <a:bodyPr/>
          <a:lstStyle/>
          <a:p>
            <a:fld id="{70F63544-3858-4327-B6B2-E49B7EA9EE60}" type="slidenum">
              <a:rPr lang="en-GB" smtClean="0"/>
              <a:pPr/>
              <a:t>16</a:t>
            </a:fld>
            <a:endParaRPr lang="en-GB"/>
          </a:p>
        </p:txBody>
      </p:sp>
      <p:pic>
        <p:nvPicPr>
          <p:cNvPr id="5" name="Content Placeholder 4">
            <a:extLst>
              <a:ext uri="{FF2B5EF4-FFF2-40B4-BE49-F238E27FC236}">
                <a16:creationId xmlns:a16="http://schemas.microsoft.com/office/drawing/2014/main" id="{C9FE61F3-B961-5A88-B620-97F93065344A}"/>
              </a:ext>
            </a:extLst>
          </p:cNvPr>
          <p:cNvPicPr>
            <a:picLocks noGrp="1" noChangeAspect="1"/>
          </p:cNvPicPr>
          <p:nvPr>
            <p:ph idx="14"/>
          </p:nvPr>
        </p:nvPicPr>
        <p:blipFill>
          <a:blip r:embed="rId3"/>
          <a:stretch>
            <a:fillRect/>
          </a:stretch>
        </p:blipFill>
        <p:spPr>
          <a:xfrm>
            <a:off x="2571750" y="336353"/>
            <a:ext cx="6286500" cy="4192982"/>
          </a:xfrm>
          <a:prstGeom prst="rect">
            <a:avLst/>
          </a:prstGeom>
        </p:spPr>
      </p:pic>
    </p:spTree>
    <p:extLst>
      <p:ext uri="{BB962C8B-B14F-4D97-AF65-F5344CB8AC3E}">
        <p14:creationId xmlns:p14="http://schemas.microsoft.com/office/powerpoint/2010/main" val="1282701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A7909-0534-37E5-305E-3DF9FB076EFA}"/>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9AEE8720-D999-1165-4E88-EBDD351A89C9}"/>
              </a:ext>
            </a:extLst>
          </p:cNvPr>
          <p:cNvPicPr>
            <a:picLocks noChangeAspect="1"/>
          </p:cNvPicPr>
          <p:nvPr/>
        </p:nvPicPr>
        <p:blipFill>
          <a:blip r:embed="rId3"/>
          <a:stretch>
            <a:fillRect/>
          </a:stretch>
        </p:blipFill>
        <p:spPr>
          <a:xfrm>
            <a:off x="2758677" y="544576"/>
            <a:ext cx="6242845" cy="4029805"/>
          </a:xfrm>
          <a:prstGeom prst="rect">
            <a:avLst/>
          </a:prstGeom>
        </p:spPr>
      </p:pic>
      <p:sp>
        <p:nvSpPr>
          <p:cNvPr id="22" name="Slide Number Placeholder 21">
            <a:extLst>
              <a:ext uri="{FF2B5EF4-FFF2-40B4-BE49-F238E27FC236}">
                <a16:creationId xmlns:a16="http://schemas.microsoft.com/office/drawing/2014/main" id="{76A53841-C351-2E2E-7623-DAB2BF16F860}"/>
              </a:ext>
            </a:extLst>
          </p:cNvPr>
          <p:cNvSpPr>
            <a:spLocks noGrp="1"/>
          </p:cNvSpPr>
          <p:nvPr>
            <p:ph type="sldNum" sz="quarter" idx="16"/>
          </p:nvPr>
        </p:nvSpPr>
        <p:spPr>
          <a:xfrm>
            <a:off x="11523001" y="6580431"/>
            <a:ext cx="288000" cy="107722"/>
          </a:xfrm>
          <a:prstGeom prst="rect">
            <a:avLst/>
          </a:prstGeom>
        </p:spPr>
        <p:txBody>
          <a:bodyPr vert="horz" lIns="0" tIns="0" rIns="0" bIns="0" rtlCol="0" anchor="ctr"/>
          <a:lstStyle>
            <a:defPPr>
              <a:defRPr lang="en-US"/>
            </a:defPPr>
            <a:lvl1pPr marL="0" algn="r" defTabSz="914400" rtl="0" eaLnBrk="1" latinLnBrk="0" hangingPunct="1">
              <a:defRPr sz="7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F63544-3858-4327-B6B2-E49B7EA9EE60}" type="slidenum">
              <a:rPr lang="en-GB" smtClean="0"/>
              <a:pPr/>
              <a:t>17</a:t>
            </a:fld>
            <a:endParaRPr lang="en-US" noProof="0" dirty="0"/>
          </a:p>
        </p:txBody>
      </p:sp>
      <p:sp>
        <p:nvSpPr>
          <p:cNvPr id="11" name="Text Placeholder 10">
            <a:extLst>
              <a:ext uri="{FF2B5EF4-FFF2-40B4-BE49-F238E27FC236}">
                <a16:creationId xmlns:a16="http://schemas.microsoft.com/office/drawing/2014/main" id="{A32F0D88-5BCF-FE42-F967-064409EBF883}"/>
              </a:ext>
            </a:extLst>
          </p:cNvPr>
          <p:cNvSpPr>
            <a:spLocks noGrp="1"/>
          </p:cNvSpPr>
          <p:nvPr>
            <p:ph type="body" sz="quarter" idx="15"/>
          </p:nvPr>
        </p:nvSpPr>
        <p:spPr>
          <a:xfrm>
            <a:off x="285751" y="4574381"/>
            <a:ext cx="6572249" cy="285750"/>
          </a:xfrm>
        </p:spPr>
        <p:txBody>
          <a:bodyPr/>
          <a:lstStyle/>
          <a:p>
            <a:r>
              <a:rPr lang="en-US" noProof="0" dirty="0"/>
              <a:t>Source: MSCI</a:t>
            </a:r>
          </a:p>
        </p:txBody>
      </p:sp>
      <p:sp>
        <p:nvSpPr>
          <p:cNvPr id="2" name="Title 1">
            <a:extLst>
              <a:ext uri="{FF2B5EF4-FFF2-40B4-BE49-F238E27FC236}">
                <a16:creationId xmlns:a16="http://schemas.microsoft.com/office/drawing/2014/main" id="{5786CBAE-D4E2-CF0D-382F-F63AAE1BDD42}"/>
              </a:ext>
            </a:extLst>
          </p:cNvPr>
          <p:cNvSpPr>
            <a:spLocks noGrp="1"/>
          </p:cNvSpPr>
          <p:nvPr>
            <p:ph type="title"/>
          </p:nvPr>
        </p:nvSpPr>
        <p:spPr>
          <a:xfrm>
            <a:off x="285751" y="575023"/>
            <a:ext cx="2000249" cy="1397458"/>
          </a:xfrm>
        </p:spPr>
        <p:txBody>
          <a:bodyPr/>
          <a:lstStyle/>
          <a:p>
            <a:r>
              <a:rPr lang="en-GB" noProof="0" dirty="0"/>
              <a:t>Gross operating </a:t>
            </a:r>
            <a:r>
              <a:rPr lang="en-GB" dirty="0"/>
              <a:t>c</a:t>
            </a:r>
            <a:r>
              <a:rPr lang="en-GB" noProof="0" dirty="0" err="1"/>
              <a:t>ost</a:t>
            </a:r>
            <a:r>
              <a:rPr lang="en-GB" noProof="0" dirty="0"/>
              <a:t> growth was largely driven by Electricity cost</a:t>
            </a:r>
            <a:endParaRPr lang="en-US" noProof="0" dirty="0"/>
          </a:p>
        </p:txBody>
      </p:sp>
      <p:cxnSp>
        <p:nvCxnSpPr>
          <p:cNvPr id="17" name="Straight Connector 16">
            <a:extLst>
              <a:ext uri="{FF2B5EF4-FFF2-40B4-BE49-F238E27FC236}">
                <a16:creationId xmlns:a16="http://schemas.microsoft.com/office/drawing/2014/main" id="{6C97F34A-EF54-E157-01C9-99B794762995}"/>
              </a:ext>
            </a:extLst>
          </p:cNvPr>
          <p:cNvCxnSpPr>
            <a:cxnSpLocks/>
          </p:cNvCxnSpPr>
          <p:nvPr/>
        </p:nvCxnSpPr>
        <p:spPr>
          <a:xfrm flipH="1" flipV="1">
            <a:off x="6414247" y="781671"/>
            <a:ext cx="8068" cy="59231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7" name="Content Placeholder 6">
            <a:extLst>
              <a:ext uri="{FF2B5EF4-FFF2-40B4-BE49-F238E27FC236}">
                <a16:creationId xmlns:a16="http://schemas.microsoft.com/office/drawing/2014/main" id="{437C913C-32C1-2517-AC7B-3020574CE4CE}"/>
              </a:ext>
            </a:extLst>
          </p:cNvPr>
          <p:cNvSpPr>
            <a:spLocks noGrp="1"/>
          </p:cNvSpPr>
          <p:nvPr>
            <p:ph idx="13"/>
          </p:nvPr>
        </p:nvSpPr>
        <p:spPr/>
        <p:txBody>
          <a:bodyPr/>
          <a:lstStyle/>
          <a:p>
            <a:r>
              <a:rPr lang="en-GB" dirty="0"/>
              <a:t>All Property</a:t>
            </a:r>
            <a:endParaRPr lang="en-ZA" dirty="0"/>
          </a:p>
        </p:txBody>
      </p:sp>
      <p:sp>
        <p:nvSpPr>
          <p:cNvPr id="3" name="Content Placeholder 16">
            <a:extLst>
              <a:ext uri="{FF2B5EF4-FFF2-40B4-BE49-F238E27FC236}">
                <a16:creationId xmlns:a16="http://schemas.microsoft.com/office/drawing/2014/main" id="{F5B8E7BD-4354-71E5-9E29-0A2690AAA2B8}"/>
              </a:ext>
            </a:extLst>
          </p:cNvPr>
          <p:cNvSpPr>
            <a:spLocks noGrp="1"/>
          </p:cNvSpPr>
          <p:nvPr>
            <p:ph idx="1"/>
          </p:nvPr>
        </p:nvSpPr>
        <p:spPr>
          <a:xfrm>
            <a:off x="285750" y="4348310"/>
            <a:ext cx="2000250" cy="202713"/>
          </a:xfrm>
        </p:spPr>
        <p:txBody>
          <a:bodyPr/>
          <a:lstStyle/>
          <a:p>
            <a:r>
              <a:rPr lang="en-GB" dirty="0"/>
              <a:t>Same Store</a:t>
            </a:r>
            <a:endParaRPr lang="en-ZA" dirty="0"/>
          </a:p>
        </p:txBody>
      </p:sp>
    </p:spTree>
    <p:extLst>
      <p:ext uri="{BB962C8B-B14F-4D97-AF65-F5344CB8AC3E}">
        <p14:creationId xmlns:p14="http://schemas.microsoft.com/office/powerpoint/2010/main" val="241271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0B33C-CB34-8580-553A-13DA21410EF3}"/>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51ED506-984D-9663-122B-5459E5DA85D1}"/>
              </a:ext>
            </a:extLst>
          </p:cNvPr>
          <p:cNvSpPr>
            <a:spLocks noGrp="1"/>
          </p:cNvSpPr>
          <p:nvPr>
            <p:ph idx="1"/>
          </p:nvPr>
        </p:nvSpPr>
        <p:spPr>
          <a:xfrm>
            <a:off x="190500" y="4436504"/>
            <a:ext cx="2000250" cy="274693"/>
          </a:xfrm>
        </p:spPr>
        <p:txBody>
          <a:bodyPr/>
          <a:lstStyle/>
          <a:p>
            <a:r>
              <a:rPr lang="en-GB" dirty="0"/>
              <a:t>Standing Investments</a:t>
            </a:r>
            <a:endParaRPr lang="en-ZA" dirty="0"/>
          </a:p>
        </p:txBody>
      </p:sp>
      <p:sp>
        <p:nvSpPr>
          <p:cNvPr id="6" name="Content Placeholder 5">
            <a:extLst>
              <a:ext uri="{FF2B5EF4-FFF2-40B4-BE49-F238E27FC236}">
                <a16:creationId xmlns:a16="http://schemas.microsoft.com/office/drawing/2014/main" id="{78194A99-4779-9C7C-7228-B93497B88287}"/>
              </a:ext>
            </a:extLst>
          </p:cNvPr>
          <p:cNvSpPr>
            <a:spLocks noGrp="1"/>
          </p:cNvSpPr>
          <p:nvPr>
            <p:ph idx="13"/>
          </p:nvPr>
        </p:nvSpPr>
        <p:spPr/>
        <p:txBody>
          <a:bodyPr/>
          <a:lstStyle/>
          <a:p>
            <a:r>
              <a:rPr lang="en-GB" dirty="0"/>
              <a:t>Sector Analysis</a:t>
            </a:r>
            <a:endParaRPr lang="en-ZA" dirty="0"/>
          </a:p>
        </p:txBody>
      </p:sp>
      <p:sp>
        <p:nvSpPr>
          <p:cNvPr id="14" name="Text Placeholder 13">
            <a:extLst>
              <a:ext uri="{FF2B5EF4-FFF2-40B4-BE49-F238E27FC236}">
                <a16:creationId xmlns:a16="http://schemas.microsoft.com/office/drawing/2014/main" id="{DB1848A3-6204-D663-0D77-9BCCB1912D3F}"/>
              </a:ext>
            </a:extLst>
          </p:cNvPr>
          <p:cNvSpPr>
            <a:spLocks noGrp="1"/>
          </p:cNvSpPr>
          <p:nvPr>
            <p:ph type="body" sz="quarter" idx="15"/>
          </p:nvPr>
        </p:nvSpPr>
        <p:spPr/>
        <p:txBody>
          <a:bodyPr/>
          <a:lstStyle/>
          <a:p>
            <a:r>
              <a:rPr lang="en-GB" dirty="0"/>
              <a:t>Source: MSCI</a:t>
            </a:r>
          </a:p>
        </p:txBody>
      </p:sp>
      <p:sp>
        <p:nvSpPr>
          <p:cNvPr id="10" name="Title 9">
            <a:extLst>
              <a:ext uri="{FF2B5EF4-FFF2-40B4-BE49-F238E27FC236}">
                <a16:creationId xmlns:a16="http://schemas.microsoft.com/office/drawing/2014/main" id="{F739B759-CA21-19E0-BF13-AD44FB2779AD}"/>
              </a:ext>
            </a:extLst>
          </p:cNvPr>
          <p:cNvSpPr>
            <a:spLocks noGrp="1"/>
          </p:cNvSpPr>
          <p:nvPr>
            <p:ph type="title"/>
          </p:nvPr>
        </p:nvSpPr>
        <p:spPr/>
        <p:txBody>
          <a:bodyPr/>
          <a:lstStyle/>
          <a:p>
            <a:r>
              <a:rPr lang="en-GB" sz="2400" dirty="0"/>
              <a:t>Total Return improved for each sector  - industrial showing the best returns, again</a:t>
            </a:r>
            <a:endParaRPr lang="en-ZA" sz="2400" dirty="0"/>
          </a:p>
        </p:txBody>
      </p:sp>
      <p:sp>
        <p:nvSpPr>
          <p:cNvPr id="4" name="Slide Number Placeholder 3">
            <a:extLst>
              <a:ext uri="{FF2B5EF4-FFF2-40B4-BE49-F238E27FC236}">
                <a16:creationId xmlns:a16="http://schemas.microsoft.com/office/drawing/2014/main" id="{B2CFA48E-B9F6-1574-91DF-0506E1DBD2E3}"/>
              </a:ext>
            </a:extLst>
          </p:cNvPr>
          <p:cNvSpPr>
            <a:spLocks noGrp="1"/>
          </p:cNvSpPr>
          <p:nvPr>
            <p:ph type="sldNum" sz="quarter" idx="4"/>
          </p:nvPr>
        </p:nvSpPr>
        <p:spPr/>
        <p:txBody>
          <a:bodyPr/>
          <a:lstStyle/>
          <a:p>
            <a:fld id="{70F63544-3858-4327-B6B2-E49B7EA9EE60}" type="slidenum">
              <a:rPr lang="en-GB" smtClean="0"/>
              <a:pPr/>
              <a:t>18</a:t>
            </a:fld>
            <a:endParaRPr lang="en-GB"/>
          </a:p>
        </p:txBody>
      </p:sp>
      <p:pic>
        <p:nvPicPr>
          <p:cNvPr id="7" name="Content Placeholder 6">
            <a:extLst>
              <a:ext uri="{FF2B5EF4-FFF2-40B4-BE49-F238E27FC236}">
                <a16:creationId xmlns:a16="http://schemas.microsoft.com/office/drawing/2014/main" id="{0BDF53EC-0E7D-FD22-F8E5-DBF79157A5B9}"/>
              </a:ext>
            </a:extLst>
          </p:cNvPr>
          <p:cNvPicPr>
            <a:picLocks noGrp="1" noChangeAspect="1"/>
          </p:cNvPicPr>
          <p:nvPr>
            <p:ph idx="14"/>
          </p:nvPr>
        </p:nvPicPr>
        <p:blipFill>
          <a:blip r:embed="rId3"/>
          <a:stretch>
            <a:fillRect/>
          </a:stretch>
        </p:blipFill>
        <p:spPr>
          <a:prstGeom prst="rect">
            <a:avLst/>
          </a:prstGeom>
        </p:spPr>
      </p:pic>
    </p:spTree>
    <p:extLst>
      <p:ext uri="{BB962C8B-B14F-4D97-AF65-F5344CB8AC3E}">
        <p14:creationId xmlns:p14="http://schemas.microsoft.com/office/powerpoint/2010/main" val="4029329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4825E-391A-6990-EFBF-96DAB5C1F6B9}"/>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5241B84C-7EDB-7152-ABD1-E61835FDD04E}"/>
              </a:ext>
            </a:extLst>
          </p:cNvPr>
          <p:cNvPicPr>
            <a:picLocks noChangeAspect="1"/>
          </p:cNvPicPr>
          <p:nvPr/>
        </p:nvPicPr>
        <p:blipFill>
          <a:blip r:embed="rId3"/>
          <a:stretch>
            <a:fillRect/>
          </a:stretch>
        </p:blipFill>
        <p:spPr>
          <a:xfrm>
            <a:off x="2667756" y="562428"/>
            <a:ext cx="5992887" cy="4523624"/>
          </a:xfrm>
          <a:prstGeom prst="rect">
            <a:avLst/>
          </a:prstGeom>
        </p:spPr>
      </p:pic>
      <p:sp>
        <p:nvSpPr>
          <p:cNvPr id="4" name="Content Placeholder 3">
            <a:extLst>
              <a:ext uri="{FF2B5EF4-FFF2-40B4-BE49-F238E27FC236}">
                <a16:creationId xmlns:a16="http://schemas.microsoft.com/office/drawing/2014/main" id="{6AF88DCF-BED1-F79D-B736-F3C229D0C923}"/>
              </a:ext>
            </a:extLst>
          </p:cNvPr>
          <p:cNvSpPr>
            <a:spLocks noGrp="1"/>
          </p:cNvSpPr>
          <p:nvPr>
            <p:ph idx="13"/>
          </p:nvPr>
        </p:nvSpPr>
        <p:spPr>
          <a:xfrm>
            <a:off x="285751" y="281575"/>
            <a:ext cx="2000250" cy="285750"/>
          </a:xfrm>
        </p:spPr>
        <p:txBody>
          <a:bodyPr/>
          <a:lstStyle/>
          <a:p>
            <a:r>
              <a:rPr lang="en-US" noProof="0" dirty="0"/>
              <a:t>Sector Analysis</a:t>
            </a:r>
          </a:p>
        </p:txBody>
      </p:sp>
      <p:sp>
        <p:nvSpPr>
          <p:cNvPr id="22" name="Slide Number Placeholder 21">
            <a:extLst>
              <a:ext uri="{FF2B5EF4-FFF2-40B4-BE49-F238E27FC236}">
                <a16:creationId xmlns:a16="http://schemas.microsoft.com/office/drawing/2014/main" id="{09073F82-5777-3B00-36EF-DC650954FAAB}"/>
              </a:ext>
            </a:extLst>
          </p:cNvPr>
          <p:cNvSpPr>
            <a:spLocks noGrp="1"/>
          </p:cNvSpPr>
          <p:nvPr>
            <p:ph type="sldNum" sz="quarter" idx="16"/>
          </p:nvPr>
        </p:nvSpPr>
        <p:spPr>
          <a:xfrm>
            <a:off x="11523001" y="6580431"/>
            <a:ext cx="288000" cy="107722"/>
          </a:xfrm>
          <a:prstGeom prst="rect">
            <a:avLst/>
          </a:prstGeom>
        </p:spPr>
        <p:txBody>
          <a:bodyPr vert="horz" lIns="0" tIns="0" rIns="0" bIns="0" rtlCol="0" anchor="ctr"/>
          <a:lstStyle>
            <a:defPPr>
              <a:defRPr lang="en-US"/>
            </a:defPPr>
            <a:lvl1pPr marL="0" algn="r" defTabSz="914400" rtl="0" eaLnBrk="1" latinLnBrk="0" hangingPunct="1">
              <a:defRPr sz="7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F63544-3858-4327-B6B2-E49B7EA9EE60}" type="slidenum">
              <a:rPr lang="en-GB" smtClean="0"/>
              <a:pPr/>
              <a:t>19</a:t>
            </a:fld>
            <a:endParaRPr lang="en-US" noProof="0" dirty="0"/>
          </a:p>
        </p:txBody>
      </p:sp>
      <p:sp>
        <p:nvSpPr>
          <p:cNvPr id="11" name="Text Placeholder 10">
            <a:extLst>
              <a:ext uri="{FF2B5EF4-FFF2-40B4-BE49-F238E27FC236}">
                <a16:creationId xmlns:a16="http://schemas.microsoft.com/office/drawing/2014/main" id="{AF53F704-265D-B9EF-1612-3705500D8EF6}"/>
              </a:ext>
            </a:extLst>
          </p:cNvPr>
          <p:cNvSpPr>
            <a:spLocks noGrp="1"/>
          </p:cNvSpPr>
          <p:nvPr>
            <p:ph type="body" sz="quarter" idx="15"/>
          </p:nvPr>
        </p:nvSpPr>
        <p:spPr>
          <a:xfrm>
            <a:off x="285751" y="4574381"/>
            <a:ext cx="6572249" cy="285750"/>
          </a:xfrm>
        </p:spPr>
        <p:txBody>
          <a:bodyPr/>
          <a:lstStyle/>
          <a:p>
            <a:r>
              <a:rPr lang="en-US" noProof="0" dirty="0"/>
              <a:t>Source: MSCI</a:t>
            </a:r>
          </a:p>
        </p:txBody>
      </p:sp>
      <p:sp>
        <p:nvSpPr>
          <p:cNvPr id="2" name="Title 1">
            <a:extLst>
              <a:ext uri="{FF2B5EF4-FFF2-40B4-BE49-F238E27FC236}">
                <a16:creationId xmlns:a16="http://schemas.microsoft.com/office/drawing/2014/main" id="{04E5FD53-D2A0-C03A-07EB-FEE3D68CAD48}"/>
              </a:ext>
            </a:extLst>
          </p:cNvPr>
          <p:cNvSpPr>
            <a:spLocks noGrp="1"/>
          </p:cNvSpPr>
          <p:nvPr>
            <p:ph type="title"/>
          </p:nvPr>
        </p:nvSpPr>
        <p:spPr>
          <a:xfrm>
            <a:off x="285751" y="575023"/>
            <a:ext cx="2000249" cy="569120"/>
          </a:xfrm>
        </p:spPr>
        <p:txBody>
          <a:bodyPr/>
          <a:lstStyle/>
          <a:p>
            <a:r>
              <a:rPr lang="en-GB" noProof="0" dirty="0"/>
              <a:t>Spread of capital growth is narrower for retail and industrial than for office and residential. The tail for offices is longer.</a:t>
            </a:r>
            <a:endParaRPr lang="en-US" noProof="0" dirty="0"/>
          </a:p>
        </p:txBody>
      </p:sp>
      <p:sp>
        <p:nvSpPr>
          <p:cNvPr id="16" name="Content Placeholder 2">
            <a:extLst>
              <a:ext uri="{FF2B5EF4-FFF2-40B4-BE49-F238E27FC236}">
                <a16:creationId xmlns:a16="http://schemas.microsoft.com/office/drawing/2014/main" id="{F15B0DFC-84A5-9F46-F2A4-2B1E042ED62B}"/>
              </a:ext>
            </a:extLst>
          </p:cNvPr>
          <p:cNvSpPr txBox="1">
            <a:spLocks/>
          </p:cNvSpPr>
          <p:nvPr/>
        </p:nvSpPr>
        <p:spPr>
          <a:xfrm>
            <a:off x="6133987" y="3633000"/>
            <a:ext cx="353483" cy="14131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spcAft>
                <a:spcPts val="600"/>
              </a:spcAft>
              <a:buFont typeface="Inter" panose="02000503000000020004" pitchFamily="2" charset="0"/>
              <a:buNone/>
              <a:defRPr sz="1400" kern="1200" spc="-30" baseline="0">
                <a:solidFill>
                  <a:schemeClr val="tx1"/>
                </a:solidFill>
                <a:latin typeface="+mn-lt"/>
                <a:ea typeface="+mn-ea"/>
                <a:cs typeface="+mn-cs"/>
              </a:defRPr>
            </a:lvl1pPr>
            <a:lvl2pPr marL="180975" indent="-180975" algn="l" defTabSz="914400" rtl="0" eaLnBrk="1" latinLnBrk="0" hangingPunct="1">
              <a:lnSpc>
                <a:spcPct val="100000"/>
              </a:lnSpc>
              <a:spcBef>
                <a:spcPts val="500"/>
              </a:spcBef>
              <a:spcAft>
                <a:spcPts val="500"/>
              </a:spcAft>
              <a:buClr>
                <a:schemeClr val="tx2"/>
              </a:buClr>
              <a:buFont typeface="Wingdings" panose="05000000000000000000" pitchFamily="2" charset="2"/>
              <a:buChar char="à"/>
              <a:defRPr sz="1400" kern="1200" spc="-3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Inter" panose="02000503000000020004" pitchFamily="2" charset="0"/>
              <a:buNone/>
              <a:tabLst/>
              <a:defRPr sz="1600" b="1" kern="1200" spc="-50" baseline="0">
                <a:solidFill>
                  <a:schemeClr val="tx1"/>
                </a:solidFill>
                <a:latin typeface="Inter 24pt 24pt SemiBold" panose="02000503000000020004" pitchFamily="2" charset="0"/>
                <a:ea typeface="Inter 24pt 24pt SemiBold" panose="02000503000000020004" pitchFamily="2" charset="0"/>
                <a:cs typeface="+mn-cs"/>
              </a:defRPr>
            </a:lvl3pPr>
            <a:lvl4pPr marL="0" indent="0" algn="l" defTabSz="914400" rtl="0" eaLnBrk="1" latinLnBrk="0" hangingPunct="1">
              <a:lnSpc>
                <a:spcPct val="120000"/>
              </a:lnSpc>
              <a:spcBef>
                <a:spcPts val="500"/>
              </a:spcBef>
              <a:spcAft>
                <a:spcPts val="500"/>
              </a:spcAft>
              <a:buFont typeface="Inter" panose="02000503000000020004" pitchFamily="2" charset="0"/>
              <a:buNone/>
              <a:defRPr sz="1200" kern="1200">
                <a:solidFill>
                  <a:schemeClr val="tx1"/>
                </a:solidFill>
                <a:latin typeface="+mj-lt"/>
                <a:ea typeface="+mn-ea"/>
                <a:cs typeface="+mn-cs"/>
              </a:defRPr>
            </a:lvl4pPr>
            <a:lvl5pPr marL="180975" indent="-180975" algn="l" defTabSz="914400" rtl="0" eaLnBrk="1" latinLnBrk="0" hangingPunct="1">
              <a:lnSpc>
                <a:spcPct val="120000"/>
              </a:lnSpc>
              <a:spcBef>
                <a:spcPts val="300"/>
              </a:spcBef>
              <a:spcAft>
                <a:spcPts val="300"/>
              </a:spcAft>
              <a:buClr>
                <a:schemeClr val="tx2"/>
              </a:buClr>
              <a:buFont typeface="Wingdings" panose="05000000000000000000" pitchFamily="2" charset="2"/>
              <a:buChar char="à"/>
              <a:defRPr sz="1200" kern="1200">
                <a:solidFill>
                  <a:schemeClr val="tx1"/>
                </a:solidFill>
                <a:latin typeface="+mj-lt"/>
                <a:ea typeface="+mn-ea"/>
                <a:cs typeface="+mn-cs"/>
              </a:defRPr>
            </a:lvl5pPr>
            <a:lvl6pPr marL="0" indent="0" algn="l" defTabSz="914400" rtl="0" eaLnBrk="1" latinLnBrk="0" hangingPunct="1">
              <a:lnSpc>
                <a:spcPct val="100000"/>
              </a:lnSpc>
              <a:spcBef>
                <a:spcPts val="1200"/>
              </a:spcBef>
              <a:buFont typeface="Inter" panose="02000503000000020004" pitchFamily="2" charset="0"/>
              <a:buNone/>
              <a:defRPr sz="1100" b="1" kern="1200" cap="all" baseline="0">
                <a:solidFill>
                  <a:schemeClr val="tx1"/>
                </a:solidFill>
                <a:latin typeface="Inter 24pt 24pt SemiBold" panose="02000503000000020004" pitchFamily="2" charset="0"/>
                <a:ea typeface="Inter 24pt 24pt SemiBold" panose="02000503000000020004" pitchFamily="2" charset="0"/>
                <a:cs typeface="+mn-cs"/>
              </a:defRPr>
            </a:lvl6pPr>
            <a:lvl7pPr marL="0" indent="0" algn="l" defTabSz="914400" rtl="0" eaLnBrk="1" latinLnBrk="0" hangingPunct="1">
              <a:lnSpc>
                <a:spcPct val="120000"/>
              </a:lnSpc>
              <a:spcBef>
                <a:spcPts val="500"/>
              </a:spcBef>
              <a:buFont typeface="Inter" panose="02000503000000020004" pitchFamily="2" charset="0"/>
              <a:buNone/>
              <a:defRPr sz="1000" kern="1200">
                <a:solidFill>
                  <a:schemeClr val="tx1"/>
                </a:solidFill>
                <a:latin typeface="+mj-lt"/>
                <a:ea typeface="+mn-ea"/>
                <a:cs typeface="+mn-cs"/>
              </a:defRPr>
            </a:lvl7pPr>
            <a:lvl8pPr marL="180975" indent="-180975" algn="l" defTabSz="914400" rtl="0" eaLnBrk="1" latinLnBrk="0" hangingPunct="1">
              <a:lnSpc>
                <a:spcPct val="120000"/>
              </a:lnSpc>
              <a:spcBef>
                <a:spcPts val="500"/>
              </a:spcBef>
              <a:buClr>
                <a:schemeClr val="accent1"/>
              </a:buClr>
              <a:buFont typeface="Wingdings" panose="05000000000000000000" pitchFamily="2" charset="2"/>
              <a:buChar char="à"/>
              <a:defRPr sz="1000" kern="1200">
                <a:solidFill>
                  <a:schemeClr val="tx1"/>
                </a:solidFill>
                <a:latin typeface="+mj-lt"/>
                <a:ea typeface="+mn-ea"/>
                <a:cs typeface="+mn-cs"/>
              </a:defRPr>
            </a:lvl8pPr>
            <a:lvl9pPr marL="3657600" indent="-3657600" algn="l" defTabSz="914400" rtl="0" eaLnBrk="1" latinLnBrk="0" hangingPunct="1">
              <a:lnSpc>
                <a:spcPct val="100000"/>
              </a:lnSpc>
              <a:spcBef>
                <a:spcPts val="1800"/>
              </a:spcBef>
              <a:buFont typeface="Inter" panose="02000503000000020004" pitchFamily="2" charset="0"/>
              <a:buNone/>
              <a:defRPr sz="2000" b="1" kern="1200" spc="-70" baseline="0">
                <a:solidFill>
                  <a:schemeClr val="accent1"/>
                </a:solidFill>
                <a:latin typeface="Inter 24pt 24pt SemiBold" panose="02000503000000020004" pitchFamily="2" charset="0"/>
                <a:ea typeface="Inter 24pt 24pt SemiBold" panose="02000503000000020004" pitchFamily="2" charset="0"/>
                <a:cs typeface="+mn-cs"/>
              </a:defRPr>
            </a:lvl9pPr>
          </a:lstStyle>
          <a:p>
            <a:pPr lvl="5"/>
            <a:r>
              <a:rPr lang="en-US" sz="1200" dirty="0"/>
              <a:t>3.4</a:t>
            </a:r>
          </a:p>
        </p:txBody>
      </p:sp>
      <p:sp>
        <p:nvSpPr>
          <p:cNvPr id="17" name="Oval 16">
            <a:extLst>
              <a:ext uri="{FF2B5EF4-FFF2-40B4-BE49-F238E27FC236}">
                <a16:creationId xmlns:a16="http://schemas.microsoft.com/office/drawing/2014/main" id="{3EECDCFC-9E76-B529-426B-A3F889601AFC}"/>
              </a:ext>
            </a:extLst>
          </p:cNvPr>
          <p:cNvSpPr/>
          <p:nvPr/>
        </p:nvSpPr>
        <p:spPr>
          <a:xfrm>
            <a:off x="6199958" y="3495371"/>
            <a:ext cx="108000" cy="108000"/>
          </a:xfrm>
          <a:prstGeom prst="ellipse">
            <a:avLst/>
          </a:prstGeom>
          <a:solidFill>
            <a:srgbClr val="E73D8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sz="1013"/>
          </a:p>
        </p:txBody>
      </p:sp>
      <p:sp>
        <p:nvSpPr>
          <p:cNvPr id="18" name="Content Placeholder 2">
            <a:extLst>
              <a:ext uri="{FF2B5EF4-FFF2-40B4-BE49-F238E27FC236}">
                <a16:creationId xmlns:a16="http://schemas.microsoft.com/office/drawing/2014/main" id="{37A06D76-37FA-3C28-3451-F12B4CBB2EDB}"/>
              </a:ext>
            </a:extLst>
          </p:cNvPr>
          <p:cNvSpPr txBox="1">
            <a:spLocks/>
          </p:cNvSpPr>
          <p:nvPr/>
        </p:nvSpPr>
        <p:spPr>
          <a:xfrm>
            <a:off x="5856687" y="2212738"/>
            <a:ext cx="353483" cy="14131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spcAft>
                <a:spcPts val="600"/>
              </a:spcAft>
              <a:buFont typeface="Inter" panose="02000503000000020004" pitchFamily="2" charset="0"/>
              <a:buNone/>
              <a:defRPr sz="1400" kern="1200" spc="-30" baseline="0">
                <a:solidFill>
                  <a:schemeClr val="tx1"/>
                </a:solidFill>
                <a:latin typeface="+mn-lt"/>
                <a:ea typeface="+mn-ea"/>
                <a:cs typeface="+mn-cs"/>
              </a:defRPr>
            </a:lvl1pPr>
            <a:lvl2pPr marL="180975" indent="-180975" algn="l" defTabSz="914400" rtl="0" eaLnBrk="1" latinLnBrk="0" hangingPunct="1">
              <a:lnSpc>
                <a:spcPct val="100000"/>
              </a:lnSpc>
              <a:spcBef>
                <a:spcPts val="500"/>
              </a:spcBef>
              <a:spcAft>
                <a:spcPts val="500"/>
              </a:spcAft>
              <a:buClr>
                <a:schemeClr val="tx2"/>
              </a:buClr>
              <a:buFont typeface="Wingdings" panose="05000000000000000000" pitchFamily="2" charset="2"/>
              <a:buChar char="à"/>
              <a:defRPr sz="1400" kern="1200" spc="-3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Inter" panose="02000503000000020004" pitchFamily="2" charset="0"/>
              <a:buNone/>
              <a:tabLst/>
              <a:defRPr sz="1600" b="1" kern="1200" spc="-50" baseline="0">
                <a:solidFill>
                  <a:schemeClr val="tx1"/>
                </a:solidFill>
                <a:latin typeface="Inter 24pt 24pt SemiBold" panose="02000503000000020004" pitchFamily="2" charset="0"/>
                <a:ea typeface="Inter 24pt 24pt SemiBold" panose="02000503000000020004" pitchFamily="2" charset="0"/>
                <a:cs typeface="+mn-cs"/>
              </a:defRPr>
            </a:lvl3pPr>
            <a:lvl4pPr marL="0" indent="0" algn="l" defTabSz="914400" rtl="0" eaLnBrk="1" latinLnBrk="0" hangingPunct="1">
              <a:lnSpc>
                <a:spcPct val="120000"/>
              </a:lnSpc>
              <a:spcBef>
                <a:spcPts val="500"/>
              </a:spcBef>
              <a:spcAft>
                <a:spcPts val="500"/>
              </a:spcAft>
              <a:buFont typeface="Inter" panose="02000503000000020004" pitchFamily="2" charset="0"/>
              <a:buNone/>
              <a:defRPr sz="1200" kern="1200">
                <a:solidFill>
                  <a:schemeClr val="tx1"/>
                </a:solidFill>
                <a:latin typeface="+mj-lt"/>
                <a:ea typeface="+mn-ea"/>
                <a:cs typeface="+mn-cs"/>
              </a:defRPr>
            </a:lvl4pPr>
            <a:lvl5pPr marL="180975" indent="-180975" algn="l" defTabSz="914400" rtl="0" eaLnBrk="1" latinLnBrk="0" hangingPunct="1">
              <a:lnSpc>
                <a:spcPct val="120000"/>
              </a:lnSpc>
              <a:spcBef>
                <a:spcPts val="300"/>
              </a:spcBef>
              <a:spcAft>
                <a:spcPts val="300"/>
              </a:spcAft>
              <a:buClr>
                <a:schemeClr val="tx2"/>
              </a:buClr>
              <a:buFont typeface="Wingdings" panose="05000000000000000000" pitchFamily="2" charset="2"/>
              <a:buChar char="à"/>
              <a:defRPr sz="1200" kern="1200">
                <a:solidFill>
                  <a:schemeClr val="tx1"/>
                </a:solidFill>
                <a:latin typeface="+mj-lt"/>
                <a:ea typeface="+mn-ea"/>
                <a:cs typeface="+mn-cs"/>
              </a:defRPr>
            </a:lvl5pPr>
            <a:lvl6pPr marL="0" indent="0" algn="l" defTabSz="914400" rtl="0" eaLnBrk="1" latinLnBrk="0" hangingPunct="1">
              <a:lnSpc>
                <a:spcPct val="100000"/>
              </a:lnSpc>
              <a:spcBef>
                <a:spcPts val="1200"/>
              </a:spcBef>
              <a:buFont typeface="Inter" panose="02000503000000020004" pitchFamily="2" charset="0"/>
              <a:buNone/>
              <a:defRPr sz="1100" b="1" kern="1200" cap="all" baseline="0">
                <a:solidFill>
                  <a:schemeClr val="tx1"/>
                </a:solidFill>
                <a:latin typeface="Inter 24pt 24pt SemiBold" panose="02000503000000020004" pitchFamily="2" charset="0"/>
                <a:ea typeface="Inter 24pt 24pt SemiBold" panose="02000503000000020004" pitchFamily="2" charset="0"/>
                <a:cs typeface="+mn-cs"/>
              </a:defRPr>
            </a:lvl6pPr>
            <a:lvl7pPr marL="0" indent="0" algn="l" defTabSz="914400" rtl="0" eaLnBrk="1" latinLnBrk="0" hangingPunct="1">
              <a:lnSpc>
                <a:spcPct val="120000"/>
              </a:lnSpc>
              <a:spcBef>
                <a:spcPts val="500"/>
              </a:spcBef>
              <a:buFont typeface="Inter" panose="02000503000000020004" pitchFamily="2" charset="0"/>
              <a:buNone/>
              <a:defRPr sz="1000" kern="1200">
                <a:solidFill>
                  <a:schemeClr val="tx1"/>
                </a:solidFill>
                <a:latin typeface="+mj-lt"/>
                <a:ea typeface="+mn-ea"/>
                <a:cs typeface="+mn-cs"/>
              </a:defRPr>
            </a:lvl7pPr>
            <a:lvl8pPr marL="180975" indent="-180975" algn="l" defTabSz="914400" rtl="0" eaLnBrk="1" latinLnBrk="0" hangingPunct="1">
              <a:lnSpc>
                <a:spcPct val="120000"/>
              </a:lnSpc>
              <a:spcBef>
                <a:spcPts val="500"/>
              </a:spcBef>
              <a:buClr>
                <a:schemeClr val="accent1"/>
              </a:buClr>
              <a:buFont typeface="Wingdings" panose="05000000000000000000" pitchFamily="2" charset="2"/>
              <a:buChar char="à"/>
              <a:defRPr sz="1000" kern="1200">
                <a:solidFill>
                  <a:schemeClr val="tx1"/>
                </a:solidFill>
                <a:latin typeface="+mj-lt"/>
                <a:ea typeface="+mn-ea"/>
                <a:cs typeface="+mn-cs"/>
              </a:defRPr>
            </a:lvl8pPr>
            <a:lvl9pPr marL="3657600" indent="-3657600" algn="l" defTabSz="914400" rtl="0" eaLnBrk="1" latinLnBrk="0" hangingPunct="1">
              <a:lnSpc>
                <a:spcPct val="100000"/>
              </a:lnSpc>
              <a:spcBef>
                <a:spcPts val="1800"/>
              </a:spcBef>
              <a:buFont typeface="Inter" panose="02000503000000020004" pitchFamily="2" charset="0"/>
              <a:buNone/>
              <a:defRPr sz="2000" b="1" kern="1200" spc="-70" baseline="0">
                <a:solidFill>
                  <a:schemeClr val="accent1"/>
                </a:solidFill>
                <a:latin typeface="Inter 24pt 24pt SemiBold" panose="02000503000000020004" pitchFamily="2" charset="0"/>
                <a:ea typeface="Inter 24pt 24pt SemiBold" panose="02000503000000020004" pitchFamily="2" charset="0"/>
                <a:cs typeface="+mn-cs"/>
              </a:defRPr>
            </a:lvl9pPr>
          </a:lstStyle>
          <a:p>
            <a:pPr lvl="5"/>
            <a:r>
              <a:rPr lang="en-US" sz="1200" dirty="0"/>
              <a:t>0.4</a:t>
            </a:r>
          </a:p>
        </p:txBody>
      </p:sp>
      <p:sp>
        <p:nvSpPr>
          <p:cNvPr id="19" name="Oval 18">
            <a:extLst>
              <a:ext uri="{FF2B5EF4-FFF2-40B4-BE49-F238E27FC236}">
                <a16:creationId xmlns:a16="http://schemas.microsoft.com/office/drawing/2014/main" id="{3F04267F-8907-2AB2-97CD-B9F6F85C8673}"/>
              </a:ext>
            </a:extLst>
          </p:cNvPr>
          <p:cNvSpPr/>
          <p:nvPr/>
        </p:nvSpPr>
        <p:spPr>
          <a:xfrm>
            <a:off x="5969901" y="2134266"/>
            <a:ext cx="108000" cy="108000"/>
          </a:xfrm>
          <a:prstGeom prst="ellipse">
            <a:avLst/>
          </a:prstGeom>
          <a:solidFill>
            <a:srgbClr val="E73D8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sz="1013"/>
          </a:p>
        </p:txBody>
      </p:sp>
      <p:sp>
        <p:nvSpPr>
          <p:cNvPr id="23" name="Oval 22">
            <a:extLst>
              <a:ext uri="{FF2B5EF4-FFF2-40B4-BE49-F238E27FC236}">
                <a16:creationId xmlns:a16="http://schemas.microsoft.com/office/drawing/2014/main" id="{D5D6CF3C-3D11-8391-06A3-D7C5B8E4A327}"/>
              </a:ext>
            </a:extLst>
          </p:cNvPr>
          <p:cNvSpPr/>
          <p:nvPr/>
        </p:nvSpPr>
        <p:spPr>
          <a:xfrm>
            <a:off x="6095444" y="2733005"/>
            <a:ext cx="108000" cy="108000"/>
          </a:xfrm>
          <a:prstGeom prst="ellipse">
            <a:avLst/>
          </a:prstGeom>
          <a:solidFill>
            <a:srgbClr val="E73D8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sz="1013"/>
          </a:p>
        </p:txBody>
      </p:sp>
      <p:sp>
        <p:nvSpPr>
          <p:cNvPr id="24" name="Content Placeholder 2">
            <a:extLst>
              <a:ext uri="{FF2B5EF4-FFF2-40B4-BE49-F238E27FC236}">
                <a16:creationId xmlns:a16="http://schemas.microsoft.com/office/drawing/2014/main" id="{C759CFD7-4A7A-F4A1-2F11-5C463F44D8D1}"/>
              </a:ext>
            </a:extLst>
          </p:cNvPr>
          <p:cNvSpPr txBox="1">
            <a:spLocks/>
          </p:cNvSpPr>
          <p:nvPr/>
        </p:nvSpPr>
        <p:spPr>
          <a:xfrm>
            <a:off x="6253958" y="1218809"/>
            <a:ext cx="353483" cy="14131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spcAft>
                <a:spcPts val="600"/>
              </a:spcAft>
              <a:buFont typeface="Inter" panose="02000503000000020004" pitchFamily="2" charset="0"/>
              <a:buNone/>
              <a:defRPr sz="1400" kern="1200" spc="-30" baseline="0">
                <a:solidFill>
                  <a:schemeClr val="tx1"/>
                </a:solidFill>
                <a:latin typeface="+mn-lt"/>
                <a:ea typeface="+mn-ea"/>
                <a:cs typeface="+mn-cs"/>
              </a:defRPr>
            </a:lvl1pPr>
            <a:lvl2pPr marL="180975" indent="-180975" algn="l" defTabSz="914400" rtl="0" eaLnBrk="1" latinLnBrk="0" hangingPunct="1">
              <a:lnSpc>
                <a:spcPct val="100000"/>
              </a:lnSpc>
              <a:spcBef>
                <a:spcPts val="500"/>
              </a:spcBef>
              <a:spcAft>
                <a:spcPts val="500"/>
              </a:spcAft>
              <a:buClr>
                <a:schemeClr val="tx2"/>
              </a:buClr>
              <a:buFont typeface="Wingdings" panose="05000000000000000000" pitchFamily="2" charset="2"/>
              <a:buChar char="à"/>
              <a:defRPr sz="1400" kern="1200" spc="-3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Inter" panose="02000503000000020004" pitchFamily="2" charset="0"/>
              <a:buNone/>
              <a:tabLst/>
              <a:defRPr sz="1600" b="1" kern="1200" spc="-50" baseline="0">
                <a:solidFill>
                  <a:schemeClr val="tx1"/>
                </a:solidFill>
                <a:latin typeface="Inter 24pt 24pt SemiBold" panose="02000503000000020004" pitchFamily="2" charset="0"/>
                <a:ea typeface="Inter 24pt 24pt SemiBold" panose="02000503000000020004" pitchFamily="2" charset="0"/>
                <a:cs typeface="+mn-cs"/>
              </a:defRPr>
            </a:lvl3pPr>
            <a:lvl4pPr marL="0" indent="0" algn="l" defTabSz="914400" rtl="0" eaLnBrk="1" latinLnBrk="0" hangingPunct="1">
              <a:lnSpc>
                <a:spcPct val="120000"/>
              </a:lnSpc>
              <a:spcBef>
                <a:spcPts val="500"/>
              </a:spcBef>
              <a:spcAft>
                <a:spcPts val="500"/>
              </a:spcAft>
              <a:buFont typeface="Inter" panose="02000503000000020004" pitchFamily="2" charset="0"/>
              <a:buNone/>
              <a:defRPr sz="1200" kern="1200">
                <a:solidFill>
                  <a:schemeClr val="tx1"/>
                </a:solidFill>
                <a:latin typeface="+mj-lt"/>
                <a:ea typeface="+mn-ea"/>
                <a:cs typeface="+mn-cs"/>
              </a:defRPr>
            </a:lvl4pPr>
            <a:lvl5pPr marL="180975" indent="-180975" algn="l" defTabSz="914400" rtl="0" eaLnBrk="1" latinLnBrk="0" hangingPunct="1">
              <a:lnSpc>
                <a:spcPct val="120000"/>
              </a:lnSpc>
              <a:spcBef>
                <a:spcPts val="300"/>
              </a:spcBef>
              <a:spcAft>
                <a:spcPts val="300"/>
              </a:spcAft>
              <a:buClr>
                <a:schemeClr val="tx2"/>
              </a:buClr>
              <a:buFont typeface="Wingdings" panose="05000000000000000000" pitchFamily="2" charset="2"/>
              <a:buChar char="à"/>
              <a:defRPr sz="1200" kern="1200">
                <a:solidFill>
                  <a:schemeClr val="tx1"/>
                </a:solidFill>
                <a:latin typeface="+mj-lt"/>
                <a:ea typeface="+mn-ea"/>
                <a:cs typeface="+mn-cs"/>
              </a:defRPr>
            </a:lvl5pPr>
            <a:lvl6pPr marL="0" indent="0" algn="l" defTabSz="914400" rtl="0" eaLnBrk="1" latinLnBrk="0" hangingPunct="1">
              <a:lnSpc>
                <a:spcPct val="100000"/>
              </a:lnSpc>
              <a:spcBef>
                <a:spcPts val="1200"/>
              </a:spcBef>
              <a:buFont typeface="Inter" panose="02000503000000020004" pitchFamily="2" charset="0"/>
              <a:buNone/>
              <a:defRPr sz="1100" b="1" kern="1200" cap="all" baseline="0">
                <a:solidFill>
                  <a:schemeClr val="tx1"/>
                </a:solidFill>
                <a:latin typeface="Inter 24pt 24pt SemiBold" panose="02000503000000020004" pitchFamily="2" charset="0"/>
                <a:ea typeface="Inter 24pt 24pt SemiBold" panose="02000503000000020004" pitchFamily="2" charset="0"/>
                <a:cs typeface="+mn-cs"/>
              </a:defRPr>
            </a:lvl6pPr>
            <a:lvl7pPr marL="0" indent="0" algn="l" defTabSz="914400" rtl="0" eaLnBrk="1" latinLnBrk="0" hangingPunct="1">
              <a:lnSpc>
                <a:spcPct val="120000"/>
              </a:lnSpc>
              <a:spcBef>
                <a:spcPts val="500"/>
              </a:spcBef>
              <a:buFont typeface="Inter" panose="02000503000000020004" pitchFamily="2" charset="0"/>
              <a:buNone/>
              <a:defRPr sz="1000" kern="1200">
                <a:solidFill>
                  <a:schemeClr val="tx1"/>
                </a:solidFill>
                <a:latin typeface="+mj-lt"/>
                <a:ea typeface="+mn-ea"/>
                <a:cs typeface="+mn-cs"/>
              </a:defRPr>
            </a:lvl7pPr>
            <a:lvl8pPr marL="180975" indent="-180975" algn="l" defTabSz="914400" rtl="0" eaLnBrk="1" latinLnBrk="0" hangingPunct="1">
              <a:lnSpc>
                <a:spcPct val="120000"/>
              </a:lnSpc>
              <a:spcBef>
                <a:spcPts val="500"/>
              </a:spcBef>
              <a:buClr>
                <a:schemeClr val="accent1"/>
              </a:buClr>
              <a:buFont typeface="Wingdings" panose="05000000000000000000" pitchFamily="2" charset="2"/>
              <a:buChar char="à"/>
              <a:defRPr sz="1000" kern="1200">
                <a:solidFill>
                  <a:schemeClr val="tx1"/>
                </a:solidFill>
                <a:latin typeface="+mj-lt"/>
                <a:ea typeface="+mn-ea"/>
                <a:cs typeface="+mn-cs"/>
              </a:defRPr>
            </a:lvl8pPr>
            <a:lvl9pPr marL="3657600" indent="-3657600" algn="l" defTabSz="914400" rtl="0" eaLnBrk="1" latinLnBrk="0" hangingPunct="1">
              <a:lnSpc>
                <a:spcPct val="100000"/>
              </a:lnSpc>
              <a:spcBef>
                <a:spcPts val="1800"/>
              </a:spcBef>
              <a:buFont typeface="Inter" panose="02000503000000020004" pitchFamily="2" charset="0"/>
              <a:buNone/>
              <a:defRPr sz="2000" b="1" kern="1200" spc="-70" baseline="0">
                <a:solidFill>
                  <a:schemeClr val="accent1"/>
                </a:solidFill>
                <a:latin typeface="Inter 24pt 24pt SemiBold" panose="02000503000000020004" pitchFamily="2" charset="0"/>
                <a:ea typeface="Inter 24pt 24pt SemiBold" panose="02000503000000020004" pitchFamily="2" charset="0"/>
                <a:cs typeface="+mn-cs"/>
              </a:defRPr>
            </a:lvl9pPr>
          </a:lstStyle>
          <a:p>
            <a:pPr lvl="5"/>
            <a:r>
              <a:rPr lang="en-US" sz="1200" dirty="0"/>
              <a:t>5.0</a:t>
            </a:r>
          </a:p>
        </p:txBody>
      </p:sp>
      <p:sp>
        <p:nvSpPr>
          <p:cNvPr id="25" name="Oval 24">
            <a:extLst>
              <a:ext uri="{FF2B5EF4-FFF2-40B4-BE49-F238E27FC236}">
                <a16:creationId xmlns:a16="http://schemas.microsoft.com/office/drawing/2014/main" id="{2954AA8E-CD71-23B3-13C4-907809CF0FD7}"/>
              </a:ext>
            </a:extLst>
          </p:cNvPr>
          <p:cNvSpPr/>
          <p:nvPr/>
        </p:nvSpPr>
        <p:spPr>
          <a:xfrm>
            <a:off x="6303770" y="1106303"/>
            <a:ext cx="108000" cy="108000"/>
          </a:xfrm>
          <a:prstGeom prst="ellipse">
            <a:avLst/>
          </a:prstGeom>
          <a:solidFill>
            <a:srgbClr val="E73D8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sz="1013"/>
          </a:p>
        </p:txBody>
      </p:sp>
      <p:cxnSp>
        <p:nvCxnSpPr>
          <p:cNvPr id="29" name="Straight Connector 28">
            <a:extLst>
              <a:ext uri="{FF2B5EF4-FFF2-40B4-BE49-F238E27FC236}">
                <a16:creationId xmlns:a16="http://schemas.microsoft.com/office/drawing/2014/main" id="{DBF15C46-0997-8212-69CD-E1A91D9F6B2A}"/>
              </a:ext>
            </a:extLst>
          </p:cNvPr>
          <p:cNvCxnSpPr>
            <a:cxnSpLocks/>
          </p:cNvCxnSpPr>
          <p:nvPr/>
        </p:nvCxnSpPr>
        <p:spPr>
          <a:xfrm>
            <a:off x="5832278" y="2857330"/>
            <a:ext cx="579" cy="846329"/>
          </a:xfrm>
          <a:prstGeom prst="line">
            <a:avLst/>
          </a:prstGeom>
          <a:ln w="19050">
            <a:solidFill>
              <a:srgbClr val="D61A69"/>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68D3F50-C317-9DA0-8B50-C5CD2D9905F6}"/>
              </a:ext>
            </a:extLst>
          </p:cNvPr>
          <p:cNvCxnSpPr>
            <a:cxnSpLocks/>
          </p:cNvCxnSpPr>
          <p:nvPr/>
        </p:nvCxnSpPr>
        <p:spPr>
          <a:xfrm>
            <a:off x="6449411" y="3703659"/>
            <a:ext cx="0" cy="819446"/>
          </a:xfrm>
          <a:prstGeom prst="line">
            <a:avLst/>
          </a:prstGeom>
          <a:ln w="19050">
            <a:solidFill>
              <a:srgbClr val="D61A69"/>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9677E62-6D9B-14E4-2EBD-57E3BFB31EF4}"/>
              </a:ext>
            </a:extLst>
          </p:cNvPr>
          <p:cNvCxnSpPr>
            <a:cxnSpLocks/>
          </p:cNvCxnSpPr>
          <p:nvPr/>
        </p:nvCxnSpPr>
        <p:spPr>
          <a:xfrm>
            <a:off x="5969901" y="3774318"/>
            <a:ext cx="0" cy="770813"/>
          </a:xfrm>
          <a:prstGeom prst="line">
            <a:avLst/>
          </a:prstGeom>
          <a:ln w="19050">
            <a:solidFill>
              <a:srgbClr val="D61A69"/>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567CEEA-07E3-80EB-80E5-7E44002B95C5}"/>
              </a:ext>
            </a:extLst>
          </p:cNvPr>
          <p:cNvCxnSpPr>
            <a:cxnSpLocks/>
          </p:cNvCxnSpPr>
          <p:nvPr/>
        </p:nvCxnSpPr>
        <p:spPr>
          <a:xfrm>
            <a:off x="6427476" y="2281796"/>
            <a:ext cx="3224" cy="559209"/>
          </a:xfrm>
          <a:prstGeom prst="line">
            <a:avLst/>
          </a:prstGeom>
          <a:ln w="19050">
            <a:solidFill>
              <a:srgbClr val="D61A6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2D87676-9EFA-CA6F-ED84-175806B6EB7E}"/>
              </a:ext>
            </a:extLst>
          </p:cNvPr>
          <p:cNvCxnSpPr>
            <a:cxnSpLocks/>
          </p:cNvCxnSpPr>
          <p:nvPr/>
        </p:nvCxnSpPr>
        <p:spPr>
          <a:xfrm>
            <a:off x="5961833" y="1360127"/>
            <a:ext cx="0" cy="645812"/>
          </a:xfrm>
          <a:prstGeom prst="line">
            <a:avLst/>
          </a:prstGeom>
          <a:ln w="19050">
            <a:solidFill>
              <a:srgbClr val="D61A69"/>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8C90F55-53BE-4957-4972-F831740A359D}"/>
              </a:ext>
            </a:extLst>
          </p:cNvPr>
          <p:cNvCxnSpPr>
            <a:cxnSpLocks/>
          </p:cNvCxnSpPr>
          <p:nvPr/>
        </p:nvCxnSpPr>
        <p:spPr>
          <a:xfrm>
            <a:off x="6329109" y="2974754"/>
            <a:ext cx="0" cy="574618"/>
          </a:xfrm>
          <a:prstGeom prst="line">
            <a:avLst/>
          </a:prstGeom>
          <a:ln w="19050">
            <a:solidFill>
              <a:srgbClr val="D61A69"/>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DAE4EA1-98E9-C708-0A1B-05715069F5D4}"/>
              </a:ext>
            </a:extLst>
          </p:cNvPr>
          <p:cNvCxnSpPr>
            <a:cxnSpLocks/>
          </p:cNvCxnSpPr>
          <p:nvPr/>
        </p:nvCxnSpPr>
        <p:spPr>
          <a:xfrm>
            <a:off x="5592819" y="2386038"/>
            <a:ext cx="0" cy="463036"/>
          </a:xfrm>
          <a:prstGeom prst="line">
            <a:avLst/>
          </a:prstGeom>
          <a:ln w="19050">
            <a:solidFill>
              <a:srgbClr val="D61A69"/>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02844E9-2AC6-BB03-8AD2-304E53B302AA}"/>
              </a:ext>
            </a:extLst>
          </p:cNvPr>
          <p:cNvCxnSpPr>
            <a:cxnSpLocks/>
          </p:cNvCxnSpPr>
          <p:nvPr/>
        </p:nvCxnSpPr>
        <p:spPr>
          <a:xfrm>
            <a:off x="6607441" y="1421822"/>
            <a:ext cx="0" cy="584117"/>
          </a:xfrm>
          <a:prstGeom prst="line">
            <a:avLst/>
          </a:prstGeom>
          <a:ln w="19050">
            <a:solidFill>
              <a:srgbClr val="D61A69"/>
            </a:solidFill>
          </a:ln>
        </p:spPr>
        <p:style>
          <a:lnRef idx="1">
            <a:schemeClr val="accent1"/>
          </a:lnRef>
          <a:fillRef idx="0">
            <a:schemeClr val="accent1"/>
          </a:fillRef>
          <a:effectRef idx="0">
            <a:schemeClr val="accent1"/>
          </a:effectRef>
          <a:fontRef idx="minor">
            <a:schemeClr val="tx1"/>
          </a:fontRef>
        </p:style>
      </p:cxnSp>
      <p:sp>
        <p:nvSpPr>
          <p:cNvPr id="66" name="Content Placeholder 2">
            <a:extLst>
              <a:ext uri="{FF2B5EF4-FFF2-40B4-BE49-F238E27FC236}">
                <a16:creationId xmlns:a16="http://schemas.microsoft.com/office/drawing/2014/main" id="{95EE5B79-E68B-8BCD-E7E8-0636C716BC56}"/>
              </a:ext>
            </a:extLst>
          </p:cNvPr>
          <p:cNvSpPr txBox="1">
            <a:spLocks/>
          </p:cNvSpPr>
          <p:nvPr/>
        </p:nvSpPr>
        <p:spPr>
          <a:xfrm>
            <a:off x="5832856" y="4541575"/>
            <a:ext cx="353483" cy="14131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spcAft>
                <a:spcPts val="600"/>
              </a:spcAft>
              <a:buFont typeface="Inter" panose="02000503000000020004" pitchFamily="2" charset="0"/>
              <a:buNone/>
              <a:defRPr sz="1400" kern="1200" spc="-30" baseline="0">
                <a:solidFill>
                  <a:schemeClr val="tx1"/>
                </a:solidFill>
                <a:latin typeface="+mn-lt"/>
                <a:ea typeface="+mn-ea"/>
                <a:cs typeface="+mn-cs"/>
              </a:defRPr>
            </a:lvl1pPr>
            <a:lvl2pPr marL="180975" indent="-180975" algn="l" defTabSz="914400" rtl="0" eaLnBrk="1" latinLnBrk="0" hangingPunct="1">
              <a:lnSpc>
                <a:spcPct val="100000"/>
              </a:lnSpc>
              <a:spcBef>
                <a:spcPts val="500"/>
              </a:spcBef>
              <a:spcAft>
                <a:spcPts val="500"/>
              </a:spcAft>
              <a:buClr>
                <a:schemeClr val="tx2"/>
              </a:buClr>
              <a:buFont typeface="Wingdings" panose="05000000000000000000" pitchFamily="2" charset="2"/>
              <a:buChar char="à"/>
              <a:defRPr sz="1400" kern="1200" spc="-3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Inter" panose="02000503000000020004" pitchFamily="2" charset="0"/>
              <a:buNone/>
              <a:tabLst/>
              <a:defRPr sz="1600" b="1" kern="1200" spc="-50" baseline="0">
                <a:solidFill>
                  <a:schemeClr val="tx1"/>
                </a:solidFill>
                <a:latin typeface="Inter 24pt 24pt SemiBold" panose="02000503000000020004" pitchFamily="2" charset="0"/>
                <a:ea typeface="Inter 24pt 24pt SemiBold" panose="02000503000000020004" pitchFamily="2" charset="0"/>
                <a:cs typeface="+mn-cs"/>
              </a:defRPr>
            </a:lvl3pPr>
            <a:lvl4pPr marL="0" indent="0" algn="l" defTabSz="914400" rtl="0" eaLnBrk="1" latinLnBrk="0" hangingPunct="1">
              <a:lnSpc>
                <a:spcPct val="120000"/>
              </a:lnSpc>
              <a:spcBef>
                <a:spcPts val="500"/>
              </a:spcBef>
              <a:spcAft>
                <a:spcPts val="500"/>
              </a:spcAft>
              <a:buFont typeface="Inter" panose="02000503000000020004" pitchFamily="2" charset="0"/>
              <a:buNone/>
              <a:defRPr sz="1200" kern="1200">
                <a:solidFill>
                  <a:schemeClr val="tx1"/>
                </a:solidFill>
                <a:latin typeface="+mj-lt"/>
                <a:ea typeface="+mn-ea"/>
                <a:cs typeface="+mn-cs"/>
              </a:defRPr>
            </a:lvl4pPr>
            <a:lvl5pPr marL="180975" indent="-180975" algn="l" defTabSz="914400" rtl="0" eaLnBrk="1" latinLnBrk="0" hangingPunct="1">
              <a:lnSpc>
                <a:spcPct val="120000"/>
              </a:lnSpc>
              <a:spcBef>
                <a:spcPts val="300"/>
              </a:spcBef>
              <a:spcAft>
                <a:spcPts val="300"/>
              </a:spcAft>
              <a:buClr>
                <a:schemeClr val="tx2"/>
              </a:buClr>
              <a:buFont typeface="Wingdings" panose="05000000000000000000" pitchFamily="2" charset="2"/>
              <a:buChar char="à"/>
              <a:defRPr sz="1200" kern="1200">
                <a:solidFill>
                  <a:schemeClr val="tx1"/>
                </a:solidFill>
                <a:latin typeface="+mj-lt"/>
                <a:ea typeface="+mn-ea"/>
                <a:cs typeface="+mn-cs"/>
              </a:defRPr>
            </a:lvl5pPr>
            <a:lvl6pPr marL="0" indent="0" algn="l" defTabSz="914400" rtl="0" eaLnBrk="1" latinLnBrk="0" hangingPunct="1">
              <a:lnSpc>
                <a:spcPct val="100000"/>
              </a:lnSpc>
              <a:spcBef>
                <a:spcPts val="1200"/>
              </a:spcBef>
              <a:buFont typeface="Inter" panose="02000503000000020004" pitchFamily="2" charset="0"/>
              <a:buNone/>
              <a:defRPr sz="1100" b="1" kern="1200" cap="all" baseline="0">
                <a:solidFill>
                  <a:schemeClr val="tx1"/>
                </a:solidFill>
                <a:latin typeface="Inter 24pt 24pt SemiBold" panose="02000503000000020004" pitchFamily="2" charset="0"/>
                <a:ea typeface="Inter 24pt 24pt SemiBold" panose="02000503000000020004" pitchFamily="2" charset="0"/>
                <a:cs typeface="+mn-cs"/>
              </a:defRPr>
            </a:lvl6pPr>
            <a:lvl7pPr marL="0" indent="0" algn="l" defTabSz="914400" rtl="0" eaLnBrk="1" latinLnBrk="0" hangingPunct="1">
              <a:lnSpc>
                <a:spcPct val="120000"/>
              </a:lnSpc>
              <a:spcBef>
                <a:spcPts val="500"/>
              </a:spcBef>
              <a:buFont typeface="Inter" panose="02000503000000020004" pitchFamily="2" charset="0"/>
              <a:buNone/>
              <a:defRPr sz="1000" kern="1200">
                <a:solidFill>
                  <a:schemeClr val="tx1"/>
                </a:solidFill>
                <a:latin typeface="+mj-lt"/>
                <a:ea typeface="+mn-ea"/>
                <a:cs typeface="+mn-cs"/>
              </a:defRPr>
            </a:lvl7pPr>
            <a:lvl8pPr marL="180975" indent="-180975" algn="l" defTabSz="914400" rtl="0" eaLnBrk="1" latinLnBrk="0" hangingPunct="1">
              <a:lnSpc>
                <a:spcPct val="120000"/>
              </a:lnSpc>
              <a:spcBef>
                <a:spcPts val="500"/>
              </a:spcBef>
              <a:buClr>
                <a:schemeClr val="accent1"/>
              </a:buClr>
              <a:buFont typeface="Wingdings" panose="05000000000000000000" pitchFamily="2" charset="2"/>
              <a:buChar char="à"/>
              <a:defRPr sz="1000" kern="1200">
                <a:solidFill>
                  <a:schemeClr val="tx1"/>
                </a:solidFill>
                <a:latin typeface="+mj-lt"/>
                <a:ea typeface="+mn-ea"/>
                <a:cs typeface="+mn-cs"/>
              </a:defRPr>
            </a:lvl8pPr>
            <a:lvl9pPr marL="3657600" indent="-3657600" algn="l" defTabSz="914400" rtl="0" eaLnBrk="1" latinLnBrk="0" hangingPunct="1">
              <a:lnSpc>
                <a:spcPct val="100000"/>
              </a:lnSpc>
              <a:spcBef>
                <a:spcPts val="1800"/>
              </a:spcBef>
              <a:buFont typeface="Inter" panose="02000503000000020004" pitchFamily="2" charset="0"/>
              <a:buNone/>
              <a:defRPr sz="2000" b="1" kern="1200" spc="-70" baseline="0">
                <a:solidFill>
                  <a:schemeClr val="accent1"/>
                </a:solidFill>
                <a:latin typeface="Inter 24pt 24pt SemiBold" panose="02000503000000020004" pitchFamily="2" charset="0"/>
                <a:ea typeface="Inter 24pt 24pt SemiBold" panose="02000503000000020004" pitchFamily="2" charset="0"/>
                <a:cs typeface="+mn-cs"/>
              </a:defRPr>
            </a:lvl9pPr>
          </a:lstStyle>
          <a:p>
            <a:pPr lvl="5"/>
            <a:r>
              <a:rPr lang="en-US" sz="825" dirty="0">
                <a:solidFill>
                  <a:srgbClr val="E73D86"/>
                </a:solidFill>
              </a:rPr>
              <a:t>25th</a:t>
            </a:r>
          </a:p>
        </p:txBody>
      </p:sp>
      <p:sp>
        <p:nvSpPr>
          <p:cNvPr id="67" name="Content Placeholder 2">
            <a:extLst>
              <a:ext uri="{FF2B5EF4-FFF2-40B4-BE49-F238E27FC236}">
                <a16:creationId xmlns:a16="http://schemas.microsoft.com/office/drawing/2014/main" id="{7540D593-73DA-D7D9-465B-941783235542}"/>
              </a:ext>
            </a:extLst>
          </p:cNvPr>
          <p:cNvSpPr txBox="1">
            <a:spLocks/>
          </p:cNvSpPr>
          <p:nvPr/>
        </p:nvSpPr>
        <p:spPr>
          <a:xfrm>
            <a:off x="6324095" y="4546130"/>
            <a:ext cx="353483" cy="14131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spcAft>
                <a:spcPts val="600"/>
              </a:spcAft>
              <a:buFont typeface="Inter" panose="02000503000000020004" pitchFamily="2" charset="0"/>
              <a:buNone/>
              <a:defRPr sz="1400" kern="1200" spc="-30" baseline="0">
                <a:solidFill>
                  <a:schemeClr val="tx1"/>
                </a:solidFill>
                <a:latin typeface="+mn-lt"/>
                <a:ea typeface="+mn-ea"/>
                <a:cs typeface="+mn-cs"/>
              </a:defRPr>
            </a:lvl1pPr>
            <a:lvl2pPr marL="180975" indent="-180975" algn="l" defTabSz="914400" rtl="0" eaLnBrk="1" latinLnBrk="0" hangingPunct="1">
              <a:lnSpc>
                <a:spcPct val="100000"/>
              </a:lnSpc>
              <a:spcBef>
                <a:spcPts val="500"/>
              </a:spcBef>
              <a:spcAft>
                <a:spcPts val="500"/>
              </a:spcAft>
              <a:buClr>
                <a:schemeClr val="tx2"/>
              </a:buClr>
              <a:buFont typeface="Wingdings" panose="05000000000000000000" pitchFamily="2" charset="2"/>
              <a:buChar char="à"/>
              <a:defRPr sz="1400" kern="1200" spc="-3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Inter" panose="02000503000000020004" pitchFamily="2" charset="0"/>
              <a:buNone/>
              <a:tabLst/>
              <a:defRPr sz="1600" b="1" kern="1200" spc="-50" baseline="0">
                <a:solidFill>
                  <a:schemeClr val="tx1"/>
                </a:solidFill>
                <a:latin typeface="Inter 24pt 24pt SemiBold" panose="02000503000000020004" pitchFamily="2" charset="0"/>
                <a:ea typeface="Inter 24pt 24pt SemiBold" panose="02000503000000020004" pitchFamily="2" charset="0"/>
                <a:cs typeface="+mn-cs"/>
              </a:defRPr>
            </a:lvl3pPr>
            <a:lvl4pPr marL="0" indent="0" algn="l" defTabSz="914400" rtl="0" eaLnBrk="1" latinLnBrk="0" hangingPunct="1">
              <a:lnSpc>
                <a:spcPct val="120000"/>
              </a:lnSpc>
              <a:spcBef>
                <a:spcPts val="500"/>
              </a:spcBef>
              <a:spcAft>
                <a:spcPts val="500"/>
              </a:spcAft>
              <a:buFont typeface="Inter" panose="02000503000000020004" pitchFamily="2" charset="0"/>
              <a:buNone/>
              <a:defRPr sz="1200" kern="1200">
                <a:solidFill>
                  <a:schemeClr val="tx1"/>
                </a:solidFill>
                <a:latin typeface="+mj-lt"/>
                <a:ea typeface="+mn-ea"/>
                <a:cs typeface="+mn-cs"/>
              </a:defRPr>
            </a:lvl4pPr>
            <a:lvl5pPr marL="180975" indent="-180975" algn="l" defTabSz="914400" rtl="0" eaLnBrk="1" latinLnBrk="0" hangingPunct="1">
              <a:lnSpc>
                <a:spcPct val="120000"/>
              </a:lnSpc>
              <a:spcBef>
                <a:spcPts val="300"/>
              </a:spcBef>
              <a:spcAft>
                <a:spcPts val="300"/>
              </a:spcAft>
              <a:buClr>
                <a:schemeClr val="tx2"/>
              </a:buClr>
              <a:buFont typeface="Wingdings" panose="05000000000000000000" pitchFamily="2" charset="2"/>
              <a:buChar char="à"/>
              <a:defRPr sz="1200" kern="1200">
                <a:solidFill>
                  <a:schemeClr val="tx1"/>
                </a:solidFill>
                <a:latin typeface="+mj-lt"/>
                <a:ea typeface="+mn-ea"/>
                <a:cs typeface="+mn-cs"/>
              </a:defRPr>
            </a:lvl5pPr>
            <a:lvl6pPr marL="0" indent="0" algn="l" defTabSz="914400" rtl="0" eaLnBrk="1" latinLnBrk="0" hangingPunct="1">
              <a:lnSpc>
                <a:spcPct val="100000"/>
              </a:lnSpc>
              <a:spcBef>
                <a:spcPts val="1200"/>
              </a:spcBef>
              <a:buFont typeface="Inter" panose="02000503000000020004" pitchFamily="2" charset="0"/>
              <a:buNone/>
              <a:defRPr sz="1100" b="1" kern="1200" cap="all" baseline="0">
                <a:solidFill>
                  <a:schemeClr val="tx1"/>
                </a:solidFill>
                <a:latin typeface="Inter 24pt 24pt SemiBold" panose="02000503000000020004" pitchFamily="2" charset="0"/>
                <a:ea typeface="Inter 24pt 24pt SemiBold" panose="02000503000000020004" pitchFamily="2" charset="0"/>
                <a:cs typeface="+mn-cs"/>
              </a:defRPr>
            </a:lvl6pPr>
            <a:lvl7pPr marL="0" indent="0" algn="l" defTabSz="914400" rtl="0" eaLnBrk="1" latinLnBrk="0" hangingPunct="1">
              <a:lnSpc>
                <a:spcPct val="120000"/>
              </a:lnSpc>
              <a:spcBef>
                <a:spcPts val="500"/>
              </a:spcBef>
              <a:buFont typeface="Inter" panose="02000503000000020004" pitchFamily="2" charset="0"/>
              <a:buNone/>
              <a:defRPr sz="1000" kern="1200">
                <a:solidFill>
                  <a:schemeClr val="tx1"/>
                </a:solidFill>
                <a:latin typeface="+mj-lt"/>
                <a:ea typeface="+mn-ea"/>
                <a:cs typeface="+mn-cs"/>
              </a:defRPr>
            </a:lvl7pPr>
            <a:lvl8pPr marL="180975" indent="-180975" algn="l" defTabSz="914400" rtl="0" eaLnBrk="1" latinLnBrk="0" hangingPunct="1">
              <a:lnSpc>
                <a:spcPct val="120000"/>
              </a:lnSpc>
              <a:spcBef>
                <a:spcPts val="500"/>
              </a:spcBef>
              <a:buClr>
                <a:schemeClr val="accent1"/>
              </a:buClr>
              <a:buFont typeface="Wingdings" panose="05000000000000000000" pitchFamily="2" charset="2"/>
              <a:buChar char="à"/>
              <a:defRPr sz="1000" kern="1200">
                <a:solidFill>
                  <a:schemeClr val="tx1"/>
                </a:solidFill>
                <a:latin typeface="+mj-lt"/>
                <a:ea typeface="+mn-ea"/>
                <a:cs typeface="+mn-cs"/>
              </a:defRPr>
            </a:lvl8pPr>
            <a:lvl9pPr marL="3657600" indent="-3657600" algn="l" defTabSz="914400" rtl="0" eaLnBrk="1" latinLnBrk="0" hangingPunct="1">
              <a:lnSpc>
                <a:spcPct val="100000"/>
              </a:lnSpc>
              <a:spcBef>
                <a:spcPts val="1800"/>
              </a:spcBef>
              <a:buFont typeface="Inter" panose="02000503000000020004" pitchFamily="2" charset="0"/>
              <a:buNone/>
              <a:defRPr sz="2000" b="1" kern="1200" spc="-70" baseline="0">
                <a:solidFill>
                  <a:schemeClr val="accent1"/>
                </a:solidFill>
                <a:latin typeface="Inter 24pt 24pt SemiBold" panose="02000503000000020004" pitchFamily="2" charset="0"/>
                <a:ea typeface="Inter 24pt 24pt SemiBold" panose="02000503000000020004" pitchFamily="2" charset="0"/>
                <a:cs typeface="+mn-cs"/>
              </a:defRPr>
            </a:lvl9pPr>
          </a:lstStyle>
          <a:p>
            <a:pPr lvl="5"/>
            <a:r>
              <a:rPr lang="en-US" sz="825" dirty="0">
                <a:solidFill>
                  <a:srgbClr val="E73D86"/>
                </a:solidFill>
              </a:rPr>
              <a:t>75th</a:t>
            </a:r>
          </a:p>
        </p:txBody>
      </p:sp>
      <p:sp>
        <p:nvSpPr>
          <p:cNvPr id="7" name="Content Placeholder 2">
            <a:extLst>
              <a:ext uri="{FF2B5EF4-FFF2-40B4-BE49-F238E27FC236}">
                <a16:creationId xmlns:a16="http://schemas.microsoft.com/office/drawing/2014/main" id="{C3B21B19-4827-D8A6-B581-53B65A82DA8E}"/>
              </a:ext>
            </a:extLst>
          </p:cNvPr>
          <p:cNvSpPr txBox="1">
            <a:spLocks/>
          </p:cNvSpPr>
          <p:nvPr/>
        </p:nvSpPr>
        <p:spPr>
          <a:xfrm>
            <a:off x="7476665" y="899353"/>
            <a:ext cx="1475613" cy="285750"/>
          </a:xfrm>
          <a:prstGeom prst="rect">
            <a:avLst/>
          </a:prstGeom>
          <a:solidFill>
            <a:schemeClr val="bg1"/>
          </a:solidFill>
        </p:spPr>
        <p:txBody>
          <a:bodyPr vert="horz" lIns="0" tIns="0" rIns="0" bIns="0" rtlCol="0">
            <a:noAutofit/>
          </a:bodyPr>
          <a:lstStyle>
            <a:lvl1pPr marL="0" indent="0" algn="l" defTabSz="914400" rtl="0" eaLnBrk="1" latinLnBrk="0" hangingPunct="1">
              <a:lnSpc>
                <a:spcPct val="100000"/>
              </a:lnSpc>
              <a:spcBef>
                <a:spcPts val="600"/>
              </a:spcBef>
              <a:spcAft>
                <a:spcPts val="600"/>
              </a:spcAft>
              <a:buFont typeface="Inter" panose="02000503000000020004" pitchFamily="2" charset="0"/>
              <a:buNone/>
              <a:defRPr sz="1400" kern="1200" spc="-30" baseline="0">
                <a:solidFill>
                  <a:schemeClr val="tx1"/>
                </a:solidFill>
                <a:latin typeface="+mn-lt"/>
                <a:ea typeface="+mn-ea"/>
                <a:cs typeface="+mn-cs"/>
              </a:defRPr>
            </a:lvl1pPr>
            <a:lvl2pPr marL="180975" indent="-180975" algn="l" defTabSz="914400" rtl="0" eaLnBrk="1" latinLnBrk="0" hangingPunct="1">
              <a:lnSpc>
                <a:spcPct val="100000"/>
              </a:lnSpc>
              <a:spcBef>
                <a:spcPts val="500"/>
              </a:spcBef>
              <a:spcAft>
                <a:spcPts val="500"/>
              </a:spcAft>
              <a:buClr>
                <a:schemeClr val="tx2"/>
              </a:buClr>
              <a:buFont typeface="Wingdings" panose="05000000000000000000" pitchFamily="2" charset="2"/>
              <a:buChar char="à"/>
              <a:defRPr sz="1400" kern="1200" spc="-3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Inter" panose="02000503000000020004" pitchFamily="2" charset="0"/>
              <a:buNone/>
              <a:tabLst/>
              <a:defRPr sz="1600" b="1" kern="1200" spc="-50" baseline="0">
                <a:solidFill>
                  <a:schemeClr val="tx1"/>
                </a:solidFill>
                <a:latin typeface="Inter 24pt 24pt SemiBold" panose="02000503000000020004" pitchFamily="2" charset="0"/>
                <a:ea typeface="Inter 24pt 24pt SemiBold" panose="02000503000000020004" pitchFamily="2" charset="0"/>
                <a:cs typeface="+mn-cs"/>
              </a:defRPr>
            </a:lvl3pPr>
            <a:lvl4pPr marL="0" indent="0" algn="l" defTabSz="914400" rtl="0" eaLnBrk="1" latinLnBrk="0" hangingPunct="1">
              <a:lnSpc>
                <a:spcPct val="120000"/>
              </a:lnSpc>
              <a:spcBef>
                <a:spcPts val="500"/>
              </a:spcBef>
              <a:spcAft>
                <a:spcPts val="500"/>
              </a:spcAft>
              <a:buFont typeface="Inter" panose="02000503000000020004" pitchFamily="2" charset="0"/>
              <a:buNone/>
              <a:defRPr sz="1200" kern="1200">
                <a:solidFill>
                  <a:schemeClr val="tx1"/>
                </a:solidFill>
                <a:latin typeface="+mj-lt"/>
                <a:ea typeface="+mn-ea"/>
                <a:cs typeface="+mn-cs"/>
              </a:defRPr>
            </a:lvl4pPr>
            <a:lvl5pPr marL="180975" indent="-180975" algn="l" defTabSz="914400" rtl="0" eaLnBrk="1" latinLnBrk="0" hangingPunct="1">
              <a:lnSpc>
                <a:spcPct val="120000"/>
              </a:lnSpc>
              <a:spcBef>
                <a:spcPts val="300"/>
              </a:spcBef>
              <a:spcAft>
                <a:spcPts val="300"/>
              </a:spcAft>
              <a:buClr>
                <a:schemeClr val="tx2"/>
              </a:buClr>
              <a:buFont typeface="Wingdings" panose="05000000000000000000" pitchFamily="2" charset="2"/>
              <a:buChar char="à"/>
              <a:defRPr sz="1200" kern="1200">
                <a:solidFill>
                  <a:schemeClr val="tx1"/>
                </a:solidFill>
                <a:latin typeface="+mj-lt"/>
                <a:ea typeface="+mn-ea"/>
                <a:cs typeface="+mn-cs"/>
              </a:defRPr>
            </a:lvl5pPr>
            <a:lvl6pPr marL="0" indent="0" algn="l" defTabSz="914400" rtl="0" eaLnBrk="1" latinLnBrk="0" hangingPunct="1">
              <a:lnSpc>
                <a:spcPct val="100000"/>
              </a:lnSpc>
              <a:spcBef>
                <a:spcPts val="1200"/>
              </a:spcBef>
              <a:buFont typeface="Inter" panose="02000503000000020004" pitchFamily="2" charset="0"/>
              <a:buNone/>
              <a:defRPr sz="1100" b="1" kern="1200" cap="all" baseline="0">
                <a:solidFill>
                  <a:schemeClr val="tx1"/>
                </a:solidFill>
                <a:latin typeface="Inter 24pt 24pt SemiBold" panose="02000503000000020004" pitchFamily="2" charset="0"/>
                <a:ea typeface="Inter 24pt 24pt SemiBold" panose="02000503000000020004" pitchFamily="2" charset="0"/>
                <a:cs typeface="+mn-cs"/>
              </a:defRPr>
            </a:lvl6pPr>
            <a:lvl7pPr marL="0" indent="0" algn="l" defTabSz="914400" rtl="0" eaLnBrk="1" latinLnBrk="0" hangingPunct="1">
              <a:lnSpc>
                <a:spcPct val="120000"/>
              </a:lnSpc>
              <a:spcBef>
                <a:spcPts val="500"/>
              </a:spcBef>
              <a:buFont typeface="Inter" panose="02000503000000020004" pitchFamily="2" charset="0"/>
              <a:buNone/>
              <a:defRPr sz="1000" kern="1200">
                <a:solidFill>
                  <a:schemeClr val="tx1"/>
                </a:solidFill>
                <a:latin typeface="+mj-lt"/>
                <a:ea typeface="+mn-ea"/>
                <a:cs typeface="+mn-cs"/>
              </a:defRPr>
            </a:lvl7pPr>
            <a:lvl8pPr marL="180975" indent="-180975" algn="l" defTabSz="914400" rtl="0" eaLnBrk="1" latinLnBrk="0" hangingPunct="1">
              <a:lnSpc>
                <a:spcPct val="120000"/>
              </a:lnSpc>
              <a:spcBef>
                <a:spcPts val="500"/>
              </a:spcBef>
              <a:buClr>
                <a:schemeClr val="accent1"/>
              </a:buClr>
              <a:buFont typeface="Wingdings" panose="05000000000000000000" pitchFamily="2" charset="2"/>
              <a:buChar char="à"/>
              <a:defRPr sz="1000" kern="1200">
                <a:solidFill>
                  <a:schemeClr val="tx1"/>
                </a:solidFill>
                <a:latin typeface="+mj-lt"/>
                <a:ea typeface="+mn-ea"/>
                <a:cs typeface="+mn-cs"/>
              </a:defRPr>
            </a:lvl8pPr>
            <a:lvl9pPr marL="3657600" indent="-3657600" algn="l" defTabSz="914400" rtl="0" eaLnBrk="1" latinLnBrk="0" hangingPunct="1">
              <a:lnSpc>
                <a:spcPct val="100000"/>
              </a:lnSpc>
              <a:spcBef>
                <a:spcPts val="1800"/>
              </a:spcBef>
              <a:buFont typeface="Inter" panose="02000503000000020004" pitchFamily="2" charset="0"/>
              <a:buNone/>
              <a:defRPr sz="2000" b="1" kern="1200" spc="-70" baseline="0">
                <a:solidFill>
                  <a:schemeClr val="accent1"/>
                </a:solidFill>
                <a:latin typeface="Inter 24pt 24pt SemiBold" panose="02000503000000020004" pitchFamily="2" charset="0"/>
                <a:ea typeface="Inter 24pt 24pt SemiBold" panose="02000503000000020004" pitchFamily="2" charset="0"/>
                <a:cs typeface="+mn-cs"/>
              </a:defRPr>
            </a:lvl9pPr>
          </a:lstStyle>
          <a:p>
            <a:pPr lvl="5" algn="ctr"/>
            <a:endParaRPr lang="en-US" sz="825" dirty="0"/>
          </a:p>
        </p:txBody>
      </p:sp>
      <p:sp>
        <p:nvSpPr>
          <p:cNvPr id="21" name="Content Placeholder 2">
            <a:extLst>
              <a:ext uri="{FF2B5EF4-FFF2-40B4-BE49-F238E27FC236}">
                <a16:creationId xmlns:a16="http://schemas.microsoft.com/office/drawing/2014/main" id="{23575783-018F-5815-509E-B5EC36F170BD}"/>
              </a:ext>
            </a:extLst>
          </p:cNvPr>
          <p:cNvSpPr txBox="1">
            <a:spLocks/>
          </p:cNvSpPr>
          <p:nvPr/>
        </p:nvSpPr>
        <p:spPr>
          <a:xfrm>
            <a:off x="6055195" y="2857641"/>
            <a:ext cx="353483" cy="14131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spcAft>
                <a:spcPts val="600"/>
              </a:spcAft>
              <a:buFont typeface="Inter" panose="02000503000000020004" pitchFamily="2" charset="0"/>
              <a:buNone/>
              <a:defRPr sz="1400" kern="1200" spc="-30" baseline="0">
                <a:solidFill>
                  <a:schemeClr val="tx1"/>
                </a:solidFill>
                <a:latin typeface="+mn-lt"/>
                <a:ea typeface="+mn-ea"/>
                <a:cs typeface="+mn-cs"/>
              </a:defRPr>
            </a:lvl1pPr>
            <a:lvl2pPr marL="180975" indent="-180975" algn="l" defTabSz="914400" rtl="0" eaLnBrk="1" latinLnBrk="0" hangingPunct="1">
              <a:lnSpc>
                <a:spcPct val="100000"/>
              </a:lnSpc>
              <a:spcBef>
                <a:spcPts val="500"/>
              </a:spcBef>
              <a:spcAft>
                <a:spcPts val="500"/>
              </a:spcAft>
              <a:buClr>
                <a:schemeClr val="tx2"/>
              </a:buClr>
              <a:buFont typeface="Wingdings" panose="05000000000000000000" pitchFamily="2" charset="2"/>
              <a:buChar char="à"/>
              <a:defRPr sz="1400" kern="1200" spc="-3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Inter" panose="02000503000000020004" pitchFamily="2" charset="0"/>
              <a:buNone/>
              <a:tabLst/>
              <a:defRPr sz="1600" b="1" kern="1200" spc="-50" baseline="0">
                <a:solidFill>
                  <a:schemeClr val="tx1"/>
                </a:solidFill>
                <a:latin typeface="Inter 24pt 24pt SemiBold" panose="02000503000000020004" pitchFamily="2" charset="0"/>
                <a:ea typeface="Inter 24pt 24pt SemiBold" panose="02000503000000020004" pitchFamily="2" charset="0"/>
                <a:cs typeface="+mn-cs"/>
              </a:defRPr>
            </a:lvl3pPr>
            <a:lvl4pPr marL="0" indent="0" algn="l" defTabSz="914400" rtl="0" eaLnBrk="1" latinLnBrk="0" hangingPunct="1">
              <a:lnSpc>
                <a:spcPct val="120000"/>
              </a:lnSpc>
              <a:spcBef>
                <a:spcPts val="500"/>
              </a:spcBef>
              <a:spcAft>
                <a:spcPts val="500"/>
              </a:spcAft>
              <a:buFont typeface="Inter" panose="02000503000000020004" pitchFamily="2" charset="0"/>
              <a:buNone/>
              <a:defRPr sz="1200" kern="1200">
                <a:solidFill>
                  <a:schemeClr val="tx1"/>
                </a:solidFill>
                <a:latin typeface="+mj-lt"/>
                <a:ea typeface="+mn-ea"/>
                <a:cs typeface="+mn-cs"/>
              </a:defRPr>
            </a:lvl4pPr>
            <a:lvl5pPr marL="180975" indent="-180975" algn="l" defTabSz="914400" rtl="0" eaLnBrk="1" latinLnBrk="0" hangingPunct="1">
              <a:lnSpc>
                <a:spcPct val="120000"/>
              </a:lnSpc>
              <a:spcBef>
                <a:spcPts val="300"/>
              </a:spcBef>
              <a:spcAft>
                <a:spcPts val="300"/>
              </a:spcAft>
              <a:buClr>
                <a:schemeClr val="tx2"/>
              </a:buClr>
              <a:buFont typeface="Wingdings" panose="05000000000000000000" pitchFamily="2" charset="2"/>
              <a:buChar char="à"/>
              <a:defRPr sz="1200" kern="1200">
                <a:solidFill>
                  <a:schemeClr val="tx1"/>
                </a:solidFill>
                <a:latin typeface="+mj-lt"/>
                <a:ea typeface="+mn-ea"/>
                <a:cs typeface="+mn-cs"/>
              </a:defRPr>
            </a:lvl5pPr>
            <a:lvl6pPr marL="0" indent="0" algn="l" defTabSz="914400" rtl="0" eaLnBrk="1" latinLnBrk="0" hangingPunct="1">
              <a:lnSpc>
                <a:spcPct val="100000"/>
              </a:lnSpc>
              <a:spcBef>
                <a:spcPts val="1200"/>
              </a:spcBef>
              <a:buFont typeface="Inter" panose="02000503000000020004" pitchFamily="2" charset="0"/>
              <a:buNone/>
              <a:defRPr sz="1100" b="1" kern="1200" cap="all" baseline="0">
                <a:solidFill>
                  <a:schemeClr val="tx1"/>
                </a:solidFill>
                <a:latin typeface="Inter 24pt 24pt SemiBold" panose="02000503000000020004" pitchFamily="2" charset="0"/>
                <a:ea typeface="Inter 24pt 24pt SemiBold" panose="02000503000000020004" pitchFamily="2" charset="0"/>
                <a:cs typeface="+mn-cs"/>
              </a:defRPr>
            </a:lvl6pPr>
            <a:lvl7pPr marL="0" indent="0" algn="l" defTabSz="914400" rtl="0" eaLnBrk="1" latinLnBrk="0" hangingPunct="1">
              <a:lnSpc>
                <a:spcPct val="120000"/>
              </a:lnSpc>
              <a:spcBef>
                <a:spcPts val="500"/>
              </a:spcBef>
              <a:buFont typeface="Inter" panose="02000503000000020004" pitchFamily="2" charset="0"/>
              <a:buNone/>
              <a:defRPr sz="1000" kern="1200">
                <a:solidFill>
                  <a:schemeClr val="tx1"/>
                </a:solidFill>
                <a:latin typeface="+mj-lt"/>
                <a:ea typeface="+mn-ea"/>
                <a:cs typeface="+mn-cs"/>
              </a:defRPr>
            </a:lvl7pPr>
            <a:lvl8pPr marL="180975" indent="-180975" algn="l" defTabSz="914400" rtl="0" eaLnBrk="1" latinLnBrk="0" hangingPunct="1">
              <a:lnSpc>
                <a:spcPct val="120000"/>
              </a:lnSpc>
              <a:spcBef>
                <a:spcPts val="500"/>
              </a:spcBef>
              <a:buClr>
                <a:schemeClr val="accent1"/>
              </a:buClr>
              <a:buFont typeface="Wingdings" panose="05000000000000000000" pitchFamily="2" charset="2"/>
              <a:buChar char="à"/>
              <a:defRPr sz="1000" kern="1200">
                <a:solidFill>
                  <a:schemeClr val="tx1"/>
                </a:solidFill>
                <a:latin typeface="+mj-lt"/>
                <a:ea typeface="+mn-ea"/>
                <a:cs typeface="+mn-cs"/>
              </a:defRPr>
            </a:lvl8pPr>
            <a:lvl9pPr marL="3657600" indent="-3657600" algn="l" defTabSz="914400" rtl="0" eaLnBrk="1" latinLnBrk="0" hangingPunct="1">
              <a:lnSpc>
                <a:spcPct val="100000"/>
              </a:lnSpc>
              <a:spcBef>
                <a:spcPts val="1800"/>
              </a:spcBef>
              <a:buFont typeface="Inter" panose="02000503000000020004" pitchFamily="2" charset="0"/>
              <a:buNone/>
              <a:defRPr sz="2000" b="1" kern="1200" spc="-70" baseline="0">
                <a:solidFill>
                  <a:schemeClr val="accent1"/>
                </a:solidFill>
                <a:latin typeface="Inter 24pt 24pt SemiBold" panose="02000503000000020004" pitchFamily="2" charset="0"/>
                <a:ea typeface="Inter 24pt 24pt SemiBold" panose="02000503000000020004" pitchFamily="2" charset="0"/>
                <a:cs typeface="+mn-cs"/>
              </a:defRPr>
            </a:lvl9pPr>
          </a:lstStyle>
          <a:p>
            <a:pPr lvl="5"/>
            <a:r>
              <a:rPr lang="en-US" sz="1200" dirty="0"/>
              <a:t>2.1</a:t>
            </a:r>
          </a:p>
        </p:txBody>
      </p:sp>
      <p:sp>
        <p:nvSpPr>
          <p:cNvPr id="5" name="Content Placeholder 4">
            <a:extLst>
              <a:ext uri="{FF2B5EF4-FFF2-40B4-BE49-F238E27FC236}">
                <a16:creationId xmlns:a16="http://schemas.microsoft.com/office/drawing/2014/main" id="{AD73C2BA-54DD-D532-9C91-29F5E4E7A6B7}"/>
              </a:ext>
            </a:extLst>
          </p:cNvPr>
          <p:cNvSpPr>
            <a:spLocks noGrp="1"/>
          </p:cNvSpPr>
          <p:nvPr>
            <p:ph idx="1"/>
          </p:nvPr>
        </p:nvSpPr>
        <p:spPr>
          <a:xfrm>
            <a:off x="190500" y="4436504"/>
            <a:ext cx="2000250" cy="274693"/>
          </a:xfrm>
        </p:spPr>
        <p:txBody>
          <a:bodyPr/>
          <a:lstStyle/>
          <a:p>
            <a:r>
              <a:rPr lang="en-GB" dirty="0"/>
              <a:t>Standing Investments</a:t>
            </a:r>
            <a:endParaRPr lang="en-ZA" dirty="0"/>
          </a:p>
        </p:txBody>
      </p:sp>
    </p:spTree>
    <p:extLst>
      <p:ext uri="{BB962C8B-B14F-4D97-AF65-F5344CB8AC3E}">
        <p14:creationId xmlns:p14="http://schemas.microsoft.com/office/powerpoint/2010/main" val="4152062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05996-AD93-745B-42B4-DC52EDD278E1}"/>
            </a:ext>
          </a:extLst>
        </p:cNvPr>
        <p:cNvGrpSpPr/>
        <p:nvPr/>
      </p:nvGrpSpPr>
      <p:grpSpPr>
        <a:xfrm>
          <a:off x="0" y="0"/>
          <a:ext cx="0" cy="0"/>
          <a:chOff x="0" y="0"/>
          <a:chExt cx="0" cy="0"/>
        </a:xfrm>
      </p:grpSpPr>
      <p:sp>
        <p:nvSpPr>
          <p:cNvPr id="14" name="Text Placeholder 13">
            <a:extLst>
              <a:ext uri="{FF2B5EF4-FFF2-40B4-BE49-F238E27FC236}">
                <a16:creationId xmlns:a16="http://schemas.microsoft.com/office/drawing/2014/main" id="{0F662B40-DE46-C9DC-7C0A-A1D8550E3692}"/>
              </a:ext>
            </a:extLst>
          </p:cNvPr>
          <p:cNvSpPr>
            <a:spLocks noGrp="1"/>
          </p:cNvSpPr>
          <p:nvPr>
            <p:ph type="body" sz="quarter" idx="15"/>
          </p:nvPr>
        </p:nvSpPr>
        <p:spPr/>
        <p:txBody>
          <a:bodyPr/>
          <a:lstStyle/>
          <a:p>
            <a:r>
              <a:rPr lang="en-GB" dirty="0"/>
              <a:t>Source: MSCI</a:t>
            </a:r>
          </a:p>
        </p:txBody>
      </p:sp>
      <p:sp>
        <p:nvSpPr>
          <p:cNvPr id="10" name="Title 9">
            <a:extLst>
              <a:ext uri="{FF2B5EF4-FFF2-40B4-BE49-F238E27FC236}">
                <a16:creationId xmlns:a16="http://schemas.microsoft.com/office/drawing/2014/main" id="{E189E48A-B7C4-4DBE-4678-4BC9B0D7AB03}"/>
              </a:ext>
            </a:extLst>
          </p:cNvPr>
          <p:cNvSpPr>
            <a:spLocks noGrp="1"/>
          </p:cNvSpPr>
          <p:nvPr>
            <p:ph type="title"/>
          </p:nvPr>
        </p:nvSpPr>
        <p:spPr>
          <a:xfrm>
            <a:off x="285751" y="202368"/>
            <a:ext cx="8572499" cy="646738"/>
          </a:xfrm>
        </p:spPr>
        <p:txBody>
          <a:bodyPr/>
          <a:lstStyle/>
          <a:p>
            <a:r>
              <a:rPr lang="en-GB" sz="2400" dirty="0"/>
              <a:t>MSCI South Africa Annual Index composition and returns</a:t>
            </a:r>
            <a:endParaRPr lang="en-ZA" sz="2400" dirty="0"/>
          </a:p>
        </p:txBody>
      </p:sp>
      <p:sp>
        <p:nvSpPr>
          <p:cNvPr id="4" name="Slide Number Placeholder 3">
            <a:extLst>
              <a:ext uri="{FF2B5EF4-FFF2-40B4-BE49-F238E27FC236}">
                <a16:creationId xmlns:a16="http://schemas.microsoft.com/office/drawing/2014/main" id="{2AC2BF14-FEAE-79EF-8737-F7B2A0E5B453}"/>
              </a:ext>
            </a:extLst>
          </p:cNvPr>
          <p:cNvSpPr>
            <a:spLocks noGrp="1"/>
          </p:cNvSpPr>
          <p:nvPr>
            <p:ph type="sldNum" sz="quarter" idx="4"/>
          </p:nvPr>
        </p:nvSpPr>
        <p:spPr/>
        <p:txBody>
          <a:bodyPr/>
          <a:lstStyle/>
          <a:p>
            <a:fld id="{70F63544-3858-4327-B6B2-E49B7EA9EE60}" type="slidenum">
              <a:rPr lang="en-GB" smtClean="0"/>
              <a:pPr/>
              <a:t>2</a:t>
            </a:fld>
            <a:endParaRPr lang="en-GB"/>
          </a:p>
        </p:txBody>
      </p:sp>
      <p:pic>
        <p:nvPicPr>
          <p:cNvPr id="13" name="Content Placeholder 12">
            <a:extLst>
              <a:ext uri="{FF2B5EF4-FFF2-40B4-BE49-F238E27FC236}">
                <a16:creationId xmlns:a16="http://schemas.microsoft.com/office/drawing/2014/main" id="{2B3FBA4F-2E89-82FE-6FA9-236D0F00A989}"/>
              </a:ext>
            </a:extLst>
          </p:cNvPr>
          <p:cNvPicPr>
            <a:picLocks noGrp="1" noChangeAspect="1"/>
          </p:cNvPicPr>
          <p:nvPr>
            <p:ph idx="14"/>
          </p:nvPr>
        </p:nvPicPr>
        <p:blipFill>
          <a:blip r:embed="rId3"/>
          <a:stretch>
            <a:fillRect/>
          </a:stretch>
        </p:blipFill>
        <p:spPr>
          <a:xfrm>
            <a:off x="352425" y="918369"/>
            <a:ext cx="8439150" cy="3486150"/>
          </a:xfrm>
          <a:prstGeom prst="rect">
            <a:avLst/>
          </a:prstGeom>
        </p:spPr>
      </p:pic>
      <p:pic>
        <p:nvPicPr>
          <p:cNvPr id="16" name="Picture 15">
            <a:extLst>
              <a:ext uri="{FF2B5EF4-FFF2-40B4-BE49-F238E27FC236}">
                <a16:creationId xmlns:a16="http://schemas.microsoft.com/office/drawing/2014/main" id="{7F03BEC7-3F1B-1515-FDCB-6EF9D33BCCC6}"/>
              </a:ext>
            </a:extLst>
          </p:cNvPr>
          <p:cNvPicPr>
            <a:picLocks noChangeAspect="1"/>
          </p:cNvPicPr>
          <p:nvPr/>
        </p:nvPicPr>
        <p:blipFill>
          <a:blip r:embed="rId4"/>
          <a:stretch>
            <a:fillRect/>
          </a:stretch>
        </p:blipFill>
        <p:spPr>
          <a:xfrm>
            <a:off x="7591880" y="4139448"/>
            <a:ext cx="1339181" cy="668667"/>
          </a:xfrm>
          <a:prstGeom prst="rect">
            <a:avLst/>
          </a:prstGeom>
        </p:spPr>
      </p:pic>
    </p:spTree>
    <p:extLst>
      <p:ext uri="{BB962C8B-B14F-4D97-AF65-F5344CB8AC3E}">
        <p14:creationId xmlns:p14="http://schemas.microsoft.com/office/powerpoint/2010/main" val="875734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4920B-3EB3-E9C1-B16C-7EB14D6250F9}"/>
            </a:ext>
          </a:extLst>
        </p:cNvPr>
        <p:cNvGrpSpPr/>
        <p:nvPr/>
      </p:nvGrpSpPr>
      <p:grpSpPr>
        <a:xfrm>
          <a:off x="0" y="0"/>
          <a:ext cx="0" cy="0"/>
          <a:chOff x="0" y="0"/>
          <a:chExt cx="0" cy="0"/>
        </a:xfrm>
      </p:grpSpPr>
      <p:sp>
        <p:nvSpPr>
          <p:cNvPr id="22" name="Slide Number Placeholder 21">
            <a:extLst>
              <a:ext uri="{FF2B5EF4-FFF2-40B4-BE49-F238E27FC236}">
                <a16:creationId xmlns:a16="http://schemas.microsoft.com/office/drawing/2014/main" id="{39F36C20-8384-0540-B5AC-B028AF99E51E}"/>
              </a:ext>
            </a:extLst>
          </p:cNvPr>
          <p:cNvSpPr>
            <a:spLocks noGrp="1"/>
          </p:cNvSpPr>
          <p:nvPr>
            <p:ph type="sldNum" sz="quarter" idx="16"/>
          </p:nvPr>
        </p:nvSpPr>
        <p:spPr>
          <a:xfrm>
            <a:off x="11523001" y="6580431"/>
            <a:ext cx="288000" cy="107722"/>
          </a:xfrm>
          <a:prstGeom prst="rect">
            <a:avLst/>
          </a:prstGeom>
        </p:spPr>
        <p:txBody>
          <a:bodyPr vert="horz" lIns="0" tIns="0" rIns="0" bIns="0" rtlCol="0" anchor="ctr"/>
          <a:lstStyle>
            <a:defPPr>
              <a:defRPr lang="en-US"/>
            </a:defPPr>
            <a:lvl1pPr marL="0" algn="r" defTabSz="914400" rtl="0" eaLnBrk="1" latinLnBrk="0" hangingPunct="1">
              <a:defRPr sz="7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F63544-3858-4327-B6B2-E49B7EA9EE60}" type="slidenum">
              <a:rPr lang="en-GB" smtClean="0"/>
              <a:pPr/>
              <a:t>20</a:t>
            </a:fld>
            <a:endParaRPr lang="en-US" noProof="0" dirty="0"/>
          </a:p>
        </p:txBody>
      </p:sp>
      <p:sp>
        <p:nvSpPr>
          <p:cNvPr id="11" name="Text Placeholder 10">
            <a:extLst>
              <a:ext uri="{FF2B5EF4-FFF2-40B4-BE49-F238E27FC236}">
                <a16:creationId xmlns:a16="http://schemas.microsoft.com/office/drawing/2014/main" id="{AE3C10C1-8689-0660-0664-8E4EBEC5F7F0}"/>
              </a:ext>
            </a:extLst>
          </p:cNvPr>
          <p:cNvSpPr>
            <a:spLocks noGrp="1"/>
          </p:cNvSpPr>
          <p:nvPr>
            <p:ph type="body" sz="quarter" idx="15"/>
          </p:nvPr>
        </p:nvSpPr>
        <p:spPr>
          <a:xfrm>
            <a:off x="285751" y="4574381"/>
            <a:ext cx="6572249" cy="285750"/>
          </a:xfrm>
        </p:spPr>
        <p:txBody>
          <a:bodyPr/>
          <a:lstStyle/>
          <a:p>
            <a:r>
              <a:rPr lang="en-US" noProof="0" dirty="0"/>
              <a:t>Source: MSCI</a:t>
            </a:r>
          </a:p>
        </p:txBody>
      </p:sp>
      <p:sp>
        <p:nvSpPr>
          <p:cNvPr id="2" name="Title 1">
            <a:extLst>
              <a:ext uri="{FF2B5EF4-FFF2-40B4-BE49-F238E27FC236}">
                <a16:creationId xmlns:a16="http://schemas.microsoft.com/office/drawing/2014/main" id="{E588F36D-E2D8-15E6-1138-2EBB1DFC1A6E}"/>
              </a:ext>
            </a:extLst>
          </p:cNvPr>
          <p:cNvSpPr>
            <a:spLocks noGrp="1"/>
          </p:cNvSpPr>
          <p:nvPr>
            <p:ph type="title"/>
          </p:nvPr>
        </p:nvSpPr>
        <p:spPr>
          <a:xfrm>
            <a:off x="285751" y="575023"/>
            <a:ext cx="1826829" cy="1397458"/>
          </a:xfrm>
        </p:spPr>
        <p:txBody>
          <a:bodyPr/>
          <a:lstStyle/>
          <a:p>
            <a:r>
              <a:rPr lang="en-GB" noProof="0" dirty="0"/>
              <a:t>N</a:t>
            </a:r>
            <a:r>
              <a:rPr lang="en-GB" dirty="0"/>
              <a:t>et Operating Income</a:t>
            </a:r>
            <a:r>
              <a:rPr lang="en-GB" noProof="0" dirty="0"/>
              <a:t> Yields stable at the core – but a wide range around it</a:t>
            </a:r>
            <a:endParaRPr lang="en-US" noProof="0" dirty="0"/>
          </a:p>
        </p:txBody>
      </p:sp>
      <p:sp>
        <p:nvSpPr>
          <p:cNvPr id="7" name="Content Placeholder 6">
            <a:extLst>
              <a:ext uri="{FF2B5EF4-FFF2-40B4-BE49-F238E27FC236}">
                <a16:creationId xmlns:a16="http://schemas.microsoft.com/office/drawing/2014/main" id="{2E9788AF-57E3-96FC-BCAD-97D3444E55D4}"/>
              </a:ext>
            </a:extLst>
          </p:cNvPr>
          <p:cNvSpPr>
            <a:spLocks noGrp="1"/>
          </p:cNvSpPr>
          <p:nvPr>
            <p:ph idx="13"/>
          </p:nvPr>
        </p:nvSpPr>
        <p:spPr/>
        <p:txBody>
          <a:bodyPr/>
          <a:lstStyle/>
          <a:p>
            <a:r>
              <a:rPr lang="en-GB" dirty="0"/>
              <a:t>Sector Analysis</a:t>
            </a:r>
            <a:endParaRPr lang="en-ZA" dirty="0"/>
          </a:p>
        </p:txBody>
      </p:sp>
      <p:sp>
        <p:nvSpPr>
          <p:cNvPr id="4" name="Content Placeholder 4">
            <a:extLst>
              <a:ext uri="{FF2B5EF4-FFF2-40B4-BE49-F238E27FC236}">
                <a16:creationId xmlns:a16="http://schemas.microsoft.com/office/drawing/2014/main" id="{95E8317A-74D2-F695-A954-8ACC9A14CAC7}"/>
              </a:ext>
            </a:extLst>
          </p:cNvPr>
          <p:cNvSpPr>
            <a:spLocks noGrp="1"/>
          </p:cNvSpPr>
          <p:nvPr>
            <p:ph idx="1"/>
          </p:nvPr>
        </p:nvSpPr>
        <p:spPr>
          <a:xfrm>
            <a:off x="199040" y="4370543"/>
            <a:ext cx="2000250" cy="202697"/>
          </a:xfrm>
        </p:spPr>
        <p:txBody>
          <a:bodyPr/>
          <a:lstStyle/>
          <a:p>
            <a:r>
              <a:rPr lang="en-GB" dirty="0"/>
              <a:t>Standing Investments</a:t>
            </a:r>
            <a:endParaRPr lang="en-ZA" dirty="0"/>
          </a:p>
        </p:txBody>
      </p:sp>
      <p:pic>
        <p:nvPicPr>
          <p:cNvPr id="14" name="Picture 13">
            <a:extLst>
              <a:ext uri="{FF2B5EF4-FFF2-40B4-BE49-F238E27FC236}">
                <a16:creationId xmlns:a16="http://schemas.microsoft.com/office/drawing/2014/main" id="{6DEF0927-1AD3-7492-650A-62A150CBB82F}"/>
              </a:ext>
            </a:extLst>
          </p:cNvPr>
          <p:cNvPicPr>
            <a:picLocks noChangeAspect="1"/>
          </p:cNvPicPr>
          <p:nvPr/>
        </p:nvPicPr>
        <p:blipFill>
          <a:blip r:embed="rId3"/>
          <a:stretch>
            <a:fillRect/>
          </a:stretch>
        </p:blipFill>
        <p:spPr>
          <a:xfrm>
            <a:off x="2561067" y="419008"/>
            <a:ext cx="6206266" cy="4310246"/>
          </a:xfrm>
          <a:prstGeom prst="rect">
            <a:avLst/>
          </a:prstGeom>
        </p:spPr>
      </p:pic>
    </p:spTree>
    <p:extLst>
      <p:ext uri="{BB962C8B-B14F-4D97-AF65-F5344CB8AC3E}">
        <p14:creationId xmlns:p14="http://schemas.microsoft.com/office/powerpoint/2010/main" val="98015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819C6-97EE-552D-C241-5338ECE743D8}"/>
            </a:ext>
          </a:extLst>
        </p:cNvPr>
        <p:cNvGrpSpPr/>
        <p:nvPr/>
      </p:nvGrpSpPr>
      <p:grpSpPr>
        <a:xfrm>
          <a:off x="0" y="0"/>
          <a:ext cx="0" cy="0"/>
          <a:chOff x="0" y="0"/>
          <a:chExt cx="0" cy="0"/>
        </a:xfrm>
      </p:grpSpPr>
      <p:sp>
        <p:nvSpPr>
          <p:cNvPr id="14" name="Text Placeholder 13">
            <a:extLst>
              <a:ext uri="{FF2B5EF4-FFF2-40B4-BE49-F238E27FC236}">
                <a16:creationId xmlns:a16="http://schemas.microsoft.com/office/drawing/2014/main" id="{7BB726B2-9527-1313-62F4-CBAC41A1EA40}"/>
              </a:ext>
            </a:extLst>
          </p:cNvPr>
          <p:cNvSpPr>
            <a:spLocks noGrp="1"/>
          </p:cNvSpPr>
          <p:nvPr>
            <p:ph type="body" sz="quarter" idx="15"/>
          </p:nvPr>
        </p:nvSpPr>
        <p:spPr/>
        <p:txBody>
          <a:bodyPr/>
          <a:lstStyle/>
          <a:p>
            <a:r>
              <a:rPr lang="en-GB" dirty="0"/>
              <a:t>Source: MSCI</a:t>
            </a:r>
          </a:p>
        </p:txBody>
      </p:sp>
      <p:sp>
        <p:nvSpPr>
          <p:cNvPr id="10" name="Title 9">
            <a:extLst>
              <a:ext uri="{FF2B5EF4-FFF2-40B4-BE49-F238E27FC236}">
                <a16:creationId xmlns:a16="http://schemas.microsoft.com/office/drawing/2014/main" id="{D8211E94-0384-0D3C-B49B-1B6F3804609B}"/>
              </a:ext>
            </a:extLst>
          </p:cNvPr>
          <p:cNvSpPr>
            <a:spLocks noGrp="1"/>
          </p:cNvSpPr>
          <p:nvPr>
            <p:ph type="title"/>
          </p:nvPr>
        </p:nvSpPr>
        <p:spPr>
          <a:xfrm>
            <a:off x="285751" y="71071"/>
            <a:ext cx="8572499" cy="736417"/>
          </a:xfrm>
        </p:spPr>
        <p:txBody>
          <a:bodyPr/>
          <a:lstStyle/>
          <a:p>
            <a:r>
              <a:rPr lang="en-GB" sz="2400" dirty="0"/>
              <a:t>Vacancies at the top end increase in all sectors except retail showing weaking demand</a:t>
            </a:r>
            <a:endParaRPr lang="en-ZA" sz="2400" dirty="0"/>
          </a:p>
        </p:txBody>
      </p:sp>
      <p:sp>
        <p:nvSpPr>
          <p:cNvPr id="4" name="Slide Number Placeholder 3">
            <a:extLst>
              <a:ext uri="{FF2B5EF4-FFF2-40B4-BE49-F238E27FC236}">
                <a16:creationId xmlns:a16="http://schemas.microsoft.com/office/drawing/2014/main" id="{42611912-235C-FFC7-AD20-5F7D78005988}"/>
              </a:ext>
            </a:extLst>
          </p:cNvPr>
          <p:cNvSpPr>
            <a:spLocks noGrp="1"/>
          </p:cNvSpPr>
          <p:nvPr>
            <p:ph type="sldNum" sz="quarter" idx="4"/>
          </p:nvPr>
        </p:nvSpPr>
        <p:spPr/>
        <p:txBody>
          <a:bodyPr/>
          <a:lstStyle/>
          <a:p>
            <a:fld id="{70F63544-3858-4327-B6B2-E49B7EA9EE60}" type="slidenum">
              <a:rPr lang="en-GB" smtClean="0"/>
              <a:pPr/>
              <a:t>21</a:t>
            </a:fld>
            <a:endParaRPr lang="en-GB"/>
          </a:p>
        </p:txBody>
      </p:sp>
      <p:graphicFrame>
        <p:nvGraphicFramePr>
          <p:cNvPr id="2" name="Content Placeholder 1">
            <a:extLst>
              <a:ext uri="{FF2B5EF4-FFF2-40B4-BE49-F238E27FC236}">
                <a16:creationId xmlns:a16="http://schemas.microsoft.com/office/drawing/2014/main" id="{4A0E8DDA-3A8C-4545-979E-14BB783AA484}"/>
              </a:ext>
            </a:extLst>
          </p:cNvPr>
          <p:cNvGraphicFramePr>
            <a:graphicFrameLocks noGrp="1"/>
          </p:cNvGraphicFramePr>
          <p:nvPr>
            <p:ph idx="14"/>
            <p:extLst>
              <p:ext uri="{D42A27DB-BD31-4B8C-83A1-F6EECF244321}">
                <p14:modId xmlns:p14="http://schemas.microsoft.com/office/powerpoint/2010/main" val="772928609"/>
              </p:ext>
            </p:extLst>
          </p:nvPr>
        </p:nvGraphicFramePr>
        <p:xfrm>
          <a:off x="142163" y="807023"/>
          <a:ext cx="4203955" cy="19985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FAB4730C-4F59-43B5-BA5F-04E6CA4653A6}"/>
              </a:ext>
            </a:extLst>
          </p:cNvPr>
          <p:cNvGraphicFramePr>
            <a:graphicFrameLocks/>
          </p:cNvGraphicFramePr>
          <p:nvPr>
            <p:extLst>
              <p:ext uri="{D42A27DB-BD31-4B8C-83A1-F6EECF244321}">
                <p14:modId xmlns:p14="http://schemas.microsoft.com/office/powerpoint/2010/main" val="2134348911"/>
              </p:ext>
            </p:extLst>
          </p:nvPr>
        </p:nvGraphicFramePr>
        <p:xfrm>
          <a:off x="4456176" y="742950"/>
          <a:ext cx="4512132" cy="20612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19CFFA83-B7C6-4FB8-8FAD-90DE260DE16D}"/>
              </a:ext>
            </a:extLst>
          </p:cNvPr>
          <p:cNvGraphicFramePr>
            <a:graphicFrameLocks/>
          </p:cNvGraphicFramePr>
          <p:nvPr>
            <p:extLst>
              <p:ext uri="{D42A27DB-BD31-4B8C-83A1-F6EECF244321}">
                <p14:modId xmlns:p14="http://schemas.microsoft.com/office/powerpoint/2010/main" val="192773724"/>
              </p:ext>
            </p:extLst>
          </p:nvPr>
        </p:nvGraphicFramePr>
        <p:xfrm>
          <a:off x="4395216" y="2876096"/>
          <a:ext cx="4573092" cy="199858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a:extLst>
              <a:ext uri="{FF2B5EF4-FFF2-40B4-BE49-F238E27FC236}">
                <a16:creationId xmlns:a16="http://schemas.microsoft.com/office/drawing/2014/main" id="{75CEE239-EC2C-434B-B559-13007A6B9CAD}"/>
              </a:ext>
            </a:extLst>
          </p:cNvPr>
          <p:cNvGraphicFramePr>
            <a:graphicFrameLocks/>
          </p:cNvGraphicFramePr>
          <p:nvPr>
            <p:extLst>
              <p:ext uri="{D42A27DB-BD31-4B8C-83A1-F6EECF244321}">
                <p14:modId xmlns:p14="http://schemas.microsoft.com/office/powerpoint/2010/main" val="2971433987"/>
              </p:ext>
            </p:extLst>
          </p:nvPr>
        </p:nvGraphicFramePr>
        <p:xfrm>
          <a:off x="142163" y="2863667"/>
          <a:ext cx="4085413" cy="1998582"/>
        </p:xfrm>
        <a:graphic>
          <a:graphicData uri="http://schemas.openxmlformats.org/drawingml/2006/chart">
            <c:chart xmlns:c="http://schemas.openxmlformats.org/drawingml/2006/chart" xmlns:r="http://schemas.openxmlformats.org/officeDocument/2006/relationships" r:id="rId6"/>
          </a:graphicData>
        </a:graphic>
      </p:graphicFrame>
      <p:sp>
        <p:nvSpPr>
          <p:cNvPr id="9" name="Oval 8">
            <a:extLst>
              <a:ext uri="{FF2B5EF4-FFF2-40B4-BE49-F238E27FC236}">
                <a16:creationId xmlns:a16="http://schemas.microsoft.com/office/drawing/2014/main" id="{040C8C22-98F1-899D-61BC-895E4B3513B6}"/>
              </a:ext>
            </a:extLst>
          </p:cNvPr>
          <p:cNvSpPr/>
          <p:nvPr/>
        </p:nvSpPr>
        <p:spPr>
          <a:xfrm>
            <a:off x="3328416" y="1369433"/>
            <a:ext cx="731520" cy="457200"/>
          </a:xfrm>
          <a:prstGeom prst="ellipse">
            <a:avLst/>
          </a:prstGeom>
          <a:no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ZA" dirty="0"/>
          </a:p>
        </p:txBody>
      </p:sp>
      <p:sp>
        <p:nvSpPr>
          <p:cNvPr id="11" name="Oval 10">
            <a:extLst>
              <a:ext uri="{FF2B5EF4-FFF2-40B4-BE49-F238E27FC236}">
                <a16:creationId xmlns:a16="http://schemas.microsoft.com/office/drawing/2014/main" id="{793B9EE3-FC10-D206-B28F-0210DA06FCFD}"/>
              </a:ext>
            </a:extLst>
          </p:cNvPr>
          <p:cNvSpPr/>
          <p:nvPr/>
        </p:nvSpPr>
        <p:spPr>
          <a:xfrm>
            <a:off x="8132064" y="1051686"/>
            <a:ext cx="566928" cy="455638"/>
          </a:xfrm>
          <a:prstGeom prst="ellipse">
            <a:avLst/>
          </a:prstGeom>
          <a:no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ZA" dirty="0"/>
          </a:p>
        </p:txBody>
      </p:sp>
      <p:sp>
        <p:nvSpPr>
          <p:cNvPr id="12" name="Oval 11">
            <a:extLst>
              <a:ext uri="{FF2B5EF4-FFF2-40B4-BE49-F238E27FC236}">
                <a16:creationId xmlns:a16="http://schemas.microsoft.com/office/drawing/2014/main" id="{D64651F6-720E-201A-09D1-46F95F6BA7CB}"/>
              </a:ext>
            </a:extLst>
          </p:cNvPr>
          <p:cNvSpPr/>
          <p:nvPr/>
        </p:nvSpPr>
        <p:spPr>
          <a:xfrm>
            <a:off x="3328416" y="3781687"/>
            <a:ext cx="731520" cy="457200"/>
          </a:xfrm>
          <a:prstGeom prst="ellipse">
            <a:avLst/>
          </a:prstGeom>
          <a:no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ZA" dirty="0"/>
          </a:p>
        </p:txBody>
      </p:sp>
      <p:sp>
        <p:nvSpPr>
          <p:cNvPr id="13" name="Oval 12">
            <a:extLst>
              <a:ext uri="{FF2B5EF4-FFF2-40B4-BE49-F238E27FC236}">
                <a16:creationId xmlns:a16="http://schemas.microsoft.com/office/drawing/2014/main" id="{8E01EC46-6F91-B7C5-B1DC-87420BDB6C02}"/>
              </a:ext>
            </a:extLst>
          </p:cNvPr>
          <p:cNvSpPr/>
          <p:nvPr/>
        </p:nvSpPr>
        <p:spPr>
          <a:xfrm>
            <a:off x="7912608" y="3510415"/>
            <a:ext cx="731520" cy="457200"/>
          </a:xfrm>
          <a:prstGeom prst="ellipse">
            <a:avLst/>
          </a:prstGeom>
          <a:no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ZA" dirty="0"/>
          </a:p>
        </p:txBody>
      </p:sp>
      <p:sp>
        <p:nvSpPr>
          <p:cNvPr id="15" name="Text Placeholder 13">
            <a:extLst>
              <a:ext uri="{FF2B5EF4-FFF2-40B4-BE49-F238E27FC236}">
                <a16:creationId xmlns:a16="http://schemas.microsoft.com/office/drawing/2014/main" id="{EFA73F15-3F15-378A-A7D4-DF2120007EBF}"/>
              </a:ext>
            </a:extLst>
          </p:cNvPr>
          <p:cNvSpPr txBox="1">
            <a:spLocks/>
          </p:cNvSpPr>
          <p:nvPr/>
        </p:nvSpPr>
        <p:spPr>
          <a:xfrm>
            <a:off x="1025273" y="4791177"/>
            <a:ext cx="781928" cy="286015"/>
          </a:xfrm>
          <a:prstGeom prst="rect">
            <a:avLst/>
          </a:prstGeom>
        </p:spPr>
        <p:txBody>
          <a:bodyPr vert="horz" lIns="0" tIns="0" rIns="0" bIns="72000" rtlCol="0" anchor="b">
            <a:noAutofit/>
          </a:bodyPr>
          <a:lstStyle>
            <a:lvl1pPr marL="0" indent="0" algn="l" defTabSz="685800" rtl="0" eaLnBrk="1" latinLnBrk="0" hangingPunct="1">
              <a:lnSpc>
                <a:spcPct val="100000"/>
              </a:lnSpc>
              <a:spcBef>
                <a:spcPts val="0"/>
              </a:spcBef>
              <a:spcAft>
                <a:spcPts val="0"/>
              </a:spcAft>
              <a:buClr>
                <a:schemeClr val="accent1"/>
              </a:buClr>
              <a:buSzPct val="90000"/>
              <a:buFont typeface="Wingdings" panose="05000000000000000000" pitchFamily="2" charset="2"/>
              <a:buNone/>
              <a:defRPr sz="450" b="1" kern="1200" spc="-23" baseline="0">
                <a:solidFill>
                  <a:schemeClr val="accent1"/>
                </a:solidFill>
                <a:latin typeface="+mj-lt"/>
                <a:ea typeface="+mn-ea"/>
                <a:cs typeface="+mn-cs"/>
              </a:defRPr>
            </a:lvl1pPr>
            <a:lvl2pPr marL="0" indent="0" algn="l" defTabSz="685800" rtl="0" eaLnBrk="1" latinLnBrk="0" hangingPunct="1">
              <a:lnSpc>
                <a:spcPct val="100000"/>
              </a:lnSpc>
              <a:spcBef>
                <a:spcPts val="150"/>
              </a:spcBef>
              <a:spcAft>
                <a:spcPts val="0"/>
              </a:spcAft>
              <a:buClr>
                <a:schemeClr val="accent1"/>
              </a:buClr>
              <a:buFont typeface="Wingdings" panose="05000000000000000000" pitchFamily="2" charset="2"/>
              <a:buNone/>
              <a:defRPr sz="450" kern="1200" spc="-23" baseline="0">
                <a:solidFill>
                  <a:schemeClr val="tx1"/>
                </a:solidFill>
                <a:latin typeface="+mj-lt"/>
                <a:ea typeface="+mn-ea"/>
                <a:cs typeface="+mn-cs"/>
              </a:defRPr>
            </a:lvl2pPr>
            <a:lvl3pPr marL="0" indent="0" algn="l" defTabSz="685800" rtl="0" eaLnBrk="1" latinLnBrk="0" hangingPunct="1">
              <a:lnSpc>
                <a:spcPct val="100000"/>
              </a:lnSpc>
              <a:spcBef>
                <a:spcPts val="150"/>
              </a:spcBef>
              <a:spcAft>
                <a:spcPts val="0"/>
              </a:spcAft>
              <a:buClr>
                <a:schemeClr val="accent1"/>
              </a:buClr>
              <a:buFont typeface="Inter" panose="02000503000000020004" pitchFamily="2" charset="0"/>
              <a:buNone/>
              <a:tabLst/>
              <a:defRPr sz="450" b="1" kern="1200" spc="-38" baseline="0">
                <a:solidFill>
                  <a:schemeClr val="tx1"/>
                </a:solidFill>
                <a:latin typeface="Inter SemiBold" panose="02000503000000020004" pitchFamily="2" charset="0"/>
                <a:ea typeface="Inter SemiBold" panose="02000503000000020004" pitchFamily="2" charset="0"/>
                <a:cs typeface="+mn-cs"/>
              </a:defRPr>
            </a:lvl3pPr>
            <a:lvl4pPr marL="67866" indent="-67866" algn="l" defTabSz="685800" rtl="0" eaLnBrk="1" latinLnBrk="0" hangingPunct="1">
              <a:lnSpc>
                <a:spcPct val="100000"/>
              </a:lnSpc>
              <a:spcBef>
                <a:spcPts val="150"/>
              </a:spcBef>
              <a:spcAft>
                <a:spcPts val="0"/>
              </a:spcAft>
              <a:buClr>
                <a:schemeClr val="accent1"/>
              </a:buClr>
              <a:buSzPct val="90000"/>
              <a:buFont typeface="Wingdings" panose="05000000000000000000" pitchFamily="2" charset="2"/>
              <a:buChar char="à"/>
              <a:defRPr sz="450" kern="1200">
                <a:solidFill>
                  <a:schemeClr val="tx1"/>
                </a:solidFill>
                <a:latin typeface="+mn-lt"/>
                <a:ea typeface="+mn-ea"/>
                <a:cs typeface="+mn-cs"/>
              </a:defRPr>
            </a:lvl4pPr>
            <a:lvl5pPr marL="67866" indent="-67866" algn="l" defTabSz="685800" rtl="0" eaLnBrk="1" latinLnBrk="0" hangingPunct="1">
              <a:lnSpc>
                <a:spcPct val="100000"/>
              </a:lnSpc>
              <a:spcBef>
                <a:spcPts val="0"/>
              </a:spcBef>
              <a:spcAft>
                <a:spcPts val="0"/>
              </a:spcAft>
              <a:buClr>
                <a:schemeClr val="accent1"/>
              </a:buClr>
              <a:buFont typeface="+mj-lt"/>
              <a:buAutoNum type="arabicPeriod"/>
              <a:defRPr sz="450" kern="1200">
                <a:solidFill>
                  <a:schemeClr val="tx1"/>
                </a:solidFill>
                <a:latin typeface="+mn-lt"/>
                <a:ea typeface="+mn-ea"/>
                <a:cs typeface="+mn-cs"/>
              </a:defRPr>
            </a:lvl5pPr>
            <a:lvl6pPr marL="0" indent="0" algn="l" defTabSz="685800" rtl="0" eaLnBrk="1" latinLnBrk="0" hangingPunct="1">
              <a:lnSpc>
                <a:spcPct val="100000"/>
              </a:lnSpc>
              <a:spcBef>
                <a:spcPts val="900"/>
              </a:spcBef>
              <a:buClr>
                <a:schemeClr val="accent1"/>
              </a:buClr>
              <a:buFont typeface="Inter" panose="02000503000000020004" pitchFamily="2" charset="0"/>
              <a:buNone/>
              <a:defRPr sz="825" b="1" kern="1200" cap="all" baseline="0">
                <a:solidFill>
                  <a:schemeClr val="accent1"/>
                </a:solidFill>
                <a:latin typeface="Inter SemiBold" panose="02000503000000020004" pitchFamily="2" charset="0"/>
                <a:ea typeface="Inter SemiBold" panose="02000503000000020004" pitchFamily="2" charset="0"/>
                <a:cs typeface="+mn-cs"/>
              </a:defRPr>
            </a:lvl6pPr>
            <a:lvl7pPr marL="0" indent="0" algn="l" defTabSz="685800" rtl="0" eaLnBrk="1" latinLnBrk="0" hangingPunct="1">
              <a:lnSpc>
                <a:spcPct val="110000"/>
              </a:lnSpc>
              <a:spcBef>
                <a:spcPts val="375"/>
              </a:spcBef>
              <a:buClr>
                <a:schemeClr val="accent1"/>
              </a:buClr>
              <a:buFont typeface="Inter" panose="02000503000000020004" pitchFamily="2" charset="0"/>
              <a:buNone/>
              <a:defRPr sz="750" kern="1200">
                <a:solidFill>
                  <a:schemeClr val="tx1"/>
                </a:solidFill>
                <a:latin typeface="+mj-lt"/>
                <a:ea typeface="+mn-ea"/>
                <a:cs typeface="+mn-cs"/>
              </a:defRPr>
            </a:lvl7pPr>
            <a:lvl8pPr marL="135731" indent="-135731" algn="l" defTabSz="685800" rtl="0" eaLnBrk="1" latinLnBrk="0" hangingPunct="1">
              <a:lnSpc>
                <a:spcPct val="110000"/>
              </a:lnSpc>
              <a:spcBef>
                <a:spcPts val="375"/>
              </a:spcBef>
              <a:buClr>
                <a:schemeClr val="accent1"/>
              </a:buClr>
              <a:buFont typeface="Wingdings" panose="05000000000000000000" pitchFamily="2" charset="2"/>
              <a:buChar char="à"/>
              <a:defRPr sz="750" kern="1200">
                <a:solidFill>
                  <a:schemeClr val="tx1"/>
                </a:solidFill>
                <a:latin typeface="+mj-lt"/>
                <a:ea typeface="+mn-ea"/>
                <a:cs typeface="+mn-cs"/>
              </a:defRPr>
            </a:lvl8pPr>
            <a:lvl9pPr marL="0" indent="0" algn="l" defTabSz="685800" rtl="0" eaLnBrk="1" latinLnBrk="0" hangingPunct="1">
              <a:lnSpc>
                <a:spcPct val="100000"/>
              </a:lnSpc>
              <a:spcBef>
                <a:spcPts val="1350"/>
              </a:spcBef>
              <a:buClr>
                <a:schemeClr val="accent1"/>
              </a:buClr>
              <a:buFont typeface="Inter" panose="02000503000000020004" pitchFamily="2" charset="0"/>
              <a:buNone/>
              <a:defRPr sz="1350" b="1" kern="1200" spc="-53" baseline="0">
                <a:solidFill>
                  <a:schemeClr val="accent1"/>
                </a:solidFill>
                <a:latin typeface="Inter SemiBold" panose="02000503000000020004" pitchFamily="2" charset="0"/>
                <a:ea typeface="Inter SemiBold" panose="02000503000000020004" pitchFamily="2" charset="0"/>
                <a:cs typeface="+mn-cs"/>
              </a:defRPr>
            </a:lvl9pPr>
          </a:lstStyle>
          <a:p>
            <a:r>
              <a:rPr lang="en-GB"/>
              <a:t>Source: MSCI</a:t>
            </a:r>
            <a:endParaRPr lang="en-GB" dirty="0"/>
          </a:p>
        </p:txBody>
      </p:sp>
      <p:sp>
        <p:nvSpPr>
          <p:cNvPr id="17" name="Content Placeholder 3">
            <a:extLst>
              <a:ext uri="{FF2B5EF4-FFF2-40B4-BE49-F238E27FC236}">
                <a16:creationId xmlns:a16="http://schemas.microsoft.com/office/drawing/2014/main" id="{CB2A3093-B85D-69A4-8C28-94002BF7F266}"/>
              </a:ext>
            </a:extLst>
          </p:cNvPr>
          <p:cNvSpPr txBox="1">
            <a:spLocks/>
          </p:cNvSpPr>
          <p:nvPr/>
        </p:nvSpPr>
        <p:spPr>
          <a:xfrm>
            <a:off x="6278118" y="4892524"/>
            <a:ext cx="2000250" cy="285750"/>
          </a:xfrm>
          <a:prstGeom prst="rect">
            <a:avLst/>
          </a:prstGeom>
        </p:spPr>
        <p:txBody>
          <a:bodyPr vert="horz" lIns="0" tIns="0" rIns="0" bIns="0" rtlCol="0">
            <a:noAutofit/>
          </a:bodyPr>
          <a:lstStyle>
            <a:lvl1pPr marL="0" indent="0" algn="l" defTabSz="685800" rtl="0" eaLnBrk="1" latinLnBrk="0" hangingPunct="1">
              <a:lnSpc>
                <a:spcPct val="100000"/>
              </a:lnSpc>
              <a:spcBef>
                <a:spcPts val="375"/>
              </a:spcBef>
              <a:spcAft>
                <a:spcPts val="375"/>
              </a:spcAft>
              <a:buClr>
                <a:schemeClr val="accent1"/>
              </a:buClr>
              <a:buSzPct val="90000"/>
              <a:buFont typeface="Wingdings" panose="05000000000000000000" pitchFamily="2" charset="2"/>
              <a:buNone/>
              <a:defRPr sz="1050" kern="1200" cap="none" spc="0" baseline="0">
                <a:solidFill>
                  <a:schemeClr val="tx1"/>
                </a:solidFill>
                <a:latin typeface="Inter SemiBold" panose="02000503000000020004" pitchFamily="2" charset="0"/>
                <a:ea typeface="Inter SemiBold" panose="02000503000000020004" pitchFamily="2" charset="0"/>
                <a:cs typeface="Inter SemiBold" panose="02000503000000020004" pitchFamily="2" charset="0"/>
              </a:defRPr>
            </a:lvl1pPr>
            <a:lvl2pPr marL="0" indent="0" algn="l" defTabSz="685800" rtl="0" eaLnBrk="1" latinLnBrk="0" hangingPunct="1">
              <a:lnSpc>
                <a:spcPct val="100000"/>
              </a:lnSpc>
              <a:spcBef>
                <a:spcPts val="900"/>
              </a:spcBef>
              <a:spcAft>
                <a:spcPts val="0"/>
              </a:spcAft>
              <a:buClr>
                <a:schemeClr val="accent1"/>
              </a:buClr>
              <a:buFont typeface="Wingdings" panose="05000000000000000000" pitchFamily="2" charset="2"/>
              <a:buNone/>
              <a:defRPr sz="1050" kern="1200" spc="-23" baseline="0">
                <a:solidFill>
                  <a:schemeClr val="tx1"/>
                </a:solidFill>
                <a:latin typeface="+mn-lt"/>
                <a:ea typeface="+mn-ea"/>
                <a:cs typeface="+mn-cs"/>
              </a:defRPr>
            </a:lvl2pPr>
            <a:lvl3pPr marL="0" indent="0" algn="l" defTabSz="685800" rtl="0" eaLnBrk="1" latinLnBrk="0" hangingPunct="1">
              <a:lnSpc>
                <a:spcPct val="100000"/>
              </a:lnSpc>
              <a:spcBef>
                <a:spcPts val="1350"/>
              </a:spcBef>
              <a:spcAft>
                <a:spcPts val="450"/>
              </a:spcAft>
              <a:buClr>
                <a:schemeClr val="accent1"/>
              </a:buClr>
              <a:buFont typeface="Inter" panose="02000503000000020004" pitchFamily="2" charset="0"/>
              <a:buNone/>
              <a:tabLst/>
              <a:defRPr sz="1050" b="1" kern="1200" spc="-38" baseline="0">
                <a:solidFill>
                  <a:schemeClr val="tx1"/>
                </a:solidFill>
                <a:latin typeface="Inter SemiBold" panose="02000503000000020004" pitchFamily="2" charset="0"/>
                <a:ea typeface="Inter SemiBold" panose="02000503000000020004" pitchFamily="2" charset="0"/>
                <a:cs typeface="+mn-cs"/>
              </a:defRPr>
            </a:lvl3pPr>
            <a:lvl4pPr marL="128588" indent="-128588" algn="l" defTabSz="685800" rtl="0" eaLnBrk="1" latinLnBrk="0" hangingPunct="1">
              <a:lnSpc>
                <a:spcPct val="110000"/>
              </a:lnSpc>
              <a:spcBef>
                <a:spcPts val="225"/>
              </a:spcBef>
              <a:spcAft>
                <a:spcPts val="225"/>
              </a:spcAft>
              <a:buClr>
                <a:schemeClr val="accent1"/>
              </a:buClr>
              <a:buSzPct val="90000"/>
              <a:buFont typeface="Wingdings" panose="05000000000000000000" pitchFamily="2" charset="2"/>
              <a:buChar char="à"/>
              <a:defRPr sz="900" kern="1200">
                <a:solidFill>
                  <a:schemeClr val="tx1"/>
                </a:solidFill>
                <a:latin typeface="+mn-lt"/>
                <a:ea typeface="+mn-ea"/>
                <a:cs typeface="+mn-cs"/>
              </a:defRPr>
            </a:lvl4pPr>
            <a:lvl5pPr marL="0" indent="0" algn="l" defTabSz="685800" rtl="0" eaLnBrk="1" latinLnBrk="0" hangingPunct="1">
              <a:lnSpc>
                <a:spcPct val="110000"/>
              </a:lnSpc>
              <a:spcBef>
                <a:spcPts val="375"/>
              </a:spcBef>
              <a:spcAft>
                <a:spcPts val="375"/>
              </a:spcAft>
              <a:buClr>
                <a:schemeClr val="accent1"/>
              </a:buClr>
              <a:buFont typeface="Wingdings" panose="05000000000000000000" pitchFamily="2" charset="2"/>
              <a:buNone/>
              <a:defRPr sz="900" kern="1200">
                <a:solidFill>
                  <a:schemeClr val="tx1"/>
                </a:solidFill>
                <a:latin typeface="+mn-lt"/>
                <a:ea typeface="+mn-ea"/>
                <a:cs typeface="+mn-cs"/>
              </a:defRPr>
            </a:lvl5pPr>
            <a:lvl6pPr marL="0" indent="0" algn="l" defTabSz="685800" rtl="0" eaLnBrk="1" latinLnBrk="0" hangingPunct="1">
              <a:lnSpc>
                <a:spcPct val="100000"/>
              </a:lnSpc>
              <a:spcBef>
                <a:spcPts val="900"/>
              </a:spcBef>
              <a:buClr>
                <a:schemeClr val="accent1"/>
              </a:buClr>
              <a:buFont typeface="Inter" panose="02000503000000020004" pitchFamily="2" charset="0"/>
              <a:buNone/>
              <a:defRPr sz="825" b="1" kern="1200" cap="all" baseline="0">
                <a:solidFill>
                  <a:schemeClr val="accent1"/>
                </a:solidFill>
                <a:latin typeface="Inter SemiBold" panose="02000503000000020004" pitchFamily="2" charset="0"/>
                <a:ea typeface="Inter SemiBold" panose="02000503000000020004" pitchFamily="2" charset="0"/>
                <a:cs typeface="+mn-cs"/>
              </a:defRPr>
            </a:lvl6pPr>
            <a:lvl7pPr marL="0" indent="0" algn="l" defTabSz="685800" rtl="0" eaLnBrk="1" latinLnBrk="0" hangingPunct="1">
              <a:lnSpc>
                <a:spcPct val="110000"/>
              </a:lnSpc>
              <a:spcBef>
                <a:spcPts val="375"/>
              </a:spcBef>
              <a:buClr>
                <a:schemeClr val="accent1"/>
              </a:buClr>
              <a:buFont typeface="Inter" panose="02000503000000020004" pitchFamily="2" charset="0"/>
              <a:buNone/>
              <a:defRPr sz="750" kern="1200">
                <a:solidFill>
                  <a:schemeClr val="tx1"/>
                </a:solidFill>
                <a:latin typeface="+mj-lt"/>
                <a:ea typeface="+mn-ea"/>
                <a:cs typeface="+mn-cs"/>
              </a:defRPr>
            </a:lvl7pPr>
            <a:lvl8pPr marL="135731" indent="-135731" algn="l" defTabSz="685800" rtl="0" eaLnBrk="1" latinLnBrk="0" hangingPunct="1">
              <a:lnSpc>
                <a:spcPct val="110000"/>
              </a:lnSpc>
              <a:spcBef>
                <a:spcPts val="375"/>
              </a:spcBef>
              <a:buClr>
                <a:schemeClr val="accent1"/>
              </a:buClr>
              <a:buFont typeface="Wingdings" panose="05000000000000000000" pitchFamily="2" charset="2"/>
              <a:buChar char="à"/>
              <a:defRPr sz="750" kern="1200">
                <a:solidFill>
                  <a:schemeClr val="tx1"/>
                </a:solidFill>
                <a:latin typeface="+mj-lt"/>
                <a:ea typeface="+mn-ea"/>
                <a:cs typeface="+mn-cs"/>
              </a:defRPr>
            </a:lvl8pPr>
            <a:lvl9pPr marL="0" indent="0" algn="l" defTabSz="685800" rtl="0" eaLnBrk="1" latinLnBrk="0" hangingPunct="1">
              <a:lnSpc>
                <a:spcPct val="100000"/>
              </a:lnSpc>
              <a:spcBef>
                <a:spcPts val="1350"/>
              </a:spcBef>
              <a:buClr>
                <a:schemeClr val="accent1"/>
              </a:buClr>
              <a:buFont typeface="Inter" panose="02000503000000020004" pitchFamily="2" charset="0"/>
              <a:buNone/>
              <a:defRPr sz="1350" b="1" kern="1200" spc="-53" baseline="0">
                <a:solidFill>
                  <a:schemeClr val="accent1"/>
                </a:solidFill>
                <a:latin typeface="Inter SemiBold" panose="02000503000000020004" pitchFamily="2" charset="0"/>
                <a:ea typeface="Inter SemiBold" panose="02000503000000020004" pitchFamily="2" charset="0"/>
                <a:cs typeface="+mn-cs"/>
              </a:defRPr>
            </a:lvl9pPr>
          </a:lstStyle>
          <a:p>
            <a:r>
              <a:rPr lang="en-US" dirty="0"/>
              <a:t>Standing </a:t>
            </a:r>
            <a:r>
              <a:rPr lang="en-US" dirty="0" err="1"/>
              <a:t>Invesments</a:t>
            </a:r>
            <a:endParaRPr lang="en-US" dirty="0"/>
          </a:p>
        </p:txBody>
      </p:sp>
    </p:spTree>
    <p:extLst>
      <p:ext uri="{BB962C8B-B14F-4D97-AF65-F5344CB8AC3E}">
        <p14:creationId xmlns:p14="http://schemas.microsoft.com/office/powerpoint/2010/main" val="2869456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B0841-C545-3382-EA19-EDAD6BE45438}"/>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570ED97-CEBF-CB43-9A7F-957A191B5FBE}"/>
              </a:ext>
            </a:extLst>
          </p:cNvPr>
          <p:cNvSpPr>
            <a:spLocks noGrp="1"/>
          </p:cNvSpPr>
          <p:nvPr>
            <p:ph idx="1"/>
          </p:nvPr>
        </p:nvSpPr>
        <p:spPr>
          <a:xfrm>
            <a:off x="222250" y="4418287"/>
            <a:ext cx="2000250" cy="437664"/>
          </a:xfrm>
        </p:spPr>
        <p:txBody>
          <a:bodyPr/>
          <a:lstStyle/>
          <a:p>
            <a:r>
              <a:rPr lang="en-GB" dirty="0"/>
              <a:t>Same Store</a:t>
            </a:r>
            <a:endParaRPr lang="en-ZA" dirty="0"/>
          </a:p>
        </p:txBody>
      </p:sp>
      <p:sp>
        <p:nvSpPr>
          <p:cNvPr id="9" name="Content Placeholder 8">
            <a:extLst>
              <a:ext uri="{FF2B5EF4-FFF2-40B4-BE49-F238E27FC236}">
                <a16:creationId xmlns:a16="http://schemas.microsoft.com/office/drawing/2014/main" id="{FE2A6D5F-8D70-B5DE-059F-6963B8DAE388}"/>
              </a:ext>
            </a:extLst>
          </p:cNvPr>
          <p:cNvSpPr>
            <a:spLocks noGrp="1"/>
          </p:cNvSpPr>
          <p:nvPr>
            <p:ph idx="13"/>
          </p:nvPr>
        </p:nvSpPr>
        <p:spPr/>
        <p:txBody>
          <a:bodyPr/>
          <a:lstStyle/>
          <a:p>
            <a:r>
              <a:rPr lang="en-GB" dirty="0"/>
              <a:t>Sector Analysis</a:t>
            </a:r>
            <a:endParaRPr lang="en-ZA" dirty="0"/>
          </a:p>
        </p:txBody>
      </p:sp>
      <p:sp>
        <p:nvSpPr>
          <p:cNvPr id="14" name="Text Placeholder 13">
            <a:extLst>
              <a:ext uri="{FF2B5EF4-FFF2-40B4-BE49-F238E27FC236}">
                <a16:creationId xmlns:a16="http://schemas.microsoft.com/office/drawing/2014/main" id="{B0389371-0297-3D3C-240F-629972A54C40}"/>
              </a:ext>
            </a:extLst>
          </p:cNvPr>
          <p:cNvSpPr>
            <a:spLocks noGrp="1"/>
          </p:cNvSpPr>
          <p:nvPr>
            <p:ph type="body" sz="quarter" idx="15"/>
          </p:nvPr>
        </p:nvSpPr>
        <p:spPr/>
        <p:txBody>
          <a:bodyPr/>
          <a:lstStyle/>
          <a:p>
            <a:r>
              <a:rPr lang="en-GB" dirty="0"/>
              <a:t>Source: MSCI</a:t>
            </a:r>
          </a:p>
        </p:txBody>
      </p:sp>
      <p:sp>
        <p:nvSpPr>
          <p:cNvPr id="10" name="Title 9">
            <a:extLst>
              <a:ext uri="{FF2B5EF4-FFF2-40B4-BE49-F238E27FC236}">
                <a16:creationId xmlns:a16="http://schemas.microsoft.com/office/drawing/2014/main" id="{A24CAB2C-63AA-BABA-F4E5-8B599448F973}"/>
              </a:ext>
            </a:extLst>
          </p:cNvPr>
          <p:cNvSpPr>
            <a:spLocks noGrp="1"/>
          </p:cNvSpPr>
          <p:nvPr>
            <p:ph type="title"/>
          </p:nvPr>
        </p:nvSpPr>
        <p:spPr/>
        <p:txBody>
          <a:bodyPr/>
          <a:lstStyle/>
          <a:p>
            <a:r>
              <a:rPr lang="en-GB" sz="2400" dirty="0"/>
              <a:t>Office rentals declining while other sectors delivered real growth</a:t>
            </a:r>
            <a:br>
              <a:rPr lang="en-GB" sz="2400" dirty="0"/>
            </a:br>
            <a:endParaRPr lang="en-ZA" sz="2400" dirty="0"/>
          </a:p>
        </p:txBody>
      </p:sp>
      <p:sp>
        <p:nvSpPr>
          <p:cNvPr id="4" name="Slide Number Placeholder 3">
            <a:extLst>
              <a:ext uri="{FF2B5EF4-FFF2-40B4-BE49-F238E27FC236}">
                <a16:creationId xmlns:a16="http://schemas.microsoft.com/office/drawing/2014/main" id="{4C68A932-E455-12DD-5E32-0073C5315329}"/>
              </a:ext>
            </a:extLst>
          </p:cNvPr>
          <p:cNvSpPr>
            <a:spLocks noGrp="1"/>
          </p:cNvSpPr>
          <p:nvPr>
            <p:ph type="sldNum" sz="quarter" idx="4"/>
          </p:nvPr>
        </p:nvSpPr>
        <p:spPr/>
        <p:txBody>
          <a:bodyPr/>
          <a:lstStyle/>
          <a:p>
            <a:fld id="{70F63544-3858-4327-B6B2-E49B7EA9EE60}" type="slidenum">
              <a:rPr lang="en-GB" smtClean="0"/>
              <a:pPr/>
              <a:t>22</a:t>
            </a:fld>
            <a:endParaRPr lang="en-GB"/>
          </a:p>
        </p:txBody>
      </p:sp>
      <p:pic>
        <p:nvPicPr>
          <p:cNvPr id="5" name="Content Placeholder 4">
            <a:extLst>
              <a:ext uri="{FF2B5EF4-FFF2-40B4-BE49-F238E27FC236}">
                <a16:creationId xmlns:a16="http://schemas.microsoft.com/office/drawing/2014/main" id="{5868017D-FE50-F926-C719-3BD4D1001442}"/>
              </a:ext>
            </a:extLst>
          </p:cNvPr>
          <p:cNvPicPr>
            <a:picLocks noGrp="1" noChangeAspect="1"/>
          </p:cNvPicPr>
          <p:nvPr>
            <p:ph idx="14"/>
          </p:nvPr>
        </p:nvPicPr>
        <p:blipFill>
          <a:blip r:embed="rId3"/>
          <a:stretch>
            <a:fillRect/>
          </a:stretch>
        </p:blipFill>
        <p:spPr>
          <a:prstGeom prst="rect">
            <a:avLst/>
          </a:prstGeom>
        </p:spPr>
      </p:pic>
    </p:spTree>
    <p:extLst>
      <p:ext uri="{BB962C8B-B14F-4D97-AF65-F5344CB8AC3E}">
        <p14:creationId xmlns:p14="http://schemas.microsoft.com/office/powerpoint/2010/main" val="2591127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0AA19-8CC5-439B-C2DB-50291510F37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C33ECE-31F4-2A9B-107D-2152BED4B8A3}"/>
              </a:ext>
            </a:extLst>
          </p:cNvPr>
          <p:cNvSpPr>
            <a:spLocks noGrp="1"/>
          </p:cNvSpPr>
          <p:nvPr>
            <p:ph idx="1"/>
          </p:nvPr>
        </p:nvSpPr>
        <p:spPr/>
        <p:txBody>
          <a:bodyPr/>
          <a:lstStyle/>
          <a:p>
            <a:endParaRPr lang="en-ZA"/>
          </a:p>
        </p:txBody>
      </p:sp>
      <p:sp>
        <p:nvSpPr>
          <p:cNvPr id="5" name="Content Placeholder 4">
            <a:extLst>
              <a:ext uri="{FF2B5EF4-FFF2-40B4-BE49-F238E27FC236}">
                <a16:creationId xmlns:a16="http://schemas.microsoft.com/office/drawing/2014/main" id="{37E7CE69-41DC-8CC3-3017-EE6558DCA8CD}"/>
              </a:ext>
            </a:extLst>
          </p:cNvPr>
          <p:cNvSpPr>
            <a:spLocks noGrp="1"/>
          </p:cNvSpPr>
          <p:nvPr>
            <p:ph idx="13"/>
          </p:nvPr>
        </p:nvSpPr>
        <p:spPr>
          <a:xfrm>
            <a:off x="285750" y="279452"/>
            <a:ext cx="2520949" cy="286015"/>
          </a:xfrm>
        </p:spPr>
        <p:txBody>
          <a:bodyPr/>
          <a:lstStyle/>
          <a:p>
            <a:r>
              <a:rPr lang="en-GB" dirty="0"/>
              <a:t>Retail Performance Benchmarking</a:t>
            </a:r>
            <a:endParaRPr lang="en-ZA" dirty="0"/>
          </a:p>
        </p:txBody>
      </p:sp>
      <p:pic>
        <p:nvPicPr>
          <p:cNvPr id="2" name="Content Placeholder 1">
            <a:extLst>
              <a:ext uri="{FF2B5EF4-FFF2-40B4-BE49-F238E27FC236}">
                <a16:creationId xmlns:a16="http://schemas.microsoft.com/office/drawing/2014/main" id="{13715B6C-FA94-C1DC-B5B5-72C28659023E}"/>
              </a:ext>
            </a:extLst>
          </p:cNvPr>
          <p:cNvPicPr>
            <a:picLocks noGrp="1" noChangeAspect="1"/>
          </p:cNvPicPr>
          <p:nvPr>
            <p:ph idx="14"/>
          </p:nvPr>
        </p:nvPicPr>
        <p:blipFill>
          <a:blip r:embed="rId3"/>
          <a:stretch>
            <a:fillRect/>
          </a:stretch>
        </p:blipFill>
        <p:spPr>
          <a:xfrm>
            <a:off x="2571750" y="1057847"/>
            <a:ext cx="6286500" cy="2749994"/>
          </a:xfrm>
          <a:prstGeom prst="rect">
            <a:avLst/>
          </a:prstGeom>
        </p:spPr>
      </p:pic>
      <p:sp>
        <p:nvSpPr>
          <p:cNvPr id="14" name="Text Placeholder 13">
            <a:extLst>
              <a:ext uri="{FF2B5EF4-FFF2-40B4-BE49-F238E27FC236}">
                <a16:creationId xmlns:a16="http://schemas.microsoft.com/office/drawing/2014/main" id="{7619AF7A-603A-2FD2-CFC6-AE9C67476524}"/>
              </a:ext>
            </a:extLst>
          </p:cNvPr>
          <p:cNvSpPr>
            <a:spLocks noGrp="1"/>
          </p:cNvSpPr>
          <p:nvPr>
            <p:ph type="body" sz="quarter" idx="15"/>
          </p:nvPr>
        </p:nvSpPr>
        <p:spPr/>
        <p:txBody>
          <a:bodyPr/>
          <a:lstStyle/>
          <a:p>
            <a:r>
              <a:rPr lang="en-GB" dirty="0"/>
              <a:t>Source: SAPOA Retail Trends Report Q4 2024, Author MSCI</a:t>
            </a:r>
          </a:p>
        </p:txBody>
      </p:sp>
      <p:sp>
        <p:nvSpPr>
          <p:cNvPr id="10" name="Title 9">
            <a:extLst>
              <a:ext uri="{FF2B5EF4-FFF2-40B4-BE49-F238E27FC236}">
                <a16:creationId xmlns:a16="http://schemas.microsoft.com/office/drawing/2014/main" id="{B244894E-9F38-A67D-A706-55E17B2779FB}"/>
              </a:ext>
            </a:extLst>
          </p:cNvPr>
          <p:cNvSpPr>
            <a:spLocks noGrp="1"/>
          </p:cNvSpPr>
          <p:nvPr>
            <p:ph type="title"/>
          </p:nvPr>
        </p:nvSpPr>
        <p:spPr/>
        <p:txBody>
          <a:bodyPr/>
          <a:lstStyle/>
          <a:p>
            <a:r>
              <a:rPr lang="en-GB" sz="2400" dirty="0"/>
              <a:t>Sales growth in equilibrium with rental growth makes for tenant sustainability</a:t>
            </a:r>
            <a:endParaRPr lang="en-ZA" sz="2400" dirty="0"/>
          </a:p>
        </p:txBody>
      </p:sp>
      <p:sp>
        <p:nvSpPr>
          <p:cNvPr id="4" name="Slide Number Placeholder 3">
            <a:extLst>
              <a:ext uri="{FF2B5EF4-FFF2-40B4-BE49-F238E27FC236}">
                <a16:creationId xmlns:a16="http://schemas.microsoft.com/office/drawing/2014/main" id="{8FCE7ADE-A44A-90F6-7F9E-DF2FFA21B757}"/>
              </a:ext>
            </a:extLst>
          </p:cNvPr>
          <p:cNvSpPr>
            <a:spLocks noGrp="1"/>
          </p:cNvSpPr>
          <p:nvPr>
            <p:ph type="sldNum" sz="quarter" idx="4"/>
          </p:nvPr>
        </p:nvSpPr>
        <p:spPr/>
        <p:txBody>
          <a:bodyPr/>
          <a:lstStyle/>
          <a:p>
            <a:fld id="{70F63544-3858-4327-B6B2-E49B7EA9EE60}" type="slidenum">
              <a:rPr lang="en-GB" smtClean="0"/>
              <a:pPr/>
              <a:t>23</a:t>
            </a:fld>
            <a:endParaRPr lang="en-GB"/>
          </a:p>
        </p:txBody>
      </p:sp>
    </p:spTree>
    <p:extLst>
      <p:ext uri="{BB962C8B-B14F-4D97-AF65-F5344CB8AC3E}">
        <p14:creationId xmlns:p14="http://schemas.microsoft.com/office/powerpoint/2010/main" val="2586938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08F43-5836-9402-2DC5-05766F27E4C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F62C2F-8661-30CD-DA52-99B107FAB5FD}"/>
              </a:ext>
            </a:extLst>
          </p:cNvPr>
          <p:cNvSpPr>
            <a:spLocks noGrp="1"/>
          </p:cNvSpPr>
          <p:nvPr>
            <p:ph idx="1"/>
          </p:nvPr>
        </p:nvSpPr>
        <p:spPr/>
        <p:txBody>
          <a:bodyPr/>
          <a:lstStyle/>
          <a:p>
            <a:endParaRPr lang="en-ZA"/>
          </a:p>
        </p:txBody>
      </p:sp>
      <p:sp>
        <p:nvSpPr>
          <p:cNvPr id="5" name="Content Placeholder 4">
            <a:extLst>
              <a:ext uri="{FF2B5EF4-FFF2-40B4-BE49-F238E27FC236}">
                <a16:creationId xmlns:a16="http://schemas.microsoft.com/office/drawing/2014/main" id="{C48D4AB7-5D0B-D153-A7CF-A5928173F9C5}"/>
              </a:ext>
            </a:extLst>
          </p:cNvPr>
          <p:cNvSpPr>
            <a:spLocks noGrp="1"/>
          </p:cNvSpPr>
          <p:nvPr>
            <p:ph idx="13"/>
          </p:nvPr>
        </p:nvSpPr>
        <p:spPr>
          <a:xfrm>
            <a:off x="285750" y="279452"/>
            <a:ext cx="2882899" cy="286015"/>
          </a:xfrm>
        </p:spPr>
        <p:txBody>
          <a:bodyPr/>
          <a:lstStyle/>
          <a:p>
            <a:r>
              <a:rPr lang="en-GB" dirty="0"/>
              <a:t>Retail Performance Benchmarking</a:t>
            </a:r>
            <a:endParaRPr lang="en-ZA" dirty="0"/>
          </a:p>
          <a:p>
            <a:endParaRPr lang="en-ZA" dirty="0"/>
          </a:p>
        </p:txBody>
      </p:sp>
      <p:pic>
        <p:nvPicPr>
          <p:cNvPr id="2" name="Content Placeholder 1">
            <a:extLst>
              <a:ext uri="{FF2B5EF4-FFF2-40B4-BE49-F238E27FC236}">
                <a16:creationId xmlns:a16="http://schemas.microsoft.com/office/drawing/2014/main" id="{548409BD-E0D9-F37C-3619-8EFA61164231}"/>
              </a:ext>
            </a:extLst>
          </p:cNvPr>
          <p:cNvPicPr>
            <a:picLocks noGrp="1" noChangeAspect="1"/>
          </p:cNvPicPr>
          <p:nvPr>
            <p:ph idx="14"/>
          </p:nvPr>
        </p:nvPicPr>
        <p:blipFill>
          <a:blip r:embed="rId3"/>
          <a:stretch>
            <a:fillRect/>
          </a:stretch>
        </p:blipFill>
        <p:spPr>
          <a:xfrm>
            <a:off x="2644561" y="711758"/>
            <a:ext cx="6286500" cy="3419273"/>
          </a:xfrm>
          <a:prstGeom prst="rect">
            <a:avLst/>
          </a:prstGeom>
        </p:spPr>
      </p:pic>
      <p:sp>
        <p:nvSpPr>
          <p:cNvPr id="14" name="Text Placeholder 13">
            <a:extLst>
              <a:ext uri="{FF2B5EF4-FFF2-40B4-BE49-F238E27FC236}">
                <a16:creationId xmlns:a16="http://schemas.microsoft.com/office/drawing/2014/main" id="{236201A0-DA7E-BB63-EB85-6F392A5D0E09}"/>
              </a:ext>
            </a:extLst>
          </p:cNvPr>
          <p:cNvSpPr>
            <a:spLocks noGrp="1"/>
          </p:cNvSpPr>
          <p:nvPr>
            <p:ph type="body" sz="quarter" idx="15"/>
          </p:nvPr>
        </p:nvSpPr>
        <p:spPr/>
        <p:txBody>
          <a:bodyPr/>
          <a:lstStyle/>
          <a:p>
            <a:r>
              <a:rPr lang="en-GB" dirty="0"/>
              <a:t>Source: SAPOA Retail Trends Report Q4 2024, Author MSCI</a:t>
            </a:r>
          </a:p>
        </p:txBody>
      </p:sp>
      <p:sp>
        <p:nvSpPr>
          <p:cNvPr id="10" name="Title 9">
            <a:extLst>
              <a:ext uri="{FF2B5EF4-FFF2-40B4-BE49-F238E27FC236}">
                <a16:creationId xmlns:a16="http://schemas.microsoft.com/office/drawing/2014/main" id="{99349716-119B-8F7A-6DD3-BE616B394F89}"/>
              </a:ext>
            </a:extLst>
          </p:cNvPr>
          <p:cNvSpPr>
            <a:spLocks noGrp="1"/>
          </p:cNvSpPr>
          <p:nvPr>
            <p:ph type="title"/>
          </p:nvPr>
        </p:nvSpPr>
        <p:spPr>
          <a:xfrm>
            <a:off x="285751" y="574412"/>
            <a:ext cx="2228849" cy="274693"/>
          </a:xfrm>
        </p:spPr>
        <p:txBody>
          <a:bodyPr/>
          <a:lstStyle/>
          <a:p>
            <a:r>
              <a:rPr lang="en-GB" sz="2400" dirty="0"/>
              <a:t>Trading Density growth slowed but inline with inflation</a:t>
            </a:r>
            <a:endParaRPr lang="en-ZA" sz="2400" dirty="0"/>
          </a:p>
        </p:txBody>
      </p:sp>
      <p:sp>
        <p:nvSpPr>
          <p:cNvPr id="4" name="Slide Number Placeholder 3">
            <a:extLst>
              <a:ext uri="{FF2B5EF4-FFF2-40B4-BE49-F238E27FC236}">
                <a16:creationId xmlns:a16="http://schemas.microsoft.com/office/drawing/2014/main" id="{0161D5BF-8557-9B0B-F2D8-93CE88905907}"/>
              </a:ext>
            </a:extLst>
          </p:cNvPr>
          <p:cNvSpPr>
            <a:spLocks noGrp="1"/>
          </p:cNvSpPr>
          <p:nvPr>
            <p:ph type="sldNum" sz="quarter" idx="4"/>
          </p:nvPr>
        </p:nvSpPr>
        <p:spPr/>
        <p:txBody>
          <a:bodyPr/>
          <a:lstStyle/>
          <a:p>
            <a:fld id="{70F63544-3858-4327-B6B2-E49B7EA9EE60}" type="slidenum">
              <a:rPr lang="en-GB" smtClean="0"/>
              <a:pPr/>
              <a:t>24</a:t>
            </a:fld>
            <a:endParaRPr lang="en-GB"/>
          </a:p>
        </p:txBody>
      </p:sp>
    </p:spTree>
    <p:extLst>
      <p:ext uri="{BB962C8B-B14F-4D97-AF65-F5344CB8AC3E}">
        <p14:creationId xmlns:p14="http://schemas.microsoft.com/office/powerpoint/2010/main" val="495712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2E609-A44C-FDE8-8F26-6C0A6CEC7353}"/>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4F3642D-53AA-E68B-D020-8242C92C3D9F}"/>
              </a:ext>
            </a:extLst>
          </p:cNvPr>
          <p:cNvSpPr>
            <a:spLocks noGrp="1"/>
          </p:cNvSpPr>
          <p:nvPr>
            <p:ph idx="13"/>
          </p:nvPr>
        </p:nvSpPr>
        <p:spPr/>
        <p:txBody>
          <a:bodyPr/>
          <a:lstStyle/>
          <a:p>
            <a:r>
              <a:rPr lang="en-GB" dirty="0"/>
              <a:t>Sector Analysis</a:t>
            </a:r>
            <a:endParaRPr lang="en-ZA" dirty="0"/>
          </a:p>
        </p:txBody>
      </p:sp>
      <p:sp>
        <p:nvSpPr>
          <p:cNvPr id="14" name="Text Placeholder 13">
            <a:extLst>
              <a:ext uri="{FF2B5EF4-FFF2-40B4-BE49-F238E27FC236}">
                <a16:creationId xmlns:a16="http://schemas.microsoft.com/office/drawing/2014/main" id="{4B58199B-7CAC-2905-1B2A-807F3F9613F3}"/>
              </a:ext>
            </a:extLst>
          </p:cNvPr>
          <p:cNvSpPr>
            <a:spLocks noGrp="1"/>
          </p:cNvSpPr>
          <p:nvPr>
            <p:ph type="body" sz="quarter" idx="15"/>
          </p:nvPr>
        </p:nvSpPr>
        <p:spPr/>
        <p:txBody>
          <a:bodyPr/>
          <a:lstStyle/>
          <a:p>
            <a:r>
              <a:rPr lang="en-GB" dirty="0"/>
              <a:t>Source: MSCI</a:t>
            </a:r>
          </a:p>
        </p:txBody>
      </p:sp>
      <p:sp>
        <p:nvSpPr>
          <p:cNvPr id="10" name="Title 9">
            <a:extLst>
              <a:ext uri="{FF2B5EF4-FFF2-40B4-BE49-F238E27FC236}">
                <a16:creationId xmlns:a16="http://schemas.microsoft.com/office/drawing/2014/main" id="{2E0FA228-998C-6971-28D5-BDA97251E541}"/>
              </a:ext>
            </a:extLst>
          </p:cNvPr>
          <p:cNvSpPr>
            <a:spLocks noGrp="1"/>
          </p:cNvSpPr>
          <p:nvPr>
            <p:ph type="title"/>
          </p:nvPr>
        </p:nvSpPr>
        <p:spPr/>
        <p:txBody>
          <a:bodyPr/>
          <a:lstStyle/>
          <a:p>
            <a:r>
              <a:rPr lang="en-GB" sz="2400" dirty="0"/>
              <a:t>Only retail’s Net Operating Income growth kept up with inflation</a:t>
            </a:r>
            <a:endParaRPr lang="en-ZA" sz="2400" dirty="0"/>
          </a:p>
        </p:txBody>
      </p:sp>
      <p:sp>
        <p:nvSpPr>
          <p:cNvPr id="4" name="Slide Number Placeholder 3">
            <a:extLst>
              <a:ext uri="{FF2B5EF4-FFF2-40B4-BE49-F238E27FC236}">
                <a16:creationId xmlns:a16="http://schemas.microsoft.com/office/drawing/2014/main" id="{77FCBC1D-5AA5-4BD7-761C-F0213AD10C38}"/>
              </a:ext>
            </a:extLst>
          </p:cNvPr>
          <p:cNvSpPr>
            <a:spLocks noGrp="1"/>
          </p:cNvSpPr>
          <p:nvPr>
            <p:ph type="sldNum" sz="quarter" idx="4"/>
          </p:nvPr>
        </p:nvSpPr>
        <p:spPr/>
        <p:txBody>
          <a:bodyPr/>
          <a:lstStyle/>
          <a:p>
            <a:fld id="{70F63544-3858-4327-B6B2-E49B7EA9EE60}" type="slidenum">
              <a:rPr lang="en-GB" smtClean="0"/>
              <a:pPr/>
              <a:t>25</a:t>
            </a:fld>
            <a:endParaRPr lang="en-GB"/>
          </a:p>
        </p:txBody>
      </p:sp>
      <p:sp>
        <p:nvSpPr>
          <p:cNvPr id="8" name="Content Placeholder 7">
            <a:extLst>
              <a:ext uri="{FF2B5EF4-FFF2-40B4-BE49-F238E27FC236}">
                <a16:creationId xmlns:a16="http://schemas.microsoft.com/office/drawing/2014/main" id="{1C411375-E708-82CD-4404-57557749D185}"/>
              </a:ext>
            </a:extLst>
          </p:cNvPr>
          <p:cNvSpPr txBox="1">
            <a:spLocks/>
          </p:cNvSpPr>
          <p:nvPr/>
        </p:nvSpPr>
        <p:spPr>
          <a:xfrm>
            <a:off x="222250" y="4418287"/>
            <a:ext cx="2000250" cy="437664"/>
          </a:xfrm>
          <a:prstGeom prst="rect">
            <a:avLst/>
          </a:prstGeom>
        </p:spPr>
        <p:txBody>
          <a:bodyPr vert="horz" lIns="0" tIns="0" rIns="0" bIns="0" rtlCol="0">
            <a:noAutofit/>
          </a:bodyPr>
          <a:lstStyle>
            <a:lvl1pPr marL="132160" indent="-132160" algn="l" defTabSz="685800" rtl="0" eaLnBrk="1" latinLnBrk="0" hangingPunct="1">
              <a:lnSpc>
                <a:spcPct val="100000"/>
              </a:lnSpc>
              <a:spcBef>
                <a:spcPts val="375"/>
              </a:spcBef>
              <a:spcAft>
                <a:spcPts val="375"/>
              </a:spcAft>
              <a:buClr>
                <a:schemeClr val="accent1"/>
              </a:buClr>
              <a:buSzPct val="90000"/>
              <a:buFont typeface="Wingdings" panose="05000000000000000000" pitchFamily="2" charset="2"/>
              <a:buChar char="à"/>
              <a:defRPr sz="1050" kern="1200" spc="-23" baseline="0">
                <a:solidFill>
                  <a:schemeClr val="tx1"/>
                </a:solidFill>
                <a:latin typeface="+mn-lt"/>
                <a:ea typeface="+mn-ea"/>
                <a:cs typeface="+mn-cs"/>
              </a:defRPr>
            </a:lvl1pPr>
            <a:lvl2pPr marL="0" indent="0" algn="l" defTabSz="685800" rtl="0" eaLnBrk="1" latinLnBrk="0" hangingPunct="1">
              <a:lnSpc>
                <a:spcPct val="100000"/>
              </a:lnSpc>
              <a:spcBef>
                <a:spcPts val="900"/>
              </a:spcBef>
              <a:spcAft>
                <a:spcPts val="0"/>
              </a:spcAft>
              <a:buClr>
                <a:schemeClr val="accent1"/>
              </a:buClr>
              <a:buFont typeface="Wingdings" panose="05000000000000000000" pitchFamily="2" charset="2"/>
              <a:buNone/>
              <a:defRPr sz="1050" kern="1200" spc="-23" baseline="0">
                <a:solidFill>
                  <a:schemeClr val="tx1"/>
                </a:solidFill>
                <a:latin typeface="+mn-lt"/>
                <a:ea typeface="+mn-ea"/>
                <a:cs typeface="+mn-cs"/>
              </a:defRPr>
            </a:lvl2pPr>
            <a:lvl3pPr marL="0" indent="0" algn="l" defTabSz="685800" rtl="0" eaLnBrk="1" latinLnBrk="0" hangingPunct="1">
              <a:lnSpc>
                <a:spcPct val="100000"/>
              </a:lnSpc>
              <a:spcBef>
                <a:spcPts val="1350"/>
              </a:spcBef>
              <a:spcAft>
                <a:spcPts val="450"/>
              </a:spcAft>
              <a:buClr>
                <a:schemeClr val="accent1"/>
              </a:buClr>
              <a:buFont typeface="Inter" panose="02000503000000020004" pitchFamily="2" charset="0"/>
              <a:buNone/>
              <a:tabLst/>
              <a:defRPr sz="1050" b="1" kern="1200" spc="-38" baseline="0">
                <a:solidFill>
                  <a:schemeClr val="tx1"/>
                </a:solidFill>
                <a:latin typeface="Inter SemiBold" panose="02000503000000020004" pitchFamily="2" charset="0"/>
                <a:ea typeface="Inter SemiBold" panose="02000503000000020004" pitchFamily="2" charset="0"/>
                <a:cs typeface="+mn-cs"/>
              </a:defRPr>
            </a:lvl3pPr>
            <a:lvl4pPr marL="128588" indent="-128588" algn="l" defTabSz="685800" rtl="0" eaLnBrk="1" latinLnBrk="0" hangingPunct="1">
              <a:lnSpc>
                <a:spcPct val="110000"/>
              </a:lnSpc>
              <a:spcBef>
                <a:spcPts val="225"/>
              </a:spcBef>
              <a:spcAft>
                <a:spcPts val="225"/>
              </a:spcAft>
              <a:buClr>
                <a:schemeClr val="accent1"/>
              </a:buClr>
              <a:buSzPct val="90000"/>
              <a:buFont typeface="Wingdings" panose="05000000000000000000" pitchFamily="2" charset="2"/>
              <a:buChar char="à"/>
              <a:defRPr sz="900" kern="1200">
                <a:solidFill>
                  <a:schemeClr val="tx1"/>
                </a:solidFill>
                <a:latin typeface="+mn-lt"/>
                <a:ea typeface="+mn-ea"/>
                <a:cs typeface="+mn-cs"/>
              </a:defRPr>
            </a:lvl4pPr>
            <a:lvl5pPr marL="0" indent="0" algn="l" defTabSz="685800" rtl="0" eaLnBrk="1" latinLnBrk="0" hangingPunct="1">
              <a:lnSpc>
                <a:spcPct val="110000"/>
              </a:lnSpc>
              <a:spcBef>
                <a:spcPts val="375"/>
              </a:spcBef>
              <a:spcAft>
                <a:spcPts val="375"/>
              </a:spcAft>
              <a:buClr>
                <a:schemeClr val="accent1"/>
              </a:buClr>
              <a:buFont typeface="Wingdings" panose="05000000000000000000" pitchFamily="2" charset="2"/>
              <a:buNone/>
              <a:defRPr sz="900" kern="1200">
                <a:solidFill>
                  <a:schemeClr val="tx1"/>
                </a:solidFill>
                <a:latin typeface="+mn-lt"/>
                <a:ea typeface="+mn-ea"/>
                <a:cs typeface="+mn-cs"/>
              </a:defRPr>
            </a:lvl5pPr>
            <a:lvl6pPr marL="0" indent="0" algn="l" defTabSz="685800" rtl="0" eaLnBrk="1" latinLnBrk="0" hangingPunct="1">
              <a:lnSpc>
                <a:spcPct val="100000"/>
              </a:lnSpc>
              <a:spcBef>
                <a:spcPts val="900"/>
              </a:spcBef>
              <a:buClr>
                <a:schemeClr val="accent1"/>
              </a:buClr>
              <a:buFont typeface="Inter" panose="02000503000000020004" pitchFamily="2" charset="0"/>
              <a:buNone/>
              <a:defRPr sz="825" b="1" kern="1200" cap="all" baseline="0">
                <a:solidFill>
                  <a:schemeClr val="accent1"/>
                </a:solidFill>
                <a:latin typeface="Inter SemiBold" panose="02000503000000020004" pitchFamily="2" charset="0"/>
                <a:ea typeface="Inter SemiBold" panose="02000503000000020004" pitchFamily="2" charset="0"/>
                <a:cs typeface="+mn-cs"/>
              </a:defRPr>
            </a:lvl6pPr>
            <a:lvl7pPr marL="0" indent="0" algn="l" defTabSz="685800" rtl="0" eaLnBrk="1" latinLnBrk="0" hangingPunct="1">
              <a:lnSpc>
                <a:spcPct val="110000"/>
              </a:lnSpc>
              <a:spcBef>
                <a:spcPts val="375"/>
              </a:spcBef>
              <a:buClr>
                <a:schemeClr val="accent1"/>
              </a:buClr>
              <a:buFont typeface="Inter" panose="02000503000000020004" pitchFamily="2" charset="0"/>
              <a:buNone/>
              <a:defRPr sz="750" kern="1200">
                <a:solidFill>
                  <a:schemeClr val="tx1"/>
                </a:solidFill>
                <a:latin typeface="+mj-lt"/>
                <a:ea typeface="+mn-ea"/>
                <a:cs typeface="+mn-cs"/>
              </a:defRPr>
            </a:lvl7pPr>
            <a:lvl8pPr marL="135731" indent="-135731" algn="l" defTabSz="685800" rtl="0" eaLnBrk="1" latinLnBrk="0" hangingPunct="1">
              <a:lnSpc>
                <a:spcPct val="110000"/>
              </a:lnSpc>
              <a:spcBef>
                <a:spcPts val="375"/>
              </a:spcBef>
              <a:buClr>
                <a:schemeClr val="accent1"/>
              </a:buClr>
              <a:buFont typeface="Wingdings" panose="05000000000000000000" pitchFamily="2" charset="2"/>
              <a:buChar char="à"/>
              <a:defRPr sz="750" kern="1200">
                <a:solidFill>
                  <a:schemeClr val="tx1"/>
                </a:solidFill>
                <a:latin typeface="+mj-lt"/>
                <a:ea typeface="+mn-ea"/>
                <a:cs typeface="+mn-cs"/>
              </a:defRPr>
            </a:lvl8pPr>
            <a:lvl9pPr marL="0" indent="0" algn="l" defTabSz="685800" rtl="0" eaLnBrk="1" latinLnBrk="0" hangingPunct="1">
              <a:lnSpc>
                <a:spcPct val="100000"/>
              </a:lnSpc>
              <a:spcBef>
                <a:spcPts val="1350"/>
              </a:spcBef>
              <a:buClr>
                <a:schemeClr val="accent1"/>
              </a:buClr>
              <a:buFont typeface="Inter" panose="02000503000000020004" pitchFamily="2" charset="0"/>
              <a:buNone/>
              <a:defRPr sz="1350" b="1" kern="1200" spc="-53" baseline="0">
                <a:solidFill>
                  <a:schemeClr val="accent1"/>
                </a:solidFill>
                <a:latin typeface="Inter SemiBold" panose="02000503000000020004" pitchFamily="2" charset="0"/>
                <a:ea typeface="Inter SemiBold" panose="02000503000000020004" pitchFamily="2" charset="0"/>
                <a:cs typeface="+mn-cs"/>
              </a:defRPr>
            </a:lvl9pPr>
          </a:lstStyle>
          <a:p>
            <a:r>
              <a:rPr lang="en-GB" dirty="0"/>
              <a:t>Same Store</a:t>
            </a:r>
            <a:endParaRPr lang="en-ZA" dirty="0"/>
          </a:p>
        </p:txBody>
      </p:sp>
      <p:pic>
        <p:nvPicPr>
          <p:cNvPr id="7" name="Content Placeholder 6">
            <a:extLst>
              <a:ext uri="{FF2B5EF4-FFF2-40B4-BE49-F238E27FC236}">
                <a16:creationId xmlns:a16="http://schemas.microsoft.com/office/drawing/2014/main" id="{9E7C074F-07C4-2D8C-E809-A8CEF67AFB69}"/>
              </a:ext>
            </a:extLst>
          </p:cNvPr>
          <p:cNvPicPr>
            <a:picLocks noGrp="1" noChangeAspect="1"/>
          </p:cNvPicPr>
          <p:nvPr>
            <p:ph idx="14"/>
          </p:nvPr>
        </p:nvPicPr>
        <p:blipFill>
          <a:blip r:embed="rId3"/>
          <a:stretch>
            <a:fillRect/>
          </a:stretch>
        </p:blipFill>
        <p:spPr>
          <a:prstGeom prst="rect">
            <a:avLst/>
          </a:prstGeom>
        </p:spPr>
      </p:pic>
    </p:spTree>
    <p:extLst>
      <p:ext uri="{BB962C8B-B14F-4D97-AF65-F5344CB8AC3E}">
        <p14:creationId xmlns:p14="http://schemas.microsoft.com/office/powerpoint/2010/main" val="325020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54F5B-05C1-9D16-96C2-46009A6FB7DC}"/>
            </a:ext>
          </a:extLst>
        </p:cNvPr>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50367D55-CBC4-C358-17CB-9E21750A79BE}"/>
              </a:ext>
            </a:extLst>
          </p:cNvPr>
          <p:cNvSpPr>
            <a:spLocks noGrp="1"/>
          </p:cNvSpPr>
          <p:nvPr>
            <p:ph idx="13"/>
          </p:nvPr>
        </p:nvSpPr>
        <p:spPr/>
        <p:txBody>
          <a:bodyPr/>
          <a:lstStyle/>
          <a:p>
            <a:r>
              <a:rPr lang="en-GB" dirty="0"/>
              <a:t>Sector Analysis</a:t>
            </a:r>
            <a:endParaRPr lang="en-ZA" dirty="0"/>
          </a:p>
        </p:txBody>
      </p:sp>
      <p:sp>
        <p:nvSpPr>
          <p:cNvPr id="14" name="Text Placeholder 13">
            <a:extLst>
              <a:ext uri="{FF2B5EF4-FFF2-40B4-BE49-F238E27FC236}">
                <a16:creationId xmlns:a16="http://schemas.microsoft.com/office/drawing/2014/main" id="{D4E18E96-3E37-2E2C-11E9-9F46B01EE513}"/>
              </a:ext>
            </a:extLst>
          </p:cNvPr>
          <p:cNvSpPr>
            <a:spLocks noGrp="1"/>
          </p:cNvSpPr>
          <p:nvPr>
            <p:ph type="body" sz="quarter" idx="15"/>
          </p:nvPr>
        </p:nvSpPr>
        <p:spPr/>
        <p:txBody>
          <a:bodyPr/>
          <a:lstStyle/>
          <a:p>
            <a:r>
              <a:rPr lang="en-GB" dirty="0"/>
              <a:t>Source: MSCI</a:t>
            </a:r>
          </a:p>
        </p:txBody>
      </p:sp>
      <p:sp>
        <p:nvSpPr>
          <p:cNvPr id="10" name="Title 9">
            <a:extLst>
              <a:ext uri="{FF2B5EF4-FFF2-40B4-BE49-F238E27FC236}">
                <a16:creationId xmlns:a16="http://schemas.microsoft.com/office/drawing/2014/main" id="{BE97B610-4BA5-CD66-40F3-5445D004B1FC}"/>
              </a:ext>
            </a:extLst>
          </p:cNvPr>
          <p:cNvSpPr>
            <a:spLocks noGrp="1"/>
          </p:cNvSpPr>
          <p:nvPr>
            <p:ph type="title"/>
          </p:nvPr>
        </p:nvSpPr>
        <p:spPr/>
        <p:txBody>
          <a:bodyPr/>
          <a:lstStyle/>
          <a:p>
            <a:r>
              <a:rPr lang="en-GB" sz="2400" dirty="0"/>
              <a:t>Gross Cost to Income Ratio stable but for industrial where it </a:t>
            </a:r>
            <a:r>
              <a:rPr lang="en-GB" sz="2400"/>
              <a:t>increased slightly</a:t>
            </a:r>
            <a:endParaRPr lang="en-ZA" sz="2400" dirty="0"/>
          </a:p>
        </p:txBody>
      </p:sp>
      <p:sp>
        <p:nvSpPr>
          <p:cNvPr id="4" name="Slide Number Placeholder 3">
            <a:extLst>
              <a:ext uri="{FF2B5EF4-FFF2-40B4-BE49-F238E27FC236}">
                <a16:creationId xmlns:a16="http://schemas.microsoft.com/office/drawing/2014/main" id="{88317DF2-85CE-3E1B-622A-FDA91A54ED9A}"/>
              </a:ext>
            </a:extLst>
          </p:cNvPr>
          <p:cNvSpPr>
            <a:spLocks noGrp="1"/>
          </p:cNvSpPr>
          <p:nvPr>
            <p:ph type="sldNum" sz="quarter" idx="4"/>
          </p:nvPr>
        </p:nvSpPr>
        <p:spPr/>
        <p:txBody>
          <a:bodyPr/>
          <a:lstStyle/>
          <a:p>
            <a:fld id="{70F63544-3858-4327-B6B2-E49B7EA9EE60}" type="slidenum">
              <a:rPr lang="en-GB" smtClean="0"/>
              <a:pPr/>
              <a:t>26</a:t>
            </a:fld>
            <a:endParaRPr lang="en-GB"/>
          </a:p>
        </p:txBody>
      </p:sp>
      <p:sp>
        <p:nvSpPr>
          <p:cNvPr id="5" name="Content Placeholder 7">
            <a:extLst>
              <a:ext uri="{FF2B5EF4-FFF2-40B4-BE49-F238E27FC236}">
                <a16:creationId xmlns:a16="http://schemas.microsoft.com/office/drawing/2014/main" id="{BD21134D-782B-B767-2E39-C70239DFFED7}"/>
              </a:ext>
            </a:extLst>
          </p:cNvPr>
          <p:cNvSpPr txBox="1">
            <a:spLocks/>
          </p:cNvSpPr>
          <p:nvPr/>
        </p:nvSpPr>
        <p:spPr>
          <a:xfrm>
            <a:off x="222250" y="4418287"/>
            <a:ext cx="2000250" cy="437664"/>
          </a:xfrm>
          <a:prstGeom prst="rect">
            <a:avLst/>
          </a:prstGeom>
        </p:spPr>
        <p:txBody>
          <a:bodyPr vert="horz" lIns="0" tIns="0" rIns="0" bIns="0" rtlCol="0">
            <a:noAutofit/>
          </a:bodyPr>
          <a:lstStyle>
            <a:lvl1pPr marL="132160" indent="-132160" algn="l" defTabSz="685800" rtl="0" eaLnBrk="1" latinLnBrk="0" hangingPunct="1">
              <a:lnSpc>
                <a:spcPct val="100000"/>
              </a:lnSpc>
              <a:spcBef>
                <a:spcPts val="375"/>
              </a:spcBef>
              <a:spcAft>
                <a:spcPts val="375"/>
              </a:spcAft>
              <a:buClr>
                <a:schemeClr val="accent1"/>
              </a:buClr>
              <a:buSzPct val="90000"/>
              <a:buFont typeface="Wingdings" panose="05000000000000000000" pitchFamily="2" charset="2"/>
              <a:buChar char="à"/>
              <a:defRPr sz="1050" kern="1200" spc="-23" baseline="0">
                <a:solidFill>
                  <a:schemeClr val="tx1"/>
                </a:solidFill>
                <a:latin typeface="+mn-lt"/>
                <a:ea typeface="+mn-ea"/>
                <a:cs typeface="+mn-cs"/>
              </a:defRPr>
            </a:lvl1pPr>
            <a:lvl2pPr marL="0" indent="0" algn="l" defTabSz="685800" rtl="0" eaLnBrk="1" latinLnBrk="0" hangingPunct="1">
              <a:lnSpc>
                <a:spcPct val="100000"/>
              </a:lnSpc>
              <a:spcBef>
                <a:spcPts val="900"/>
              </a:spcBef>
              <a:spcAft>
                <a:spcPts val="0"/>
              </a:spcAft>
              <a:buClr>
                <a:schemeClr val="accent1"/>
              </a:buClr>
              <a:buFont typeface="Wingdings" panose="05000000000000000000" pitchFamily="2" charset="2"/>
              <a:buNone/>
              <a:defRPr sz="1050" kern="1200" spc="-23" baseline="0">
                <a:solidFill>
                  <a:schemeClr val="tx1"/>
                </a:solidFill>
                <a:latin typeface="+mn-lt"/>
                <a:ea typeface="+mn-ea"/>
                <a:cs typeface="+mn-cs"/>
              </a:defRPr>
            </a:lvl2pPr>
            <a:lvl3pPr marL="0" indent="0" algn="l" defTabSz="685800" rtl="0" eaLnBrk="1" latinLnBrk="0" hangingPunct="1">
              <a:lnSpc>
                <a:spcPct val="100000"/>
              </a:lnSpc>
              <a:spcBef>
                <a:spcPts val="1350"/>
              </a:spcBef>
              <a:spcAft>
                <a:spcPts val="450"/>
              </a:spcAft>
              <a:buClr>
                <a:schemeClr val="accent1"/>
              </a:buClr>
              <a:buFont typeface="Inter" panose="02000503000000020004" pitchFamily="2" charset="0"/>
              <a:buNone/>
              <a:tabLst/>
              <a:defRPr sz="1050" b="1" kern="1200" spc="-38" baseline="0">
                <a:solidFill>
                  <a:schemeClr val="tx1"/>
                </a:solidFill>
                <a:latin typeface="Inter SemiBold" panose="02000503000000020004" pitchFamily="2" charset="0"/>
                <a:ea typeface="Inter SemiBold" panose="02000503000000020004" pitchFamily="2" charset="0"/>
                <a:cs typeface="+mn-cs"/>
              </a:defRPr>
            </a:lvl3pPr>
            <a:lvl4pPr marL="128588" indent="-128588" algn="l" defTabSz="685800" rtl="0" eaLnBrk="1" latinLnBrk="0" hangingPunct="1">
              <a:lnSpc>
                <a:spcPct val="110000"/>
              </a:lnSpc>
              <a:spcBef>
                <a:spcPts val="225"/>
              </a:spcBef>
              <a:spcAft>
                <a:spcPts val="225"/>
              </a:spcAft>
              <a:buClr>
                <a:schemeClr val="accent1"/>
              </a:buClr>
              <a:buSzPct val="90000"/>
              <a:buFont typeface="Wingdings" panose="05000000000000000000" pitchFamily="2" charset="2"/>
              <a:buChar char="à"/>
              <a:defRPr sz="900" kern="1200">
                <a:solidFill>
                  <a:schemeClr val="tx1"/>
                </a:solidFill>
                <a:latin typeface="+mn-lt"/>
                <a:ea typeface="+mn-ea"/>
                <a:cs typeface="+mn-cs"/>
              </a:defRPr>
            </a:lvl4pPr>
            <a:lvl5pPr marL="0" indent="0" algn="l" defTabSz="685800" rtl="0" eaLnBrk="1" latinLnBrk="0" hangingPunct="1">
              <a:lnSpc>
                <a:spcPct val="110000"/>
              </a:lnSpc>
              <a:spcBef>
                <a:spcPts val="375"/>
              </a:spcBef>
              <a:spcAft>
                <a:spcPts val="375"/>
              </a:spcAft>
              <a:buClr>
                <a:schemeClr val="accent1"/>
              </a:buClr>
              <a:buFont typeface="Wingdings" panose="05000000000000000000" pitchFamily="2" charset="2"/>
              <a:buNone/>
              <a:defRPr sz="900" kern="1200">
                <a:solidFill>
                  <a:schemeClr val="tx1"/>
                </a:solidFill>
                <a:latin typeface="+mn-lt"/>
                <a:ea typeface="+mn-ea"/>
                <a:cs typeface="+mn-cs"/>
              </a:defRPr>
            </a:lvl5pPr>
            <a:lvl6pPr marL="0" indent="0" algn="l" defTabSz="685800" rtl="0" eaLnBrk="1" latinLnBrk="0" hangingPunct="1">
              <a:lnSpc>
                <a:spcPct val="100000"/>
              </a:lnSpc>
              <a:spcBef>
                <a:spcPts val="900"/>
              </a:spcBef>
              <a:buClr>
                <a:schemeClr val="accent1"/>
              </a:buClr>
              <a:buFont typeface="Inter" panose="02000503000000020004" pitchFamily="2" charset="0"/>
              <a:buNone/>
              <a:defRPr sz="825" b="1" kern="1200" cap="all" baseline="0">
                <a:solidFill>
                  <a:schemeClr val="accent1"/>
                </a:solidFill>
                <a:latin typeface="Inter SemiBold" panose="02000503000000020004" pitchFamily="2" charset="0"/>
                <a:ea typeface="Inter SemiBold" panose="02000503000000020004" pitchFamily="2" charset="0"/>
                <a:cs typeface="+mn-cs"/>
              </a:defRPr>
            </a:lvl6pPr>
            <a:lvl7pPr marL="0" indent="0" algn="l" defTabSz="685800" rtl="0" eaLnBrk="1" latinLnBrk="0" hangingPunct="1">
              <a:lnSpc>
                <a:spcPct val="110000"/>
              </a:lnSpc>
              <a:spcBef>
                <a:spcPts val="375"/>
              </a:spcBef>
              <a:buClr>
                <a:schemeClr val="accent1"/>
              </a:buClr>
              <a:buFont typeface="Inter" panose="02000503000000020004" pitchFamily="2" charset="0"/>
              <a:buNone/>
              <a:defRPr sz="750" kern="1200">
                <a:solidFill>
                  <a:schemeClr val="tx1"/>
                </a:solidFill>
                <a:latin typeface="+mj-lt"/>
                <a:ea typeface="+mn-ea"/>
                <a:cs typeface="+mn-cs"/>
              </a:defRPr>
            </a:lvl7pPr>
            <a:lvl8pPr marL="135731" indent="-135731" algn="l" defTabSz="685800" rtl="0" eaLnBrk="1" latinLnBrk="0" hangingPunct="1">
              <a:lnSpc>
                <a:spcPct val="110000"/>
              </a:lnSpc>
              <a:spcBef>
                <a:spcPts val="375"/>
              </a:spcBef>
              <a:buClr>
                <a:schemeClr val="accent1"/>
              </a:buClr>
              <a:buFont typeface="Wingdings" panose="05000000000000000000" pitchFamily="2" charset="2"/>
              <a:buChar char="à"/>
              <a:defRPr sz="750" kern="1200">
                <a:solidFill>
                  <a:schemeClr val="tx1"/>
                </a:solidFill>
                <a:latin typeface="+mj-lt"/>
                <a:ea typeface="+mn-ea"/>
                <a:cs typeface="+mn-cs"/>
              </a:defRPr>
            </a:lvl8pPr>
            <a:lvl9pPr marL="0" indent="0" algn="l" defTabSz="685800" rtl="0" eaLnBrk="1" latinLnBrk="0" hangingPunct="1">
              <a:lnSpc>
                <a:spcPct val="100000"/>
              </a:lnSpc>
              <a:spcBef>
                <a:spcPts val="1350"/>
              </a:spcBef>
              <a:buClr>
                <a:schemeClr val="accent1"/>
              </a:buClr>
              <a:buFont typeface="Inter" panose="02000503000000020004" pitchFamily="2" charset="0"/>
              <a:buNone/>
              <a:defRPr sz="1350" b="1" kern="1200" spc="-53" baseline="0">
                <a:solidFill>
                  <a:schemeClr val="accent1"/>
                </a:solidFill>
                <a:latin typeface="Inter SemiBold" panose="02000503000000020004" pitchFamily="2" charset="0"/>
                <a:ea typeface="Inter SemiBold" panose="02000503000000020004" pitchFamily="2" charset="0"/>
                <a:cs typeface="+mn-cs"/>
              </a:defRPr>
            </a:lvl9pPr>
          </a:lstStyle>
          <a:p>
            <a:r>
              <a:rPr lang="en-GB" dirty="0"/>
              <a:t>Same Store</a:t>
            </a:r>
            <a:endParaRPr lang="en-ZA" dirty="0"/>
          </a:p>
        </p:txBody>
      </p:sp>
      <p:pic>
        <p:nvPicPr>
          <p:cNvPr id="6" name="Content Placeholder 5">
            <a:extLst>
              <a:ext uri="{FF2B5EF4-FFF2-40B4-BE49-F238E27FC236}">
                <a16:creationId xmlns:a16="http://schemas.microsoft.com/office/drawing/2014/main" id="{521B58B9-3560-4FBB-2FC1-B8D4BD775F17}"/>
              </a:ext>
            </a:extLst>
          </p:cNvPr>
          <p:cNvPicPr>
            <a:picLocks noGrp="1" noChangeAspect="1"/>
          </p:cNvPicPr>
          <p:nvPr>
            <p:ph idx="14"/>
          </p:nvPr>
        </p:nvPicPr>
        <p:blipFill>
          <a:blip r:embed="rId3"/>
          <a:stretch>
            <a:fillRect/>
          </a:stretch>
        </p:blipFill>
        <p:spPr>
          <a:xfrm>
            <a:off x="2575066" y="285750"/>
            <a:ext cx="6279868" cy="4294188"/>
          </a:xfrm>
          <a:prstGeom prst="rect">
            <a:avLst/>
          </a:prstGeom>
        </p:spPr>
      </p:pic>
    </p:spTree>
    <p:extLst>
      <p:ext uri="{BB962C8B-B14F-4D97-AF65-F5344CB8AC3E}">
        <p14:creationId xmlns:p14="http://schemas.microsoft.com/office/powerpoint/2010/main" val="3819641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38D94-2896-E052-6F5A-0F4890B73884}"/>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E18C8CDE-9148-8A2F-7AA8-A232E01CFC3A}"/>
              </a:ext>
            </a:extLst>
          </p:cNvPr>
          <p:cNvPicPr>
            <a:picLocks noChangeAspect="1"/>
          </p:cNvPicPr>
          <p:nvPr/>
        </p:nvPicPr>
        <p:blipFill>
          <a:blip r:embed="rId3"/>
          <a:stretch>
            <a:fillRect/>
          </a:stretch>
        </p:blipFill>
        <p:spPr>
          <a:xfrm>
            <a:off x="2651983" y="545705"/>
            <a:ext cx="6206266" cy="4310246"/>
          </a:xfrm>
          <a:prstGeom prst="rect">
            <a:avLst/>
          </a:prstGeom>
        </p:spPr>
      </p:pic>
      <p:sp>
        <p:nvSpPr>
          <p:cNvPr id="4" name="Content Placeholder 3">
            <a:extLst>
              <a:ext uri="{FF2B5EF4-FFF2-40B4-BE49-F238E27FC236}">
                <a16:creationId xmlns:a16="http://schemas.microsoft.com/office/drawing/2014/main" id="{034D7999-744D-8FD5-9A68-BDE01A9A83E5}"/>
              </a:ext>
            </a:extLst>
          </p:cNvPr>
          <p:cNvSpPr>
            <a:spLocks noGrp="1"/>
          </p:cNvSpPr>
          <p:nvPr>
            <p:ph idx="13"/>
          </p:nvPr>
        </p:nvSpPr>
        <p:spPr>
          <a:xfrm>
            <a:off x="285751" y="281575"/>
            <a:ext cx="2000250" cy="285750"/>
          </a:xfrm>
        </p:spPr>
        <p:txBody>
          <a:bodyPr/>
          <a:lstStyle/>
          <a:p>
            <a:r>
              <a:rPr lang="en-US" noProof="0" dirty="0"/>
              <a:t>Sector Analysis</a:t>
            </a:r>
          </a:p>
        </p:txBody>
      </p:sp>
      <p:sp>
        <p:nvSpPr>
          <p:cNvPr id="22" name="Slide Number Placeholder 21">
            <a:extLst>
              <a:ext uri="{FF2B5EF4-FFF2-40B4-BE49-F238E27FC236}">
                <a16:creationId xmlns:a16="http://schemas.microsoft.com/office/drawing/2014/main" id="{19D3A99C-ECF5-2F87-07FD-E3C706D4CF2D}"/>
              </a:ext>
            </a:extLst>
          </p:cNvPr>
          <p:cNvSpPr>
            <a:spLocks noGrp="1"/>
          </p:cNvSpPr>
          <p:nvPr>
            <p:ph type="sldNum" sz="quarter" idx="16"/>
          </p:nvPr>
        </p:nvSpPr>
        <p:spPr>
          <a:xfrm>
            <a:off x="11523001" y="6580431"/>
            <a:ext cx="288000" cy="107722"/>
          </a:xfrm>
          <a:prstGeom prst="rect">
            <a:avLst/>
          </a:prstGeom>
        </p:spPr>
        <p:txBody>
          <a:bodyPr vert="horz" lIns="0" tIns="0" rIns="0" bIns="0" rtlCol="0" anchor="ctr"/>
          <a:lstStyle>
            <a:defPPr>
              <a:defRPr lang="en-US"/>
            </a:defPPr>
            <a:lvl1pPr marL="0" algn="r" defTabSz="914400" rtl="0" eaLnBrk="1" latinLnBrk="0" hangingPunct="1">
              <a:defRPr sz="7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F63544-3858-4327-B6B2-E49B7EA9EE60}" type="slidenum">
              <a:rPr lang="en-GB" smtClean="0"/>
              <a:pPr/>
              <a:t>27</a:t>
            </a:fld>
            <a:endParaRPr lang="en-US" noProof="0" dirty="0"/>
          </a:p>
        </p:txBody>
      </p:sp>
      <p:sp>
        <p:nvSpPr>
          <p:cNvPr id="11" name="Text Placeholder 10">
            <a:extLst>
              <a:ext uri="{FF2B5EF4-FFF2-40B4-BE49-F238E27FC236}">
                <a16:creationId xmlns:a16="http://schemas.microsoft.com/office/drawing/2014/main" id="{4E1B445E-B71E-62C9-EC74-FE7C7D42606C}"/>
              </a:ext>
            </a:extLst>
          </p:cNvPr>
          <p:cNvSpPr>
            <a:spLocks noGrp="1"/>
          </p:cNvSpPr>
          <p:nvPr>
            <p:ph type="body" sz="quarter" idx="15"/>
          </p:nvPr>
        </p:nvSpPr>
        <p:spPr>
          <a:xfrm>
            <a:off x="285751" y="4574381"/>
            <a:ext cx="6572249" cy="285750"/>
          </a:xfrm>
        </p:spPr>
        <p:txBody>
          <a:bodyPr/>
          <a:lstStyle/>
          <a:p>
            <a:r>
              <a:rPr lang="en-US" noProof="0" dirty="0"/>
              <a:t>Source: MSCI</a:t>
            </a:r>
          </a:p>
        </p:txBody>
      </p:sp>
      <p:sp>
        <p:nvSpPr>
          <p:cNvPr id="2" name="Title 1">
            <a:extLst>
              <a:ext uri="{FF2B5EF4-FFF2-40B4-BE49-F238E27FC236}">
                <a16:creationId xmlns:a16="http://schemas.microsoft.com/office/drawing/2014/main" id="{26C07256-9CC9-94DC-CA09-3183DB7D4B48}"/>
              </a:ext>
            </a:extLst>
          </p:cNvPr>
          <p:cNvSpPr>
            <a:spLocks noGrp="1"/>
          </p:cNvSpPr>
          <p:nvPr>
            <p:ph type="title"/>
          </p:nvPr>
        </p:nvSpPr>
        <p:spPr>
          <a:xfrm>
            <a:off x="285751" y="575023"/>
            <a:ext cx="1826829" cy="1397458"/>
          </a:xfrm>
        </p:spPr>
        <p:txBody>
          <a:bodyPr/>
          <a:lstStyle/>
          <a:p>
            <a:r>
              <a:rPr lang="en-GB" noProof="0" dirty="0"/>
              <a:t>Electricity is the largest contributor to operating cost growth, </a:t>
            </a:r>
            <a:r>
              <a:rPr lang="en-GB" sz="2400" dirty="0"/>
              <a:t>except for Residential where tenants pays directly</a:t>
            </a:r>
            <a:br>
              <a:rPr lang="en-GB" noProof="0" dirty="0"/>
            </a:br>
            <a:br>
              <a:rPr lang="en-GB" noProof="0" dirty="0"/>
            </a:br>
            <a:endParaRPr lang="en-US" noProof="0" dirty="0"/>
          </a:p>
        </p:txBody>
      </p:sp>
      <p:sp>
        <p:nvSpPr>
          <p:cNvPr id="9" name="Rectangle 8">
            <a:extLst>
              <a:ext uri="{FF2B5EF4-FFF2-40B4-BE49-F238E27FC236}">
                <a16:creationId xmlns:a16="http://schemas.microsoft.com/office/drawing/2014/main" id="{D33ED4D5-CB46-9ED9-5D1B-194AABC59EB3}"/>
              </a:ext>
            </a:extLst>
          </p:cNvPr>
          <p:cNvSpPr/>
          <p:nvPr/>
        </p:nvSpPr>
        <p:spPr>
          <a:xfrm>
            <a:off x="3142795" y="1414128"/>
            <a:ext cx="5715454" cy="21166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sz="1013"/>
          </a:p>
        </p:txBody>
      </p:sp>
      <p:sp>
        <p:nvSpPr>
          <p:cNvPr id="5" name="Content Placeholder 7">
            <a:extLst>
              <a:ext uri="{FF2B5EF4-FFF2-40B4-BE49-F238E27FC236}">
                <a16:creationId xmlns:a16="http://schemas.microsoft.com/office/drawing/2014/main" id="{4D09EAF6-0DBC-9E07-CCCA-3C99D2859D6C}"/>
              </a:ext>
            </a:extLst>
          </p:cNvPr>
          <p:cNvSpPr txBox="1">
            <a:spLocks/>
          </p:cNvSpPr>
          <p:nvPr/>
        </p:nvSpPr>
        <p:spPr>
          <a:xfrm>
            <a:off x="222250" y="4418287"/>
            <a:ext cx="2000250" cy="437664"/>
          </a:xfrm>
          <a:prstGeom prst="rect">
            <a:avLst/>
          </a:prstGeom>
        </p:spPr>
        <p:txBody>
          <a:bodyPr vert="horz" lIns="0" tIns="0" rIns="0" bIns="0" rtlCol="0">
            <a:noAutofit/>
          </a:bodyPr>
          <a:lstStyle>
            <a:lvl1pPr marL="132160" indent="-132160" algn="l" defTabSz="685800" rtl="0" eaLnBrk="1" latinLnBrk="0" hangingPunct="1">
              <a:lnSpc>
                <a:spcPct val="100000"/>
              </a:lnSpc>
              <a:spcBef>
                <a:spcPts val="375"/>
              </a:spcBef>
              <a:spcAft>
                <a:spcPts val="375"/>
              </a:spcAft>
              <a:buClr>
                <a:schemeClr val="accent1"/>
              </a:buClr>
              <a:buSzPct val="90000"/>
              <a:buFont typeface="Wingdings" panose="05000000000000000000" pitchFamily="2" charset="2"/>
              <a:buChar char="à"/>
              <a:defRPr sz="1050" kern="1200" spc="-23" baseline="0">
                <a:solidFill>
                  <a:schemeClr val="tx1"/>
                </a:solidFill>
                <a:latin typeface="+mn-lt"/>
                <a:ea typeface="+mn-ea"/>
                <a:cs typeface="+mn-cs"/>
              </a:defRPr>
            </a:lvl1pPr>
            <a:lvl2pPr marL="0" indent="0" algn="l" defTabSz="685800" rtl="0" eaLnBrk="1" latinLnBrk="0" hangingPunct="1">
              <a:lnSpc>
                <a:spcPct val="100000"/>
              </a:lnSpc>
              <a:spcBef>
                <a:spcPts val="900"/>
              </a:spcBef>
              <a:spcAft>
                <a:spcPts val="0"/>
              </a:spcAft>
              <a:buClr>
                <a:schemeClr val="accent1"/>
              </a:buClr>
              <a:buFont typeface="Wingdings" panose="05000000000000000000" pitchFamily="2" charset="2"/>
              <a:buNone/>
              <a:defRPr sz="1050" kern="1200" spc="-23" baseline="0">
                <a:solidFill>
                  <a:schemeClr val="tx1"/>
                </a:solidFill>
                <a:latin typeface="+mn-lt"/>
                <a:ea typeface="+mn-ea"/>
                <a:cs typeface="+mn-cs"/>
              </a:defRPr>
            </a:lvl2pPr>
            <a:lvl3pPr marL="0" indent="0" algn="l" defTabSz="685800" rtl="0" eaLnBrk="1" latinLnBrk="0" hangingPunct="1">
              <a:lnSpc>
                <a:spcPct val="100000"/>
              </a:lnSpc>
              <a:spcBef>
                <a:spcPts val="1350"/>
              </a:spcBef>
              <a:spcAft>
                <a:spcPts val="450"/>
              </a:spcAft>
              <a:buClr>
                <a:schemeClr val="accent1"/>
              </a:buClr>
              <a:buFont typeface="Inter" panose="02000503000000020004" pitchFamily="2" charset="0"/>
              <a:buNone/>
              <a:tabLst/>
              <a:defRPr sz="1050" b="1" kern="1200" spc="-38" baseline="0">
                <a:solidFill>
                  <a:schemeClr val="tx1"/>
                </a:solidFill>
                <a:latin typeface="Inter SemiBold" panose="02000503000000020004" pitchFamily="2" charset="0"/>
                <a:ea typeface="Inter SemiBold" panose="02000503000000020004" pitchFamily="2" charset="0"/>
                <a:cs typeface="+mn-cs"/>
              </a:defRPr>
            </a:lvl3pPr>
            <a:lvl4pPr marL="128588" indent="-128588" algn="l" defTabSz="685800" rtl="0" eaLnBrk="1" latinLnBrk="0" hangingPunct="1">
              <a:lnSpc>
                <a:spcPct val="110000"/>
              </a:lnSpc>
              <a:spcBef>
                <a:spcPts val="225"/>
              </a:spcBef>
              <a:spcAft>
                <a:spcPts val="225"/>
              </a:spcAft>
              <a:buClr>
                <a:schemeClr val="accent1"/>
              </a:buClr>
              <a:buSzPct val="90000"/>
              <a:buFont typeface="Wingdings" panose="05000000000000000000" pitchFamily="2" charset="2"/>
              <a:buChar char="à"/>
              <a:defRPr sz="900" kern="1200">
                <a:solidFill>
                  <a:schemeClr val="tx1"/>
                </a:solidFill>
                <a:latin typeface="+mn-lt"/>
                <a:ea typeface="+mn-ea"/>
                <a:cs typeface="+mn-cs"/>
              </a:defRPr>
            </a:lvl4pPr>
            <a:lvl5pPr marL="0" indent="0" algn="l" defTabSz="685800" rtl="0" eaLnBrk="1" latinLnBrk="0" hangingPunct="1">
              <a:lnSpc>
                <a:spcPct val="110000"/>
              </a:lnSpc>
              <a:spcBef>
                <a:spcPts val="375"/>
              </a:spcBef>
              <a:spcAft>
                <a:spcPts val="375"/>
              </a:spcAft>
              <a:buClr>
                <a:schemeClr val="accent1"/>
              </a:buClr>
              <a:buFont typeface="Wingdings" panose="05000000000000000000" pitchFamily="2" charset="2"/>
              <a:buNone/>
              <a:defRPr sz="900" kern="1200">
                <a:solidFill>
                  <a:schemeClr val="tx1"/>
                </a:solidFill>
                <a:latin typeface="+mn-lt"/>
                <a:ea typeface="+mn-ea"/>
                <a:cs typeface="+mn-cs"/>
              </a:defRPr>
            </a:lvl5pPr>
            <a:lvl6pPr marL="0" indent="0" algn="l" defTabSz="685800" rtl="0" eaLnBrk="1" latinLnBrk="0" hangingPunct="1">
              <a:lnSpc>
                <a:spcPct val="100000"/>
              </a:lnSpc>
              <a:spcBef>
                <a:spcPts val="900"/>
              </a:spcBef>
              <a:buClr>
                <a:schemeClr val="accent1"/>
              </a:buClr>
              <a:buFont typeface="Inter" panose="02000503000000020004" pitchFamily="2" charset="0"/>
              <a:buNone/>
              <a:defRPr sz="825" b="1" kern="1200" cap="all" baseline="0">
                <a:solidFill>
                  <a:schemeClr val="accent1"/>
                </a:solidFill>
                <a:latin typeface="Inter SemiBold" panose="02000503000000020004" pitchFamily="2" charset="0"/>
                <a:ea typeface="Inter SemiBold" panose="02000503000000020004" pitchFamily="2" charset="0"/>
                <a:cs typeface="+mn-cs"/>
              </a:defRPr>
            </a:lvl6pPr>
            <a:lvl7pPr marL="0" indent="0" algn="l" defTabSz="685800" rtl="0" eaLnBrk="1" latinLnBrk="0" hangingPunct="1">
              <a:lnSpc>
                <a:spcPct val="110000"/>
              </a:lnSpc>
              <a:spcBef>
                <a:spcPts val="375"/>
              </a:spcBef>
              <a:buClr>
                <a:schemeClr val="accent1"/>
              </a:buClr>
              <a:buFont typeface="Inter" panose="02000503000000020004" pitchFamily="2" charset="0"/>
              <a:buNone/>
              <a:defRPr sz="750" kern="1200">
                <a:solidFill>
                  <a:schemeClr val="tx1"/>
                </a:solidFill>
                <a:latin typeface="+mj-lt"/>
                <a:ea typeface="+mn-ea"/>
                <a:cs typeface="+mn-cs"/>
              </a:defRPr>
            </a:lvl7pPr>
            <a:lvl8pPr marL="135731" indent="-135731" algn="l" defTabSz="685800" rtl="0" eaLnBrk="1" latinLnBrk="0" hangingPunct="1">
              <a:lnSpc>
                <a:spcPct val="110000"/>
              </a:lnSpc>
              <a:spcBef>
                <a:spcPts val="375"/>
              </a:spcBef>
              <a:buClr>
                <a:schemeClr val="accent1"/>
              </a:buClr>
              <a:buFont typeface="Wingdings" panose="05000000000000000000" pitchFamily="2" charset="2"/>
              <a:buChar char="à"/>
              <a:defRPr sz="750" kern="1200">
                <a:solidFill>
                  <a:schemeClr val="tx1"/>
                </a:solidFill>
                <a:latin typeface="+mj-lt"/>
                <a:ea typeface="+mn-ea"/>
                <a:cs typeface="+mn-cs"/>
              </a:defRPr>
            </a:lvl8pPr>
            <a:lvl9pPr marL="0" indent="0" algn="l" defTabSz="685800" rtl="0" eaLnBrk="1" latinLnBrk="0" hangingPunct="1">
              <a:lnSpc>
                <a:spcPct val="100000"/>
              </a:lnSpc>
              <a:spcBef>
                <a:spcPts val="1350"/>
              </a:spcBef>
              <a:buClr>
                <a:schemeClr val="accent1"/>
              </a:buClr>
              <a:buFont typeface="Inter" panose="02000503000000020004" pitchFamily="2" charset="0"/>
              <a:buNone/>
              <a:defRPr sz="1350" b="1" kern="1200" spc="-53" baseline="0">
                <a:solidFill>
                  <a:schemeClr val="accent1"/>
                </a:solidFill>
                <a:latin typeface="Inter SemiBold" panose="02000503000000020004" pitchFamily="2" charset="0"/>
                <a:ea typeface="Inter SemiBold" panose="02000503000000020004" pitchFamily="2" charset="0"/>
                <a:cs typeface="+mn-cs"/>
              </a:defRPr>
            </a:lvl9pPr>
          </a:lstStyle>
          <a:p>
            <a:r>
              <a:rPr lang="en-GB" dirty="0"/>
              <a:t>Same Store</a:t>
            </a:r>
            <a:endParaRPr lang="en-ZA" dirty="0"/>
          </a:p>
        </p:txBody>
      </p:sp>
    </p:spTree>
    <p:extLst>
      <p:ext uri="{BB962C8B-B14F-4D97-AF65-F5344CB8AC3E}">
        <p14:creationId xmlns:p14="http://schemas.microsoft.com/office/powerpoint/2010/main" val="15418279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FC153A7-D2E5-599C-0327-4B1BC1AFCECF}"/>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C53F47D-B9E1-677B-0547-207F98C04819}"/>
              </a:ext>
            </a:extLst>
          </p:cNvPr>
          <p:cNvSpPr>
            <a:spLocks noGrp="1"/>
          </p:cNvSpPr>
          <p:nvPr>
            <p:ph idx="13"/>
          </p:nvPr>
        </p:nvSpPr>
        <p:spPr>
          <a:xfrm>
            <a:off x="285751" y="281575"/>
            <a:ext cx="2000250" cy="285750"/>
          </a:xfrm>
        </p:spPr>
        <p:txBody>
          <a:bodyPr/>
          <a:lstStyle/>
          <a:p>
            <a:r>
              <a:rPr lang="en-US" noProof="0" dirty="0"/>
              <a:t>Property Type Analysis</a:t>
            </a:r>
          </a:p>
        </p:txBody>
      </p:sp>
      <p:sp>
        <p:nvSpPr>
          <p:cNvPr id="22" name="Slide Number Placeholder 21">
            <a:extLst>
              <a:ext uri="{FF2B5EF4-FFF2-40B4-BE49-F238E27FC236}">
                <a16:creationId xmlns:a16="http://schemas.microsoft.com/office/drawing/2014/main" id="{A8620499-EB65-A754-29B6-0D72EF2DDF3D}"/>
              </a:ext>
            </a:extLst>
          </p:cNvPr>
          <p:cNvSpPr>
            <a:spLocks noGrp="1"/>
          </p:cNvSpPr>
          <p:nvPr>
            <p:ph type="sldNum" sz="quarter" idx="16"/>
          </p:nvPr>
        </p:nvSpPr>
        <p:spPr>
          <a:xfrm>
            <a:off x="11523001" y="6580431"/>
            <a:ext cx="288000" cy="107722"/>
          </a:xfrm>
          <a:prstGeom prst="rect">
            <a:avLst/>
          </a:prstGeom>
        </p:spPr>
        <p:txBody>
          <a:bodyPr vert="horz" lIns="0" tIns="0" rIns="0" bIns="0" rtlCol="0" anchor="ctr"/>
          <a:lstStyle>
            <a:defPPr>
              <a:defRPr lang="en-US"/>
            </a:defPPr>
            <a:lvl1pPr marL="0" algn="r" defTabSz="914400" rtl="0" eaLnBrk="1" latinLnBrk="0" hangingPunct="1">
              <a:defRPr sz="7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F63544-3858-4327-B6B2-E49B7EA9EE60}" type="slidenum">
              <a:rPr lang="en-GB" smtClean="0"/>
              <a:pPr/>
              <a:t>28</a:t>
            </a:fld>
            <a:endParaRPr lang="en-US" noProof="0" dirty="0"/>
          </a:p>
        </p:txBody>
      </p:sp>
      <p:sp>
        <p:nvSpPr>
          <p:cNvPr id="11" name="Text Placeholder 10">
            <a:extLst>
              <a:ext uri="{FF2B5EF4-FFF2-40B4-BE49-F238E27FC236}">
                <a16:creationId xmlns:a16="http://schemas.microsoft.com/office/drawing/2014/main" id="{62A1A67F-8367-1496-CE69-097FCDF34773}"/>
              </a:ext>
            </a:extLst>
          </p:cNvPr>
          <p:cNvSpPr>
            <a:spLocks noGrp="1"/>
          </p:cNvSpPr>
          <p:nvPr>
            <p:ph type="body" sz="quarter" idx="15"/>
          </p:nvPr>
        </p:nvSpPr>
        <p:spPr>
          <a:xfrm>
            <a:off x="285751" y="4574381"/>
            <a:ext cx="6572249" cy="285750"/>
          </a:xfrm>
        </p:spPr>
        <p:txBody>
          <a:bodyPr/>
          <a:lstStyle/>
          <a:p>
            <a:r>
              <a:rPr lang="en-US" noProof="0" dirty="0"/>
              <a:t>Source: MSCI</a:t>
            </a:r>
          </a:p>
        </p:txBody>
      </p:sp>
      <p:sp>
        <p:nvSpPr>
          <p:cNvPr id="2" name="Title 1">
            <a:extLst>
              <a:ext uri="{FF2B5EF4-FFF2-40B4-BE49-F238E27FC236}">
                <a16:creationId xmlns:a16="http://schemas.microsoft.com/office/drawing/2014/main" id="{BF40A494-7D5E-EF4B-B6AF-089A5DAA9987}"/>
              </a:ext>
            </a:extLst>
          </p:cNvPr>
          <p:cNvSpPr>
            <a:spLocks noGrp="1"/>
          </p:cNvSpPr>
          <p:nvPr>
            <p:ph type="title"/>
          </p:nvPr>
        </p:nvSpPr>
        <p:spPr>
          <a:xfrm>
            <a:off x="285751" y="575023"/>
            <a:ext cx="2000249" cy="1397458"/>
          </a:xfrm>
        </p:spPr>
        <p:txBody>
          <a:bodyPr/>
          <a:lstStyle/>
          <a:p>
            <a:r>
              <a:rPr lang="en-GB" noProof="0" dirty="0"/>
              <a:t>Smaller format retail and industrial segments were among best performing segments</a:t>
            </a:r>
            <a:endParaRPr lang="en-US" noProof="0" dirty="0"/>
          </a:p>
        </p:txBody>
      </p:sp>
      <p:sp>
        <p:nvSpPr>
          <p:cNvPr id="3" name="Content Placeholder 7">
            <a:extLst>
              <a:ext uri="{FF2B5EF4-FFF2-40B4-BE49-F238E27FC236}">
                <a16:creationId xmlns:a16="http://schemas.microsoft.com/office/drawing/2014/main" id="{BC0CF3E3-320A-D80E-7B34-6C0452B1483C}"/>
              </a:ext>
            </a:extLst>
          </p:cNvPr>
          <p:cNvSpPr txBox="1">
            <a:spLocks/>
          </p:cNvSpPr>
          <p:nvPr/>
        </p:nvSpPr>
        <p:spPr>
          <a:xfrm>
            <a:off x="222250" y="4418287"/>
            <a:ext cx="2000250" cy="437664"/>
          </a:xfrm>
          <a:prstGeom prst="rect">
            <a:avLst/>
          </a:prstGeom>
        </p:spPr>
        <p:txBody>
          <a:bodyPr vert="horz" lIns="0" tIns="0" rIns="0" bIns="0" rtlCol="0">
            <a:noAutofit/>
          </a:bodyPr>
          <a:lstStyle>
            <a:lvl1pPr marL="132160" indent="-132160" algn="l" defTabSz="685800" rtl="0" eaLnBrk="1" latinLnBrk="0" hangingPunct="1">
              <a:lnSpc>
                <a:spcPct val="100000"/>
              </a:lnSpc>
              <a:spcBef>
                <a:spcPts val="375"/>
              </a:spcBef>
              <a:spcAft>
                <a:spcPts val="375"/>
              </a:spcAft>
              <a:buClr>
                <a:schemeClr val="accent1"/>
              </a:buClr>
              <a:buSzPct val="90000"/>
              <a:buFont typeface="Wingdings" panose="05000000000000000000" pitchFamily="2" charset="2"/>
              <a:buChar char="à"/>
              <a:defRPr sz="1050" kern="1200" spc="-23" baseline="0">
                <a:solidFill>
                  <a:schemeClr val="tx1"/>
                </a:solidFill>
                <a:latin typeface="+mn-lt"/>
                <a:ea typeface="+mn-ea"/>
                <a:cs typeface="+mn-cs"/>
              </a:defRPr>
            </a:lvl1pPr>
            <a:lvl2pPr marL="0" indent="0" algn="l" defTabSz="685800" rtl="0" eaLnBrk="1" latinLnBrk="0" hangingPunct="1">
              <a:lnSpc>
                <a:spcPct val="100000"/>
              </a:lnSpc>
              <a:spcBef>
                <a:spcPts val="900"/>
              </a:spcBef>
              <a:spcAft>
                <a:spcPts val="0"/>
              </a:spcAft>
              <a:buClr>
                <a:schemeClr val="accent1"/>
              </a:buClr>
              <a:buFont typeface="Wingdings" panose="05000000000000000000" pitchFamily="2" charset="2"/>
              <a:buNone/>
              <a:defRPr sz="1050" kern="1200" spc="-23" baseline="0">
                <a:solidFill>
                  <a:schemeClr val="tx1"/>
                </a:solidFill>
                <a:latin typeface="+mn-lt"/>
                <a:ea typeface="+mn-ea"/>
                <a:cs typeface="+mn-cs"/>
              </a:defRPr>
            </a:lvl2pPr>
            <a:lvl3pPr marL="0" indent="0" algn="l" defTabSz="685800" rtl="0" eaLnBrk="1" latinLnBrk="0" hangingPunct="1">
              <a:lnSpc>
                <a:spcPct val="100000"/>
              </a:lnSpc>
              <a:spcBef>
                <a:spcPts val="1350"/>
              </a:spcBef>
              <a:spcAft>
                <a:spcPts val="450"/>
              </a:spcAft>
              <a:buClr>
                <a:schemeClr val="accent1"/>
              </a:buClr>
              <a:buFont typeface="Inter" panose="02000503000000020004" pitchFamily="2" charset="0"/>
              <a:buNone/>
              <a:tabLst/>
              <a:defRPr sz="1050" b="1" kern="1200" spc="-38" baseline="0">
                <a:solidFill>
                  <a:schemeClr val="tx1"/>
                </a:solidFill>
                <a:latin typeface="Inter SemiBold" panose="02000503000000020004" pitchFamily="2" charset="0"/>
                <a:ea typeface="Inter SemiBold" panose="02000503000000020004" pitchFamily="2" charset="0"/>
                <a:cs typeface="+mn-cs"/>
              </a:defRPr>
            </a:lvl3pPr>
            <a:lvl4pPr marL="128588" indent="-128588" algn="l" defTabSz="685800" rtl="0" eaLnBrk="1" latinLnBrk="0" hangingPunct="1">
              <a:lnSpc>
                <a:spcPct val="110000"/>
              </a:lnSpc>
              <a:spcBef>
                <a:spcPts val="225"/>
              </a:spcBef>
              <a:spcAft>
                <a:spcPts val="225"/>
              </a:spcAft>
              <a:buClr>
                <a:schemeClr val="accent1"/>
              </a:buClr>
              <a:buSzPct val="90000"/>
              <a:buFont typeface="Wingdings" panose="05000000000000000000" pitchFamily="2" charset="2"/>
              <a:buChar char="à"/>
              <a:defRPr sz="900" kern="1200">
                <a:solidFill>
                  <a:schemeClr val="tx1"/>
                </a:solidFill>
                <a:latin typeface="+mn-lt"/>
                <a:ea typeface="+mn-ea"/>
                <a:cs typeface="+mn-cs"/>
              </a:defRPr>
            </a:lvl4pPr>
            <a:lvl5pPr marL="0" indent="0" algn="l" defTabSz="685800" rtl="0" eaLnBrk="1" latinLnBrk="0" hangingPunct="1">
              <a:lnSpc>
                <a:spcPct val="110000"/>
              </a:lnSpc>
              <a:spcBef>
                <a:spcPts val="375"/>
              </a:spcBef>
              <a:spcAft>
                <a:spcPts val="375"/>
              </a:spcAft>
              <a:buClr>
                <a:schemeClr val="accent1"/>
              </a:buClr>
              <a:buFont typeface="Wingdings" panose="05000000000000000000" pitchFamily="2" charset="2"/>
              <a:buNone/>
              <a:defRPr sz="900" kern="1200">
                <a:solidFill>
                  <a:schemeClr val="tx1"/>
                </a:solidFill>
                <a:latin typeface="+mn-lt"/>
                <a:ea typeface="+mn-ea"/>
                <a:cs typeface="+mn-cs"/>
              </a:defRPr>
            </a:lvl5pPr>
            <a:lvl6pPr marL="0" indent="0" algn="l" defTabSz="685800" rtl="0" eaLnBrk="1" latinLnBrk="0" hangingPunct="1">
              <a:lnSpc>
                <a:spcPct val="100000"/>
              </a:lnSpc>
              <a:spcBef>
                <a:spcPts val="900"/>
              </a:spcBef>
              <a:buClr>
                <a:schemeClr val="accent1"/>
              </a:buClr>
              <a:buFont typeface="Inter" panose="02000503000000020004" pitchFamily="2" charset="0"/>
              <a:buNone/>
              <a:defRPr sz="825" b="1" kern="1200" cap="all" baseline="0">
                <a:solidFill>
                  <a:schemeClr val="accent1"/>
                </a:solidFill>
                <a:latin typeface="Inter SemiBold" panose="02000503000000020004" pitchFamily="2" charset="0"/>
                <a:ea typeface="Inter SemiBold" panose="02000503000000020004" pitchFamily="2" charset="0"/>
                <a:cs typeface="+mn-cs"/>
              </a:defRPr>
            </a:lvl6pPr>
            <a:lvl7pPr marL="0" indent="0" algn="l" defTabSz="685800" rtl="0" eaLnBrk="1" latinLnBrk="0" hangingPunct="1">
              <a:lnSpc>
                <a:spcPct val="110000"/>
              </a:lnSpc>
              <a:spcBef>
                <a:spcPts val="375"/>
              </a:spcBef>
              <a:buClr>
                <a:schemeClr val="accent1"/>
              </a:buClr>
              <a:buFont typeface="Inter" panose="02000503000000020004" pitchFamily="2" charset="0"/>
              <a:buNone/>
              <a:defRPr sz="750" kern="1200">
                <a:solidFill>
                  <a:schemeClr val="tx1"/>
                </a:solidFill>
                <a:latin typeface="+mj-lt"/>
                <a:ea typeface="+mn-ea"/>
                <a:cs typeface="+mn-cs"/>
              </a:defRPr>
            </a:lvl7pPr>
            <a:lvl8pPr marL="135731" indent="-135731" algn="l" defTabSz="685800" rtl="0" eaLnBrk="1" latinLnBrk="0" hangingPunct="1">
              <a:lnSpc>
                <a:spcPct val="110000"/>
              </a:lnSpc>
              <a:spcBef>
                <a:spcPts val="375"/>
              </a:spcBef>
              <a:buClr>
                <a:schemeClr val="accent1"/>
              </a:buClr>
              <a:buFont typeface="Wingdings" panose="05000000000000000000" pitchFamily="2" charset="2"/>
              <a:buChar char="à"/>
              <a:defRPr sz="750" kern="1200">
                <a:solidFill>
                  <a:schemeClr val="tx1"/>
                </a:solidFill>
                <a:latin typeface="+mj-lt"/>
                <a:ea typeface="+mn-ea"/>
                <a:cs typeface="+mn-cs"/>
              </a:defRPr>
            </a:lvl8pPr>
            <a:lvl9pPr marL="0" indent="0" algn="l" defTabSz="685800" rtl="0" eaLnBrk="1" latinLnBrk="0" hangingPunct="1">
              <a:lnSpc>
                <a:spcPct val="100000"/>
              </a:lnSpc>
              <a:spcBef>
                <a:spcPts val="1350"/>
              </a:spcBef>
              <a:buClr>
                <a:schemeClr val="accent1"/>
              </a:buClr>
              <a:buFont typeface="Inter" panose="02000503000000020004" pitchFamily="2" charset="0"/>
              <a:buNone/>
              <a:defRPr sz="1350" b="1" kern="1200" spc="-53" baseline="0">
                <a:solidFill>
                  <a:schemeClr val="accent1"/>
                </a:solidFill>
                <a:latin typeface="Inter SemiBold" panose="02000503000000020004" pitchFamily="2" charset="0"/>
                <a:ea typeface="Inter SemiBold" panose="02000503000000020004" pitchFamily="2" charset="0"/>
                <a:cs typeface="+mn-cs"/>
              </a:defRPr>
            </a:lvl9pPr>
          </a:lstStyle>
          <a:p>
            <a:r>
              <a:rPr lang="en-GB" dirty="0"/>
              <a:t>Standing Investments</a:t>
            </a:r>
            <a:endParaRPr lang="en-ZA" dirty="0"/>
          </a:p>
        </p:txBody>
      </p:sp>
      <p:pic>
        <p:nvPicPr>
          <p:cNvPr id="9" name="Picture 8">
            <a:extLst>
              <a:ext uri="{FF2B5EF4-FFF2-40B4-BE49-F238E27FC236}">
                <a16:creationId xmlns:a16="http://schemas.microsoft.com/office/drawing/2014/main" id="{4DA21624-0BD8-422A-46A0-6E4D199FDEC4}"/>
              </a:ext>
            </a:extLst>
          </p:cNvPr>
          <p:cNvPicPr>
            <a:picLocks noChangeAspect="1"/>
          </p:cNvPicPr>
          <p:nvPr/>
        </p:nvPicPr>
        <p:blipFill>
          <a:blip r:embed="rId3"/>
          <a:stretch>
            <a:fillRect/>
          </a:stretch>
        </p:blipFill>
        <p:spPr>
          <a:xfrm>
            <a:off x="2651983" y="326873"/>
            <a:ext cx="6206266" cy="4310246"/>
          </a:xfrm>
          <a:prstGeom prst="rect">
            <a:avLst/>
          </a:prstGeom>
        </p:spPr>
      </p:pic>
    </p:spTree>
    <p:extLst>
      <p:ext uri="{BB962C8B-B14F-4D97-AF65-F5344CB8AC3E}">
        <p14:creationId xmlns:p14="http://schemas.microsoft.com/office/powerpoint/2010/main" val="20199556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FC153A7-D2E5-599C-0327-4B1BC1AFCECF}"/>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C53F47D-B9E1-677B-0547-207F98C04819}"/>
              </a:ext>
            </a:extLst>
          </p:cNvPr>
          <p:cNvSpPr>
            <a:spLocks noGrp="1"/>
          </p:cNvSpPr>
          <p:nvPr>
            <p:ph idx="13"/>
          </p:nvPr>
        </p:nvSpPr>
        <p:spPr>
          <a:xfrm>
            <a:off x="285751" y="281575"/>
            <a:ext cx="2000250" cy="285750"/>
          </a:xfrm>
        </p:spPr>
        <p:txBody>
          <a:bodyPr/>
          <a:lstStyle/>
          <a:p>
            <a:r>
              <a:rPr lang="en-US" noProof="0" dirty="0"/>
              <a:t>Property Type Analysis</a:t>
            </a:r>
          </a:p>
        </p:txBody>
      </p:sp>
      <p:sp>
        <p:nvSpPr>
          <p:cNvPr id="22" name="Slide Number Placeholder 21">
            <a:extLst>
              <a:ext uri="{FF2B5EF4-FFF2-40B4-BE49-F238E27FC236}">
                <a16:creationId xmlns:a16="http://schemas.microsoft.com/office/drawing/2014/main" id="{A8620499-EB65-A754-29B6-0D72EF2DDF3D}"/>
              </a:ext>
            </a:extLst>
          </p:cNvPr>
          <p:cNvSpPr>
            <a:spLocks noGrp="1"/>
          </p:cNvSpPr>
          <p:nvPr>
            <p:ph type="sldNum" sz="quarter" idx="16"/>
          </p:nvPr>
        </p:nvSpPr>
        <p:spPr>
          <a:xfrm>
            <a:off x="11523001" y="6580431"/>
            <a:ext cx="288000" cy="107722"/>
          </a:xfrm>
          <a:prstGeom prst="rect">
            <a:avLst/>
          </a:prstGeom>
        </p:spPr>
        <p:txBody>
          <a:bodyPr vert="horz" lIns="0" tIns="0" rIns="0" bIns="0" rtlCol="0" anchor="ctr"/>
          <a:lstStyle>
            <a:defPPr>
              <a:defRPr lang="en-US"/>
            </a:defPPr>
            <a:lvl1pPr marL="0" algn="r" defTabSz="914400" rtl="0" eaLnBrk="1" latinLnBrk="0" hangingPunct="1">
              <a:defRPr sz="7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F63544-3858-4327-B6B2-E49B7EA9EE60}" type="slidenum">
              <a:rPr lang="en-GB" smtClean="0"/>
              <a:pPr/>
              <a:t>29</a:t>
            </a:fld>
            <a:endParaRPr lang="en-US" noProof="0" dirty="0"/>
          </a:p>
        </p:txBody>
      </p:sp>
      <p:sp>
        <p:nvSpPr>
          <p:cNvPr id="11" name="Text Placeholder 10">
            <a:extLst>
              <a:ext uri="{FF2B5EF4-FFF2-40B4-BE49-F238E27FC236}">
                <a16:creationId xmlns:a16="http://schemas.microsoft.com/office/drawing/2014/main" id="{62A1A67F-8367-1496-CE69-097FCDF34773}"/>
              </a:ext>
            </a:extLst>
          </p:cNvPr>
          <p:cNvSpPr>
            <a:spLocks noGrp="1"/>
          </p:cNvSpPr>
          <p:nvPr>
            <p:ph type="body" sz="quarter" idx="15"/>
          </p:nvPr>
        </p:nvSpPr>
        <p:spPr>
          <a:xfrm>
            <a:off x="285751" y="4574381"/>
            <a:ext cx="6572249" cy="285750"/>
          </a:xfrm>
        </p:spPr>
        <p:txBody>
          <a:bodyPr/>
          <a:lstStyle/>
          <a:p>
            <a:r>
              <a:rPr lang="en-US" noProof="0" dirty="0"/>
              <a:t>Source: MSCI </a:t>
            </a:r>
          </a:p>
        </p:txBody>
      </p:sp>
      <p:sp>
        <p:nvSpPr>
          <p:cNvPr id="2" name="Title 1">
            <a:extLst>
              <a:ext uri="{FF2B5EF4-FFF2-40B4-BE49-F238E27FC236}">
                <a16:creationId xmlns:a16="http://schemas.microsoft.com/office/drawing/2014/main" id="{BF40A494-7D5E-EF4B-B6AF-089A5DAA9987}"/>
              </a:ext>
            </a:extLst>
          </p:cNvPr>
          <p:cNvSpPr>
            <a:spLocks noGrp="1"/>
          </p:cNvSpPr>
          <p:nvPr>
            <p:ph type="title"/>
          </p:nvPr>
        </p:nvSpPr>
        <p:spPr>
          <a:xfrm>
            <a:off x="285751" y="575023"/>
            <a:ext cx="1826829" cy="1397458"/>
          </a:xfrm>
        </p:spPr>
        <p:txBody>
          <a:bodyPr/>
          <a:lstStyle/>
          <a:p>
            <a:r>
              <a:rPr lang="en-GB" noProof="0" dirty="0"/>
              <a:t>Range of returns largest in the office sector</a:t>
            </a:r>
            <a:endParaRPr lang="en-US" noProof="0" dirty="0"/>
          </a:p>
        </p:txBody>
      </p:sp>
      <p:sp>
        <p:nvSpPr>
          <p:cNvPr id="3" name="Content Placeholder 7">
            <a:extLst>
              <a:ext uri="{FF2B5EF4-FFF2-40B4-BE49-F238E27FC236}">
                <a16:creationId xmlns:a16="http://schemas.microsoft.com/office/drawing/2014/main" id="{7DE63D0A-3E0C-0A94-9DC6-49727CEE18D3}"/>
              </a:ext>
            </a:extLst>
          </p:cNvPr>
          <p:cNvSpPr txBox="1">
            <a:spLocks/>
          </p:cNvSpPr>
          <p:nvPr/>
        </p:nvSpPr>
        <p:spPr>
          <a:xfrm>
            <a:off x="222250" y="4418287"/>
            <a:ext cx="2000250" cy="437664"/>
          </a:xfrm>
          <a:prstGeom prst="rect">
            <a:avLst/>
          </a:prstGeom>
        </p:spPr>
        <p:txBody>
          <a:bodyPr vert="horz" lIns="0" tIns="0" rIns="0" bIns="0" rtlCol="0">
            <a:noAutofit/>
          </a:bodyPr>
          <a:lstStyle>
            <a:lvl1pPr marL="132160" indent="-132160" algn="l" defTabSz="685800" rtl="0" eaLnBrk="1" latinLnBrk="0" hangingPunct="1">
              <a:lnSpc>
                <a:spcPct val="100000"/>
              </a:lnSpc>
              <a:spcBef>
                <a:spcPts val="375"/>
              </a:spcBef>
              <a:spcAft>
                <a:spcPts val="375"/>
              </a:spcAft>
              <a:buClr>
                <a:schemeClr val="accent1"/>
              </a:buClr>
              <a:buSzPct val="90000"/>
              <a:buFont typeface="Wingdings" panose="05000000000000000000" pitchFamily="2" charset="2"/>
              <a:buChar char="à"/>
              <a:defRPr sz="1050" kern="1200" spc="-23" baseline="0">
                <a:solidFill>
                  <a:schemeClr val="tx1"/>
                </a:solidFill>
                <a:latin typeface="+mn-lt"/>
                <a:ea typeface="+mn-ea"/>
                <a:cs typeface="+mn-cs"/>
              </a:defRPr>
            </a:lvl1pPr>
            <a:lvl2pPr marL="0" indent="0" algn="l" defTabSz="685800" rtl="0" eaLnBrk="1" latinLnBrk="0" hangingPunct="1">
              <a:lnSpc>
                <a:spcPct val="100000"/>
              </a:lnSpc>
              <a:spcBef>
                <a:spcPts val="900"/>
              </a:spcBef>
              <a:spcAft>
                <a:spcPts val="0"/>
              </a:spcAft>
              <a:buClr>
                <a:schemeClr val="accent1"/>
              </a:buClr>
              <a:buFont typeface="Wingdings" panose="05000000000000000000" pitchFamily="2" charset="2"/>
              <a:buNone/>
              <a:defRPr sz="1050" kern="1200" spc="-23" baseline="0">
                <a:solidFill>
                  <a:schemeClr val="tx1"/>
                </a:solidFill>
                <a:latin typeface="+mn-lt"/>
                <a:ea typeface="+mn-ea"/>
                <a:cs typeface="+mn-cs"/>
              </a:defRPr>
            </a:lvl2pPr>
            <a:lvl3pPr marL="0" indent="0" algn="l" defTabSz="685800" rtl="0" eaLnBrk="1" latinLnBrk="0" hangingPunct="1">
              <a:lnSpc>
                <a:spcPct val="100000"/>
              </a:lnSpc>
              <a:spcBef>
                <a:spcPts val="1350"/>
              </a:spcBef>
              <a:spcAft>
                <a:spcPts val="450"/>
              </a:spcAft>
              <a:buClr>
                <a:schemeClr val="accent1"/>
              </a:buClr>
              <a:buFont typeface="Inter" panose="02000503000000020004" pitchFamily="2" charset="0"/>
              <a:buNone/>
              <a:tabLst/>
              <a:defRPr sz="1050" b="1" kern="1200" spc="-38" baseline="0">
                <a:solidFill>
                  <a:schemeClr val="tx1"/>
                </a:solidFill>
                <a:latin typeface="Inter SemiBold" panose="02000503000000020004" pitchFamily="2" charset="0"/>
                <a:ea typeface="Inter SemiBold" panose="02000503000000020004" pitchFamily="2" charset="0"/>
                <a:cs typeface="+mn-cs"/>
              </a:defRPr>
            </a:lvl3pPr>
            <a:lvl4pPr marL="128588" indent="-128588" algn="l" defTabSz="685800" rtl="0" eaLnBrk="1" latinLnBrk="0" hangingPunct="1">
              <a:lnSpc>
                <a:spcPct val="110000"/>
              </a:lnSpc>
              <a:spcBef>
                <a:spcPts val="225"/>
              </a:spcBef>
              <a:spcAft>
                <a:spcPts val="225"/>
              </a:spcAft>
              <a:buClr>
                <a:schemeClr val="accent1"/>
              </a:buClr>
              <a:buSzPct val="90000"/>
              <a:buFont typeface="Wingdings" panose="05000000000000000000" pitchFamily="2" charset="2"/>
              <a:buChar char="à"/>
              <a:defRPr sz="900" kern="1200">
                <a:solidFill>
                  <a:schemeClr val="tx1"/>
                </a:solidFill>
                <a:latin typeface="+mn-lt"/>
                <a:ea typeface="+mn-ea"/>
                <a:cs typeface="+mn-cs"/>
              </a:defRPr>
            </a:lvl4pPr>
            <a:lvl5pPr marL="0" indent="0" algn="l" defTabSz="685800" rtl="0" eaLnBrk="1" latinLnBrk="0" hangingPunct="1">
              <a:lnSpc>
                <a:spcPct val="110000"/>
              </a:lnSpc>
              <a:spcBef>
                <a:spcPts val="375"/>
              </a:spcBef>
              <a:spcAft>
                <a:spcPts val="375"/>
              </a:spcAft>
              <a:buClr>
                <a:schemeClr val="accent1"/>
              </a:buClr>
              <a:buFont typeface="Wingdings" panose="05000000000000000000" pitchFamily="2" charset="2"/>
              <a:buNone/>
              <a:defRPr sz="900" kern="1200">
                <a:solidFill>
                  <a:schemeClr val="tx1"/>
                </a:solidFill>
                <a:latin typeface="+mn-lt"/>
                <a:ea typeface="+mn-ea"/>
                <a:cs typeface="+mn-cs"/>
              </a:defRPr>
            </a:lvl5pPr>
            <a:lvl6pPr marL="0" indent="0" algn="l" defTabSz="685800" rtl="0" eaLnBrk="1" latinLnBrk="0" hangingPunct="1">
              <a:lnSpc>
                <a:spcPct val="100000"/>
              </a:lnSpc>
              <a:spcBef>
                <a:spcPts val="900"/>
              </a:spcBef>
              <a:buClr>
                <a:schemeClr val="accent1"/>
              </a:buClr>
              <a:buFont typeface="Inter" panose="02000503000000020004" pitchFamily="2" charset="0"/>
              <a:buNone/>
              <a:defRPr sz="825" b="1" kern="1200" cap="all" baseline="0">
                <a:solidFill>
                  <a:schemeClr val="accent1"/>
                </a:solidFill>
                <a:latin typeface="Inter SemiBold" panose="02000503000000020004" pitchFamily="2" charset="0"/>
                <a:ea typeface="Inter SemiBold" panose="02000503000000020004" pitchFamily="2" charset="0"/>
                <a:cs typeface="+mn-cs"/>
              </a:defRPr>
            </a:lvl6pPr>
            <a:lvl7pPr marL="0" indent="0" algn="l" defTabSz="685800" rtl="0" eaLnBrk="1" latinLnBrk="0" hangingPunct="1">
              <a:lnSpc>
                <a:spcPct val="110000"/>
              </a:lnSpc>
              <a:spcBef>
                <a:spcPts val="375"/>
              </a:spcBef>
              <a:buClr>
                <a:schemeClr val="accent1"/>
              </a:buClr>
              <a:buFont typeface="Inter" panose="02000503000000020004" pitchFamily="2" charset="0"/>
              <a:buNone/>
              <a:defRPr sz="750" kern="1200">
                <a:solidFill>
                  <a:schemeClr val="tx1"/>
                </a:solidFill>
                <a:latin typeface="+mj-lt"/>
                <a:ea typeface="+mn-ea"/>
                <a:cs typeface="+mn-cs"/>
              </a:defRPr>
            </a:lvl7pPr>
            <a:lvl8pPr marL="135731" indent="-135731" algn="l" defTabSz="685800" rtl="0" eaLnBrk="1" latinLnBrk="0" hangingPunct="1">
              <a:lnSpc>
                <a:spcPct val="110000"/>
              </a:lnSpc>
              <a:spcBef>
                <a:spcPts val="375"/>
              </a:spcBef>
              <a:buClr>
                <a:schemeClr val="accent1"/>
              </a:buClr>
              <a:buFont typeface="Wingdings" panose="05000000000000000000" pitchFamily="2" charset="2"/>
              <a:buChar char="à"/>
              <a:defRPr sz="750" kern="1200">
                <a:solidFill>
                  <a:schemeClr val="tx1"/>
                </a:solidFill>
                <a:latin typeface="+mj-lt"/>
                <a:ea typeface="+mn-ea"/>
                <a:cs typeface="+mn-cs"/>
              </a:defRPr>
            </a:lvl8pPr>
            <a:lvl9pPr marL="0" indent="0" algn="l" defTabSz="685800" rtl="0" eaLnBrk="1" latinLnBrk="0" hangingPunct="1">
              <a:lnSpc>
                <a:spcPct val="100000"/>
              </a:lnSpc>
              <a:spcBef>
                <a:spcPts val="1350"/>
              </a:spcBef>
              <a:buClr>
                <a:schemeClr val="accent1"/>
              </a:buClr>
              <a:buFont typeface="Inter" panose="02000503000000020004" pitchFamily="2" charset="0"/>
              <a:buNone/>
              <a:defRPr sz="1350" b="1" kern="1200" spc="-53" baseline="0">
                <a:solidFill>
                  <a:schemeClr val="accent1"/>
                </a:solidFill>
                <a:latin typeface="Inter SemiBold" panose="02000503000000020004" pitchFamily="2" charset="0"/>
                <a:ea typeface="Inter SemiBold" panose="02000503000000020004" pitchFamily="2" charset="0"/>
                <a:cs typeface="+mn-cs"/>
              </a:defRPr>
            </a:lvl9pPr>
          </a:lstStyle>
          <a:p>
            <a:r>
              <a:rPr lang="en-GB" dirty="0"/>
              <a:t>Standing Investments</a:t>
            </a:r>
            <a:endParaRPr lang="en-ZA" dirty="0"/>
          </a:p>
        </p:txBody>
      </p:sp>
      <p:pic>
        <p:nvPicPr>
          <p:cNvPr id="9" name="Picture 8">
            <a:extLst>
              <a:ext uri="{FF2B5EF4-FFF2-40B4-BE49-F238E27FC236}">
                <a16:creationId xmlns:a16="http://schemas.microsoft.com/office/drawing/2014/main" id="{E3E9D7BB-06AA-4039-BEF0-C8E403D3653E}"/>
              </a:ext>
            </a:extLst>
          </p:cNvPr>
          <p:cNvPicPr>
            <a:picLocks noChangeAspect="1"/>
          </p:cNvPicPr>
          <p:nvPr/>
        </p:nvPicPr>
        <p:blipFill>
          <a:blip r:embed="rId3"/>
          <a:stretch>
            <a:fillRect/>
          </a:stretch>
        </p:blipFill>
        <p:spPr>
          <a:xfrm>
            <a:off x="2478517" y="288132"/>
            <a:ext cx="6206266" cy="4176122"/>
          </a:xfrm>
          <a:prstGeom prst="rect">
            <a:avLst/>
          </a:prstGeom>
        </p:spPr>
      </p:pic>
    </p:spTree>
    <p:extLst>
      <p:ext uri="{BB962C8B-B14F-4D97-AF65-F5344CB8AC3E}">
        <p14:creationId xmlns:p14="http://schemas.microsoft.com/office/powerpoint/2010/main" val="3256690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lide Number Placeholder 3">
            <a:extLst>
              <a:ext uri="{FF2B5EF4-FFF2-40B4-BE49-F238E27FC236}">
                <a16:creationId xmlns:a16="http://schemas.microsoft.com/office/drawing/2014/main" id="{7D0DDBC3-BE76-4371-8C1D-91118C394A0F}"/>
              </a:ext>
            </a:extLst>
          </p:cNvPr>
          <p:cNvSpPr>
            <a:spLocks noGrp="1"/>
          </p:cNvSpPr>
          <p:nvPr>
            <p:ph type="sldNum" sz="quarter" idx="4"/>
          </p:nvPr>
        </p:nvSpPr>
        <p:spPr/>
        <p:txBody>
          <a:bodyPr/>
          <a:lstStyle/>
          <a:p>
            <a:fld id="{93AC2C76-E6AA-46CB-A2DE-F6E097F7C440}" type="slidenum">
              <a:rPr lang="en-GB"/>
              <a:pPr/>
              <a:t>3</a:t>
            </a:fld>
            <a:endParaRPr lang="en-GB"/>
          </a:p>
        </p:txBody>
      </p:sp>
      <p:sp>
        <p:nvSpPr>
          <p:cNvPr id="13" name="Text Placeholder 12">
            <a:extLst>
              <a:ext uri="{FF2B5EF4-FFF2-40B4-BE49-F238E27FC236}">
                <a16:creationId xmlns:a16="http://schemas.microsoft.com/office/drawing/2014/main" id="{EA8B3D56-6AC7-ADE7-E73A-35460367D5F4}"/>
              </a:ext>
            </a:extLst>
          </p:cNvPr>
          <p:cNvSpPr>
            <a:spLocks noGrp="1"/>
          </p:cNvSpPr>
          <p:nvPr>
            <p:ph type="body" sz="quarter" idx="12"/>
          </p:nvPr>
        </p:nvSpPr>
        <p:spPr/>
        <p:txBody>
          <a:bodyPr/>
          <a:lstStyle/>
          <a:p>
            <a:endParaRPr lang="en-ZA" dirty="0"/>
          </a:p>
        </p:txBody>
      </p:sp>
      <p:sp>
        <p:nvSpPr>
          <p:cNvPr id="2" name="Title 1">
            <a:extLst>
              <a:ext uri="{FF2B5EF4-FFF2-40B4-BE49-F238E27FC236}">
                <a16:creationId xmlns:a16="http://schemas.microsoft.com/office/drawing/2014/main" id="{45834C1B-6202-407B-A057-2B6BF393D831}"/>
              </a:ext>
            </a:extLst>
          </p:cNvPr>
          <p:cNvSpPr>
            <a:spLocks noGrp="1"/>
          </p:cNvSpPr>
          <p:nvPr>
            <p:ph type="title"/>
          </p:nvPr>
        </p:nvSpPr>
        <p:spPr/>
        <p:txBody>
          <a:bodyPr>
            <a:normAutofit/>
          </a:bodyPr>
          <a:lstStyle/>
          <a:p>
            <a:r>
              <a:rPr lang="en-GB" dirty="0"/>
              <a:t>MSCI R</a:t>
            </a:r>
            <a:r>
              <a:rPr lang="hu-HU" dirty="0"/>
              <a:t>eal Estate</a:t>
            </a:r>
            <a:r>
              <a:rPr lang="en-GB" dirty="0"/>
              <a:t> South African universe</a:t>
            </a:r>
            <a:r>
              <a:rPr lang="hu-HU" dirty="0"/>
              <a:t> </a:t>
            </a:r>
            <a:r>
              <a:rPr lang="en-GB" dirty="0"/>
              <a:t>contributors</a:t>
            </a:r>
            <a:endParaRPr lang="en-ZA" b="0" dirty="0"/>
          </a:p>
        </p:txBody>
      </p:sp>
      <p:sp>
        <p:nvSpPr>
          <p:cNvPr id="21" name="Text Placeholder 20">
            <a:extLst>
              <a:ext uri="{FF2B5EF4-FFF2-40B4-BE49-F238E27FC236}">
                <a16:creationId xmlns:a16="http://schemas.microsoft.com/office/drawing/2014/main" id="{178AB93C-1AEE-0485-C4A9-8EAA4AB9BAD1}"/>
              </a:ext>
            </a:extLst>
          </p:cNvPr>
          <p:cNvSpPr>
            <a:spLocks noGrp="1"/>
          </p:cNvSpPr>
          <p:nvPr>
            <p:ph type="body" sz="quarter" idx="18"/>
          </p:nvPr>
        </p:nvSpPr>
        <p:spPr/>
        <p:txBody>
          <a:bodyPr/>
          <a:lstStyle/>
          <a:p>
            <a:r>
              <a:rPr lang="en-GB" sz="1600" dirty="0"/>
              <a:t>Unlevered, directly held real estate</a:t>
            </a:r>
            <a:endParaRPr lang="en-ZA" dirty="0"/>
          </a:p>
        </p:txBody>
      </p:sp>
      <p:sp>
        <p:nvSpPr>
          <p:cNvPr id="7" name="TextBox 6">
            <a:extLst>
              <a:ext uri="{FF2B5EF4-FFF2-40B4-BE49-F238E27FC236}">
                <a16:creationId xmlns:a16="http://schemas.microsoft.com/office/drawing/2014/main" id="{54EC33EA-C0E5-46D3-B86D-474C7F4D65B9}"/>
              </a:ext>
            </a:extLst>
          </p:cNvPr>
          <p:cNvSpPr txBox="1"/>
          <p:nvPr/>
        </p:nvSpPr>
        <p:spPr>
          <a:xfrm>
            <a:off x="7747599" y="1638123"/>
            <a:ext cx="563678" cy="2062296"/>
          </a:xfrm>
          <a:prstGeom prst="rect">
            <a:avLst/>
          </a:prstGeom>
          <a:noFill/>
        </p:spPr>
        <p:txBody>
          <a:bodyPr wrap="square" rtlCol="0">
            <a:spAutoFit/>
          </a:bodyPr>
          <a:lstStyle/>
          <a:p>
            <a:pPr algn="ctr" defTabSz="609555"/>
            <a:r>
              <a:rPr lang="en-ZA" sz="2667" b="1" dirty="0">
                <a:solidFill>
                  <a:prstClr val="white"/>
                </a:solidFill>
                <a:latin typeface="Roboto"/>
              </a:rPr>
              <a:t>407</a:t>
            </a:r>
            <a:endParaRPr lang="en-ZA" sz="2400" b="1" dirty="0">
              <a:solidFill>
                <a:prstClr val="white"/>
              </a:solidFill>
              <a:latin typeface="Roboto"/>
            </a:endParaRPr>
          </a:p>
          <a:p>
            <a:pPr algn="ctr" defTabSz="609555"/>
            <a:r>
              <a:rPr lang="en-ZA" sz="2400" b="1" dirty="0">
                <a:solidFill>
                  <a:prstClr val="white"/>
                </a:solidFill>
                <a:latin typeface="Roboto"/>
              </a:rPr>
              <a:t>BN</a:t>
            </a:r>
            <a:endParaRPr lang="en-US" sz="2400" b="1" dirty="0">
              <a:solidFill>
                <a:prstClr val="white"/>
              </a:solidFill>
              <a:latin typeface="Roboto"/>
            </a:endParaRPr>
          </a:p>
        </p:txBody>
      </p:sp>
      <p:pic>
        <p:nvPicPr>
          <p:cNvPr id="8" name="Picture 7">
            <a:extLst>
              <a:ext uri="{FF2B5EF4-FFF2-40B4-BE49-F238E27FC236}">
                <a16:creationId xmlns:a16="http://schemas.microsoft.com/office/drawing/2014/main" id="{CBF4A4CB-0B5A-45EA-8D6E-5102483F7B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1916" y="2010014"/>
            <a:ext cx="831732" cy="493823"/>
          </a:xfrm>
          <a:prstGeom prst="rect">
            <a:avLst/>
          </a:prstGeom>
        </p:spPr>
      </p:pic>
      <p:pic>
        <p:nvPicPr>
          <p:cNvPr id="9" name="Picture 8">
            <a:extLst>
              <a:ext uri="{FF2B5EF4-FFF2-40B4-BE49-F238E27FC236}">
                <a16:creationId xmlns:a16="http://schemas.microsoft.com/office/drawing/2014/main" id="{AF83C210-6937-4B89-98A5-6081B5B3DE6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9461" b="7906"/>
          <a:stretch/>
        </p:blipFill>
        <p:spPr>
          <a:xfrm>
            <a:off x="5949043" y="1913593"/>
            <a:ext cx="1112525" cy="660538"/>
          </a:xfrm>
          <a:prstGeom prst="rect">
            <a:avLst/>
          </a:prstGeom>
        </p:spPr>
      </p:pic>
      <p:pic>
        <p:nvPicPr>
          <p:cNvPr id="10" name="Picture 11" descr="http://www.hyprop.co.za/images/hyprop-investments-limited-logo2.gif">
            <a:hlinkClick r:id="rId5"/>
            <a:extLst>
              <a:ext uri="{FF2B5EF4-FFF2-40B4-BE49-F238E27FC236}">
                <a16:creationId xmlns:a16="http://schemas.microsoft.com/office/drawing/2014/main" id="{9631F6A6-CC6A-4CD2-982B-70A69D985FE2}"/>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t="48108"/>
          <a:stretch/>
        </p:blipFill>
        <p:spPr bwMode="auto">
          <a:xfrm>
            <a:off x="7660126" y="2072732"/>
            <a:ext cx="1000106" cy="3683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44E2AD19-B190-4265-8880-E5337CA1A6E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b="18913"/>
          <a:stretch/>
        </p:blipFill>
        <p:spPr>
          <a:xfrm>
            <a:off x="4319674" y="3587696"/>
            <a:ext cx="1120175" cy="400491"/>
          </a:xfrm>
          <a:prstGeom prst="rect">
            <a:avLst/>
          </a:prstGeom>
        </p:spPr>
      </p:pic>
      <p:pic>
        <p:nvPicPr>
          <p:cNvPr id="14" name="Picture 3">
            <a:extLst>
              <a:ext uri="{FF2B5EF4-FFF2-40B4-BE49-F238E27FC236}">
                <a16:creationId xmlns:a16="http://schemas.microsoft.com/office/drawing/2014/main" id="{855EB9EA-25FE-46D2-8BB7-5C7392A19A6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54756" y="1182883"/>
            <a:ext cx="964121" cy="549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a:extLst>
              <a:ext uri="{FF2B5EF4-FFF2-40B4-BE49-F238E27FC236}">
                <a16:creationId xmlns:a16="http://schemas.microsoft.com/office/drawing/2014/main" id="{EC892286-509C-421D-9612-7A0273E3A8E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43673" y="3553277"/>
            <a:ext cx="946882" cy="589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a:extLst>
              <a:ext uri="{FF2B5EF4-FFF2-40B4-BE49-F238E27FC236}">
                <a16:creationId xmlns:a16="http://schemas.microsoft.com/office/drawing/2014/main" id="{E46DCBBC-9E19-41C8-A32F-2EEE8E3EC06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86851" y="2880951"/>
            <a:ext cx="845107" cy="421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a:extLst>
              <a:ext uri="{FF2B5EF4-FFF2-40B4-BE49-F238E27FC236}">
                <a16:creationId xmlns:a16="http://schemas.microsoft.com/office/drawing/2014/main" id="{BF459801-68D8-495D-8773-294F3B62DAB3}"/>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34098" y="1274785"/>
            <a:ext cx="1228351" cy="385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a:extLst>
              <a:ext uri="{FF2B5EF4-FFF2-40B4-BE49-F238E27FC236}">
                <a16:creationId xmlns:a16="http://schemas.microsoft.com/office/drawing/2014/main" id="{C877BB47-34BE-492E-8D46-0AB0A6F809C1}"/>
              </a:ext>
            </a:extLst>
          </p:cNvPr>
          <p:cNvPicPr>
            <a:picLocks noChangeAspect="1"/>
          </p:cNvPicPr>
          <p:nvPr/>
        </p:nvPicPr>
        <p:blipFill>
          <a:blip r:embed="rId12"/>
          <a:stretch>
            <a:fillRect/>
          </a:stretch>
        </p:blipFill>
        <p:spPr>
          <a:xfrm>
            <a:off x="451916" y="3835125"/>
            <a:ext cx="1178133" cy="276183"/>
          </a:xfrm>
          <a:prstGeom prst="rect">
            <a:avLst/>
          </a:prstGeom>
        </p:spPr>
      </p:pic>
      <p:pic>
        <p:nvPicPr>
          <p:cNvPr id="22" name="Picture 2">
            <a:extLst>
              <a:ext uri="{FF2B5EF4-FFF2-40B4-BE49-F238E27FC236}">
                <a16:creationId xmlns:a16="http://schemas.microsoft.com/office/drawing/2014/main" id="{9F8B7BAF-84A1-46D9-9AC9-4D4A73E107E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82207" y="1976260"/>
            <a:ext cx="885040" cy="640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descr="C:\Users\andreil\AppData\Local\Microsoft\Windows\Temporary Internet Files\Content.Outlook\F8017QHK\Ithemba logo_hires (3).png">
            <a:extLst>
              <a:ext uri="{FF2B5EF4-FFF2-40B4-BE49-F238E27FC236}">
                <a16:creationId xmlns:a16="http://schemas.microsoft.com/office/drawing/2014/main" id="{4D84BF2E-3B48-4F2C-97A6-56838EB2466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4072" y="2671458"/>
            <a:ext cx="733799" cy="89407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a:extLst>
              <a:ext uri="{FF2B5EF4-FFF2-40B4-BE49-F238E27FC236}">
                <a16:creationId xmlns:a16="http://schemas.microsoft.com/office/drawing/2014/main" id="{038845FC-FB53-416A-927C-190CC84DA7A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16533" y="1233696"/>
            <a:ext cx="810692" cy="40393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cid:image005.png@01D61709.591A03F0">
            <a:extLst>
              <a:ext uri="{FF2B5EF4-FFF2-40B4-BE49-F238E27FC236}">
                <a16:creationId xmlns:a16="http://schemas.microsoft.com/office/drawing/2014/main" id="{D045B739-772D-499A-9260-38BB084B078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383085" y="1009321"/>
            <a:ext cx="1121019" cy="67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a:extLst>
              <a:ext uri="{FF2B5EF4-FFF2-40B4-BE49-F238E27FC236}">
                <a16:creationId xmlns:a16="http://schemas.microsoft.com/office/drawing/2014/main" id="{BD504E7F-717B-4B22-B63E-F79FF41A07A8}"/>
              </a:ext>
            </a:extLst>
          </p:cNvPr>
          <p:cNvPicPr>
            <a:picLocks noChangeAspect="1"/>
          </p:cNvPicPr>
          <p:nvPr/>
        </p:nvPicPr>
        <p:blipFill>
          <a:blip r:embed="rId17"/>
          <a:stretch>
            <a:fillRect/>
          </a:stretch>
        </p:blipFill>
        <p:spPr>
          <a:xfrm>
            <a:off x="7490590" y="3536825"/>
            <a:ext cx="1228463" cy="513354"/>
          </a:xfrm>
          <a:prstGeom prst="rect">
            <a:avLst/>
          </a:prstGeom>
        </p:spPr>
      </p:pic>
      <p:pic>
        <p:nvPicPr>
          <p:cNvPr id="31" name="Picture 21" descr="cid:image006.jpg@01D61709.591A03F0">
            <a:extLst>
              <a:ext uri="{FF2B5EF4-FFF2-40B4-BE49-F238E27FC236}">
                <a16:creationId xmlns:a16="http://schemas.microsoft.com/office/drawing/2014/main" id="{9D511444-55F5-4107-AD1B-658B44880A8F}"/>
              </a:ext>
            </a:extLst>
          </p:cNvPr>
          <p:cNvPicPr>
            <a:picLocks noChangeAspect="1" noChangeArrowheads="1"/>
          </p:cNvPicPr>
          <p:nvPr/>
        </p:nvPicPr>
        <p:blipFill>
          <a:blip r:embed="rId18" r:link="rId19">
            <a:extLst>
              <a:ext uri="{28A0092B-C50C-407E-A947-70E740481C1C}">
                <a14:useLocalDpi xmlns:a14="http://schemas.microsoft.com/office/drawing/2010/main" val="0"/>
              </a:ext>
            </a:extLst>
          </a:blip>
          <a:srcRect/>
          <a:stretch>
            <a:fillRect/>
          </a:stretch>
        </p:blipFill>
        <p:spPr bwMode="auto">
          <a:xfrm>
            <a:off x="7053411" y="2863415"/>
            <a:ext cx="1450693" cy="540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a:extLst>
              <a:ext uri="{FF2B5EF4-FFF2-40B4-BE49-F238E27FC236}">
                <a16:creationId xmlns:a16="http://schemas.microsoft.com/office/drawing/2014/main" id="{1E9B276C-2DF6-45C2-B414-427176D8AD72}"/>
              </a:ext>
            </a:extLst>
          </p:cNvPr>
          <p:cNvPicPr>
            <a:picLocks noChangeAspect="1"/>
          </p:cNvPicPr>
          <p:nvPr/>
        </p:nvPicPr>
        <p:blipFill>
          <a:blip r:embed="rId20"/>
          <a:stretch>
            <a:fillRect/>
          </a:stretch>
        </p:blipFill>
        <p:spPr>
          <a:xfrm>
            <a:off x="5083426" y="2935626"/>
            <a:ext cx="1245693" cy="366738"/>
          </a:xfrm>
          <a:prstGeom prst="rect">
            <a:avLst/>
          </a:prstGeom>
        </p:spPr>
      </p:pic>
      <p:pic>
        <p:nvPicPr>
          <p:cNvPr id="33" name="Picture 19" descr="A picture containing knife&#10;&#10;Description generated with very high confidence">
            <a:extLst>
              <a:ext uri="{FF2B5EF4-FFF2-40B4-BE49-F238E27FC236}">
                <a16:creationId xmlns:a16="http://schemas.microsoft.com/office/drawing/2014/main" id="{C754D62F-39BB-433D-A8B7-E32675E47E20}"/>
              </a:ext>
            </a:extLst>
          </p:cNvPr>
          <p:cNvPicPr>
            <a:picLocks noChangeAspect="1"/>
          </p:cNvPicPr>
          <p:nvPr/>
        </p:nvPicPr>
        <p:blipFill>
          <a:blip r:embed="rId21"/>
          <a:stretch>
            <a:fillRect/>
          </a:stretch>
        </p:blipFill>
        <p:spPr>
          <a:xfrm>
            <a:off x="4818112" y="1958567"/>
            <a:ext cx="600318" cy="726146"/>
          </a:xfrm>
          <a:prstGeom prst="rect">
            <a:avLst/>
          </a:prstGeom>
        </p:spPr>
      </p:pic>
      <p:pic>
        <p:nvPicPr>
          <p:cNvPr id="42" name="Picture 2" descr="image001">
            <a:extLst>
              <a:ext uri="{FF2B5EF4-FFF2-40B4-BE49-F238E27FC236}">
                <a16:creationId xmlns:a16="http://schemas.microsoft.com/office/drawing/2014/main" id="{1B638AAF-7A87-44FD-AF5C-10507660634F}"/>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129233" y="4393869"/>
            <a:ext cx="1355167" cy="35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
            <a:extLst>
              <a:ext uri="{FF2B5EF4-FFF2-40B4-BE49-F238E27FC236}">
                <a16:creationId xmlns:a16="http://schemas.microsoft.com/office/drawing/2014/main" id="{3E7E1B7A-77A5-49BF-8EF1-D936495BC40E}"/>
              </a:ext>
            </a:extLst>
          </p:cNvPr>
          <p:cNvPicPr>
            <a:picLocks noChangeAspect="1"/>
          </p:cNvPicPr>
          <p:nvPr/>
        </p:nvPicPr>
        <p:blipFill>
          <a:blip r:embed="rId23"/>
          <a:stretch>
            <a:fillRect/>
          </a:stretch>
        </p:blipFill>
        <p:spPr>
          <a:xfrm>
            <a:off x="7490590" y="4332641"/>
            <a:ext cx="1339181" cy="668667"/>
          </a:xfrm>
          <a:prstGeom prst="rect">
            <a:avLst/>
          </a:prstGeom>
        </p:spPr>
      </p:pic>
      <p:pic>
        <p:nvPicPr>
          <p:cNvPr id="4" name="Picture 3">
            <a:extLst>
              <a:ext uri="{FF2B5EF4-FFF2-40B4-BE49-F238E27FC236}">
                <a16:creationId xmlns:a16="http://schemas.microsoft.com/office/drawing/2014/main" id="{96BC8304-3D0F-4FDB-BFAE-82AC2507F6E1}"/>
              </a:ext>
            </a:extLst>
          </p:cNvPr>
          <p:cNvPicPr>
            <a:picLocks noChangeAspect="1"/>
          </p:cNvPicPr>
          <p:nvPr/>
        </p:nvPicPr>
        <p:blipFill>
          <a:blip r:embed="rId24"/>
          <a:stretch>
            <a:fillRect/>
          </a:stretch>
        </p:blipFill>
        <p:spPr>
          <a:xfrm>
            <a:off x="3288560" y="4364991"/>
            <a:ext cx="1368997" cy="415717"/>
          </a:xfrm>
          <a:prstGeom prst="rect">
            <a:avLst/>
          </a:prstGeom>
        </p:spPr>
      </p:pic>
      <p:pic>
        <p:nvPicPr>
          <p:cNvPr id="5" name="Picture 4">
            <a:extLst>
              <a:ext uri="{FF2B5EF4-FFF2-40B4-BE49-F238E27FC236}">
                <a16:creationId xmlns:a16="http://schemas.microsoft.com/office/drawing/2014/main" id="{EE385FD8-A686-C191-6925-A0639EA47A23}"/>
              </a:ext>
            </a:extLst>
          </p:cNvPr>
          <p:cNvPicPr>
            <a:picLocks noChangeAspect="1"/>
          </p:cNvPicPr>
          <p:nvPr/>
        </p:nvPicPr>
        <p:blipFill>
          <a:blip r:embed="rId25"/>
          <a:stretch>
            <a:fillRect/>
          </a:stretch>
        </p:blipFill>
        <p:spPr>
          <a:xfrm>
            <a:off x="3175763" y="2093997"/>
            <a:ext cx="1218424" cy="419967"/>
          </a:xfrm>
          <a:prstGeom prst="rect">
            <a:avLst/>
          </a:prstGeom>
        </p:spPr>
      </p:pic>
      <p:pic>
        <p:nvPicPr>
          <p:cNvPr id="18" name="Picture 17">
            <a:extLst>
              <a:ext uri="{FF2B5EF4-FFF2-40B4-BE49-F238E27FC236}">
                <a16:creationId xmlns:a16="http://schemas.microsoft.com/office/drawing/2014/main" id="{6623D339-0E94-C27B-86C2-55F5FE7324C3}"/>
              </a:ext>
            </a:extLst>
          </p:cNvPr>
          <p:cNvPicPr>
            <a:picLocks noChangeAspect="1"/>
          </p:cNvPicPr>
          <p:nvPr/>
        </p:nvPicPr>
        <p:blipFill>
          <a:blip r:embed="rId26"/>
          <a:stretch>
            <a:fillRect/>
          </a:stretch>
        </p:blipFill>
        <p:spPr>
          <a:xfrm>
            <a:off x="2619280" y="3441653"/>
            <a:ext cx="978196" cy="633915"/>
          </a:xfrm>
          <a:prstGeom prst="rect">
            <a:avLst/>
          </a:prstGeom>
        </p:spPr>
      </p:pic>
      <p:pic>
        <p:nvPicPr>
          <p:cNvPr id="34" name="Picture 33">
            <a:extLst>
              <a:ext uri="{FF2B5EF4-FFF2-40B4-BE49-F238E27FC236}">
                <a16:creationId xmlns:a16="http://schemas.microsoft.com/office/drawing/2014/main" id="{B61E3E45-F674-5A43-E246-5809B846D390}"/>
              </a:ext>
            </a:extLst>
          </p:cNvPr>
          <p:cNvPicPr>
            <a:picLocks noChangeAspect="1"/>
          </p:cNvPicPr>
          <p:nvPr/>
        </p:nvPicPr>
        <p:blipFill>
          <a:blip r:embed="rId27"/>
          <a:stretch>
            <a:fillRect/>
          </a:stretch>
        </p:blipFill>
        <p:spPr>
          <a:xfrm>
            <a:off x="2285556" y="2786720"/>
            <a:ext cx="604712" cy="587030"/>
          </a:xfrm>
          <a:prstGeom prst="rect">
            <a:avLst/>
          </a:prstGeom>
        </p:spPr>
      </p:pic>
      <p:pic>
        <p:nvPicPr>
          <p:cNvPr id="6" name="Picture 5">
            <a:extLst>
              <a:ext uri="{FF2B5EF4-FFF2-40B4-BE49-F238E27FC236}">
                <a16:creationId xmlns:a16="http://schemas.microsoft.com/office/drawing/2014/main" id="{AA3309E5-9822-A050-69E3-76A8A79DD654}"/>
              </a:ext>
            </a:extLst>
          </p:cNvPr>
          <p:cNvPicPr>
            <a:picLocks noChangeAspect="1"/>
          </p:cNvPicPr>
          <p:nvPr/>
        </p:nvPicPr>
        <p:blipFill>
          <a:blip r:embed="rId28"/>
          <a:stretch>
            <a:fillRect/>
          </a:stretch>
        </p:blipFill>
        <p:spPr>
          <a:xfrm>
            <a:off x="2012746" y="1233696"/>
            <a:ext cx="1595181" cy="451854"/>
          </a:xfrm>
          <a:prstGeom prst="rect">
            <a:avLst/>
          </a:prstGeom>
        </p:spPr>
      </p:pic>
    </p:spTree>
    <p:extLst>
      <p:ext uri="{BB962C8B-B14F-4D97-AF65-F5344CB8AC3E}">
        <p14:creationId xmlns:p14="http://schemas.microsoft.com/office/powerpoint/2010/main" val="4283308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D3599B4-AB92-5AD1-E616-683B26A96AB8}"/>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392C8EB-F247-5629-8881-F9272DD9ECE3}"/>
              </a:ext>
            </a:extLst>
          </p:cNvPr>
          <p:cNvSpPr>
            <a:spLocks noGrp="1"/>
          </p:cNvSpPr>
          <p:nvPr>
            <p:ph idx="1"/>
          </p:nvPr>
        </p:nvSpPr>
        <p:spPr/>
        <p:txBody>
          <a:bodyPr/>
          <a:lstStyle/>
          <a:p>
            <a:endParaRPr lang="en-ZA"/>
          </a:p>
        </p:txBody>
      </p:sp>
      <p:sp>
        <p:nvSpPr>
          <p:cNvPr id="6" name="Content Placeholder 5">
            <a:extLst>
              <a:ext uri="{FF2B5EF4-FFF2-40B4-BE49-F238E27FC236}">
                <a16:creationId xmlns:a16="http://schemas.microsoft.com/office/drawing/2014/main" id="{9616123A-8DBA-5A59-1585-4B0F74448562}"/>
              </a:ext>
            </a:extLst>
          </p:cNvPr>
          <p:cNvSpPr>
            <a:spLocks noGrp="1"/>
          </p:cNvSpPr>
          <p:nvPr>
            <p:ph idx="13"/>
          </p:nvPr>
        </p:nvSpPr>
        <p:spPr/>
        <p:txBody>
          <a:bodyPr/>
          <a:lstStyle/>
          <a:p>
            <a:r>
              <a:rPr lang="en-GB" dirty="0"/>
              <a:t>Geographical Analysis</a:t>
            </a:r>
            <a:endParaRPr lang="en-ZA" dirty="0"/>
          </a:p>
        </p:txBody>
      </p:sp>
      <p:sp>
        <p:nvSpPr>
          <p:cNvPr id="14" name="Text Placeholder 13">
            <a:extLst>
              <a:ext uri="{FF2B5EF4-FFF2-40B4-BE49-F238E27FC236}">
                <a16:creationId xmlns:a16="http://schemas.microsoft.com/office/drawing/2014/main" id="{808796E1-064A-0CBA-F335-C0F287316FEF}"/>
              </a:ext>
            </a:extLst>
          </p:cNvPr>
          <p:cNvSpPr>
            <a:spLocks noGrp="1"/>
          </p:cNvSpPr>
          <p:nvPr>
            <p:ph type="body" sz="quarter" idx="15"/>
          </p:nvPr>
        </p:nvSpPr>
        <p:spPr/>
        <p:txBody>
          <a:bodyPr/>
          <a:lstStyle/>
          <a:p>
            <a:r>
              <a:rPr lang="en-GB" dirty="0"/>
              <a:t>Source: MSCI</a:t>
            </a:r>
          </a:p>
        </p:txBody>
      </p:sp>
      <p:sp>
        <p:nvSpPr>
          <p:cNvPr id="10" name="Title 9">
            <a:extLst>
              <a:ext uri="{FF2B5EF4-FFF2-40B4-BE49-F238E27FC236}">
                <a16:creationId xmlns:a16="http://schemas.microsoft.com/office/drawing/2014/main" id="{1598D45C-E295-546E-2ACA-173F3082DDED}"/>
              </a:ext>
            </a:extLst>
          </p:cNvPr>
          <p:cNvSpPr>
            <a:spLocks noGrp="1"/>
          </p:cNvSpPr>
          <p:nvPr>
            <p:ph type="title"/>
          </p:nvPr>
        </p:nvSpPr>
        <p:spPr/>
        <p:txBody>
          <a:bodyPr/>
          <a:lstStyle/>
          <a:p>
            <a:r>
              <a:rPr lang="en-GB" sz="2400" dirty="0"/>
              <a:t>Coastal cities show better returns than inland cities</a:t>
            </a:r>
            <a:endParaRPr lang="en-ZA" sz="2400" dirty="0"/>
          </a:p>
        </p:txBody>
      </p:sp>
      <p:sp>
        <p:nvSpPr>
          <p:cNvPr id="4" name="Slide Number Placeholder 3">
            <a:extLst>
              <a:ext uri="{FF2B5EF4-FFF2-40B4-BE49-F238E27FC236}">
                <a16:creationId xmlns:a16="http://schemas.microsoft.com/office/drawing/2014/main" id="{724B6AF5-6ED1-A547-F80C-FE2051B7EAB4}"/>
              </a:ext>
            </a:extLst>
          </p:cNvPr>
          <p:cNvSpPr>
            <a:spLocks noGrp="1"/>
          </p:cNvSpPr>
          <p:nvPr>
            <p:ph type="sldNum" sz="quarter" idx="4"/>
          </p:nvPr>
        </p:nvSpPr>
        <p:spPr/>
        <p:txBody>
          <a:bodyPr/>
          <a:lstStyle/>
          <a:p>
            <a:fld id="{70F63544-3858-4327-B6B2-E49B7EA9EE60}" type="slidenum">
              <a:rPr lang="en-GB" smtClean="0"/>
              <a:pPr/>
              <a:t>30</a:t>
            </a:fld>
            <a:endParaRPr lang="en-GB"/>
          </a:p>
        </p:txBody>
      </p:sp>
      <p:sp>
        <p:nvSpPr>
          <p:cNvPr id="3" name="Content Placeholder 7">
            <a:extLst>
              <a:ext uri="{FF2B5EF4-FFF2-40B4-BE49-F238E27FC236}">
                <a16:creationId xmlns:a16="http://schemas.microsoft.com/office/drawing/2014/main" id="{63F41331-C444-FD8E-BE42-8C49DF2C4C50}"/>
              </a:ext>
            </a:extLst>
          </p:cNvPr>
          <p:cNvSpPr txBox="1">
            <a:spLocks/>
          </p:cNvSpPr>
          <p:nvPr/>
        </p:nvSpPr>
        <p:spPr>
          <a:xfrm>
            <a:off x="222250" y="4418287"/>
            <a:ext cx="2000250" cy="437664"/>
          </a:xfrm>
          <a:prstGeom prst="rect">
            <a:avLst/>
          </a:prstGeom>
        </p:spPr>
        <p:txBody>
          <a:bodyPr vert="horz" lIns="0" tIns="0" rIns="0" bIns="0" rtlCol="0">
            <a:noAutofit/>
          </a:bodyPr>
          <a:lstStyle>
            <a:lvl1pPr marL="132160" indent="-132160" algn="l" defTabSz="685800" rtl="0" eaLnBrk="1" latinLnBrk="0" hangingPunct="1">
              <a:lnSpc>
                <a:spcPct val="100000"/>
              </a:lnSpc>
              <a:spcBef>
                <a:spcPts val="375"/>
              </a:spcBef>
              <a:spcAft>
                <a:spcPts val="375"/>
              </a:spcAft>
              <a:buClr>
                <a:schemeClr val="accent1"/>
              </a:buClr>
              <a:buSzPct val="90000"/>
              <a:buFont typeface="Wingdings" panose="05000000000000000000" pitchFamily="2" charset="2"/>
              <a:buChar char="à"/>
              <a:defRPr sz="1050" kern="1200" spc="-23" baseline="0">
                <a:solidFill>
                  <a:schemeClr val="tx1"/>
                </a:solidFill>
                <a:latin typeface="+mn-lt"/>
                <a:ea typeface="+mn-ea"/>
                <a:cs typeface="+mn-cs"/>
              </a:defRPr>
            </a:lvl1pPr>
            <a:lvl2pPr marL="0" indent="0" algn="l" defTabSz="685800" rtl="0" eaLnBrk="1" latinLnBrk="0" hangingPunct="1">
              <a:lnSpc>
                <a:spcPct val="100000"/>
              </a:lnSpc>
              <a:spcBef>
                <a:spcPts val="900"/>
              </a:spcBef>
              <a:spcAft>
                <a:spcPts val="0"/>
              </a:spcAft>
              <a:buClr>
                <a:schemeClr val="accent1"/>
              </a:buClr>
              <a:buFont typeface="Wingdings" panose="05000000000000000000" pitchFamily="2" charset="2"/>
              <a:buNone/>
              <a:defRPr sz="1050" kern="1200" spc="-23" baseline="0">
                <a:solidFill>
                  <a:schemeClr val="tx1"/>
                </a:solidFill>
                <a:latin typeface="+mn-lt"/>
                <a:ea typeface="+mn-ea"/>
                <a:cs typeface="+mn-cs"/>
              </a:defRPr>
            </a:lvl2pPr>
            <a:lvl3pPr marL="0" indent="0" algn="l" defTabSz="685800" rtl="0" eaLnBrk="1" latinLnBrk="0" hangingPunct="1">
              <a:lnSpc>
                <a:spcPct val="100000"/>
              </a:lnSpc>
              <a:spcBef>
                <a:spcPts val="1350"/>
              </a:spcBef>
              <a:spcAft>
                <a:spcPts val="450"/>
              </a:spcAft>
              <a:buClr>
                <a:schemeClr val="accent1"/>
              </a:buClr>
              <a:buFont typeface="Inter" panose="02000503000000020004" pitchFamily="2" charset="0"/>
              <a:buNone/>
              <a:tabLst/>
              <a:defRPr sz="1050" b="1" kern="1200" spc="-38" baseline="0">
                <a:solidFill>
                  <a:schemeClr val="tx1"/>
                </a:solidFill>
                <a:latin typeface="Inter SemiBold" panose="02000503000000020004" pitchFamily="2" charset="0"/>
                <a:ea typeface="Inter SemiBold" panose="02000503000000020004" pitchFamily="2" charset="0"/>
                <a:cs typeface="+mn-cs"/>
              </a:defRPr>
            </a:lvl3pPr>
            <a:lvl4pPr marL="128588" indent="-128588" algn="l" defTabSz="685800" rtl="0" eaLnBrk="1" latinLnBrk="0" hangingPunct="1">
              <a:lnSpc>
                <a:spcPct val="110000"/>
              </a:lnSpc>
              <a:spcBef>
                <a:spcPts val="225"/>
              </a:spcBef>
              <a:spcAft>
                <a:spcPts val="225"/>
              </a:spcAft>
              <a:buClr>
                <a:schemeClr val="accent1"/>
              </a:buClr>
              <a:buSzPct val="90000"/>
              <a:buFont typeface="Wingdings" panose="05000000000000000000" pitchFamily="2" charset="2"/>
              <a:buChar char="à"/>
              <a:defRPr sz="900" kern="1200">
                <a:solidFill>
                  <a:schemeClr val="tx1"/>
                </a:solidFill>
                <a:latin typeface="+mn-lt"/>
                <a:ea typeface="+mn-ea"/>
                <a:cs typeface="+mn-cs"/>
              </a:defRPr>
            </a:lvl4pPr>
            <a:lvl5pPr marL="0" indent="0" algn="l" defTabSz="685800" rtl="0" eaLnBrk="1" latinLnBrk="0" hangingPunct="1">
              <a:lnSpc>
                <a:spcPct val="110000"/>
              </a:lnSpc>
              <a:spcBef>
                <a:spcPts val="375"/>
              </a:spcBef>
              <a:spcAft>
                <a:spcPts val="375"/>
              </a:spcAft>
              <a:buClr>
                <a:schemeClr val="accent1"/>
              </a:buClr>
              <a:buFont typeface="Wingdings" panose="05000000000000000000" pitchFamily="2" charset="2"/>
              <a:buNone/>
              <a:defRPr sz="900" kern="1200">
                <a:solidFill>
                  <a:schemeClr val="tx1"/>
                </a:solidFill>
                <a:latin typeface="+mn-lt"/>
                <a:ea typeface="+mn-ea"/>
                <a:cs typeface="+mn-cs"/>
              </a:defRPr>
            </a:lvl5pPr>
            <a:lvl6pPr marL="0" indent="0" algn="l" defTabSz="685800" rtl="0" eaLnBrk="1" latinLnBrk="0" hangingPunct="1">
              <a:lnSpc>
                <a:spcPct val="100000"/>
              </a:lnSpc>
              <a:spcBef>
                <a:spcPts val="900"/>
              </a:spcBef>
              <a:buClr>
                <a:schemeClr val="accent1"/>
              </a:buClr>
              <a:buFont typeface="Inter" panose="02000503000000020004" pitchFamily="2" charset="0"/>
              <a:buNone/>
              <a:defRPr sz="825" b="1" kern="1200" cap="all" baseline="0">
                <a:solidFill>
                  <a:schemeClr val="accent1"/>
                </a:solidFill>
                <a:latin typeface="Inter SemiBold" panose="02000503000000020004" pitchFamily="2" charset="0"/>
                <a:ea typeface="Inter SemiBold" panose="02000503000000020004" pitchFamily="2" charset="0"/>
                <a:cs typeface="+mn-cs"/>
              </a:defRPr>
            </a:lvl6pPr>
            <a:lvl7pPr marL="0" indent="0" algn="l" defTabSz="685800" rtl="0" eaLnBrk="1" latinLnBrk="0" hangingPunct="1">
              <a:lnSpc>
                <a:spcPct val="110000"/>
              </a:lnSpc>
              <a:spcBef>
                <a:spcPts val="375"/>
              </a:spcBef>
              <a:buClr>
                <a:schemeClr val="accent1"/>
              </a:buClr>
              <a:buFont typeface="Inter" panose="02000503000000020004" pitchFamily="2" charset="0"/>
              <a:buNone/>
              <a:defRPr sz="750" kern="1200">
                <a:solidFill>
                  <a:schemeClr val="tx1"/>
                </a:solidFill>
                <a:latin typeface="+mj-lt"/>
                <a:ea typeface="+mn-ea"/>
                <a:cs typeface="+mn-cs"/>
              </a:defRPr>
            </a:lvl7pPr>
            <a:lvl8pPr marL="135731" indent="-135731" algn="l" defTabSz="685800" rtl="0" eaLnBrk="1" latinLnBrk="0" hangingPunct="1">
              <a:lnSpc>
                <a:spcPct val="110000"/>
              </a:lnSpc>
              <a:spcBef>
                <a:spcPts val="375"/>
              </a:spcBef>
              <a:buClr>
                <a:schemeClr val="accent1"/>
              </a:buClr>
              <a:buFont typeface="Wingdings" panose="05000000000000000000" pitchFamily="2" charset="2"/>
              <a:buChar char="à"/>
              <a:defRPr sz="750" kern="1200">
                <a:solidFill>
                  <a:schemeClr val="tx1"/>
                </a:solidFill>
                <a:latin typeface="+mj-lt"/>
                <a:ea typeface="+mn-ea"/>
                <a:cs typeface="+mn-cs"/>
              </a:defRPr>
            </a:lvl8pPr>
            <a:lvl9pPr marL="0" indent="0" algn="l" defTabSz="685800" rtl="0" eaLnBrk="1" latinLnBrk="0" hangingPunct="1">
              <a:lnSpc>
                <a:spcPct val="100000"/>
              </a:lnSpc>
              <a:spcBef>
                <a:spcPts val="1350"/>
              </a:spcBef>
              <a:buClr>
                <a:schemeClr val="accent1"/>
              </a:buClr>
              <a:buFont typeface="Inter" panose="02000503000000020004" pitchFamily="2" charset="0"/>
              <a:buNone/>
              <a:defRPr sz="1350" b="1" kern="1200" spc="-53" baseline="0">
                <a:solidFill>
                  <a:schemeClr val="accent1"/>
                </a:solidFill>
                <a:latin typeface="Inter SemiBold" panose="02000503000000020004" pitchFamily="2" charset="0"/>
                <a:ea typeface="Inter SemiBold" panose="02000503000000020004" pitchFamily="2" charset="0"/>
                <a:cs typeface="+mn-cs"/>
              </a:defRPr>
            </a:lvl9pPr>
          </a:lstStyle>
          <a:p>
            <a:r>
              <a:rPr lang="en-GB" dirty="0"/>
              <a:t>Standing Investments</a:t>
            </a:r>
            <a:endParaRPr lang="en-ZA" dirty="0"/>
          </a:p>
        </p:txBody>
      </p:sp>
      <p:pic>
        <p:nvPicPr>
          <p:cNvPr id="9" name="Content Placeholder 8">
            <a:extLst>
              <a:ext uri="{FF2B5EF4-FFF2-40B4-BE49-F238E27FC236}">
                <a16:creationId xmlns:a16="http://schemas.microsoft.com/office/drawing/2014/main" id="{C4ECA927-BC95-7330-9696-2BB809C82E09}"/>
              </a:ext>
            </a:extLst>
          </p:cNvPr>
          <p:cNvPicPr>
            <a:picLocks noGrp="1" noChangeAspect="1"/>
          </p:cNvPicPr>
          <p:nvPr>
            <p:ph idx="14"/>
          </p:nvPr>
        </p:nvPicPr>
        <p:blipFill>
          <a:blip r:embed="rId3"/>
          <a:stretch>
            <a:fillRect/>
          </a:stretch>
        </p:blipFill>
        <p:spPr>
          <a:xfrm>
            <a:off x="2576472" y="285750"/>
            <a:ext cx="6277056" cy="4294188"/>
          </a:xfrm>
          <a:prstGeom prst="rect">
            <a:avLst/>
          </a:prstGeom>
        </p:spPr>
      </p:pic>
    </p:spTree>
    <p:extLst>
      <p:ext uri="{BB962C8B-B14F-4D97-AF65-F5344CB8AC3E}">
        <p14:creationId xmlns:p14="http://schemas.microsoft.com/office/powerpoint/2010/main" val="8660628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5E1F4DF-D600-E8C7-5028-52D8D47F7900}"/>
            </a:ext>
          </a:extLst>
        </p:cNvPr>
        <p:cNvGrpSpPr/>
        <p:nvPr/>
      </p:nvGrpSpPr>
      <p:grpSpPr>
        <a:xfrm>
          <a:off x="0" y="0"/>
          <a:ext cx="0" cy="0"/>
          <a:chOff x="0" y="0"/>
          <a:chExt cx="0" cy="0"/>
        </a:xfrm>
      </p:grpSpPr>
      <p:sp>
        <p:nvSpPr>
          <p:cNvPr id="14" name="Text Placeholder 13">
            <a:extLst>
              <a:ext uri="{FF2B5EF4-FFF2-40B4-BE49-F238E27FC236}">
                <a16:creationId xmlns:a16="http://schemas.microsoft.com/office/drawing/2014/main" id="{49A4A962-6E75-CEC3-6A84-1F3A969DE494}"/>
              </a:ext>
            </a:extLst>
          </p:cNvPr>
          <p:cNvSpPr>
            <a:spLocks noGrp="1"/>
          </p:cNvSpPr>
          <p:nvPr>
            <p:ph type="body" sz="quarter" idx="15"/>
          </p:nvPr>
        </p:nvSpPr>
        <p:spPr/>
        <p:txBody>
          <a:bodyPr/>
          <a:lstStyle/>
          <a:p>
            <a:r>
              <a:rPr lang="en-GB" dirty="0"/>
              <a:t>Source: MSCI</a:t>
            </a:r>
          </a:p>
        </p:txBody>
      </p:sp>
      <p:sp>
        <p:nvSpPr>
          <p:cNvPr id="10" name="Title 9">
            <a:extLst>
              <a:ext uri="{FF2B5EF4-FFF2-40B4-BE49-F238E27FC236}">
                <a16:creationId xmlns:a16="http://schemas.microsoft.com/office/drawing/2014/main" id="{91376068-6192-BEDC-9125-F411519642ED}"/>
              </a:ext>
            </a:extLst>
          </p:cNvPr>
          <p:cNvSpPr>
            <a:spLocks noGrp="1"/>
          </p:cNvSpPr>
          <p:nvPr>
            <p:ph type="title"/>
          </p:nvPr>
        </p:nvSpPr>
        <p:spPr>
          <a:xfrm>
            <a:off x="285751" y="202368"/>
            <a:ext cx="8572499" cy="646738"/>
          </a:xfrm>
        </p:spPr>
        <p:txBody>
          <a:bodyPr/>
          <a:lstStyle/>
          <a:p>
            <a:r>
              <a:rPr lang="en-GB" sz="2400" dirty="0"/>
              <a:t>Fundamentals are stronger in coastal locations</a:t>
            </a:r>
            <a:endParaRPr lang="en-ZA" sz="2400" dirty="0"/>
          </a:p>
        </p:txBody>
      </p:sp>
      <p:sp>
        <p:nvSpPr>
          <p:cNvPr id="4" name="Slide Number Placeholder 3">
            <a:extLst>
              <a:ext uri="{FF2B5EF4-FFF2-40B4-BE49-F238E27FC236}">
                <a16:creationId xmlns:a16="http://schemas.microsoft.com/office/drawing/2014/main" id="{98BCD309-38CD-D914-5F42-486BF4A63D77}"/>
              </a:ext>
            </a:extLst>
          </p:cNvPr>
          <p:cNvSpPr>
            <a:spLocks noGrp="1"/>
          </p:cNvSpPr>
          <p:nvPr>
            <p:ph type="sldNum" sz="quarter" idx="4"/>
          </p:nvPr>
        </p:nvSpPr>
        <p:spPr/>
        <p:txBody>
          <a:bodyPr/>
          <a:lstStyle/>
          <a:p>
            <a:fld id="{70F63544-3858-4327-B6B2-E49B7EA9EE60}" type="slidenum">
              <a:rPr lang="en-GB" smtClean="0"/>
              <a:pPr/>
              <a:t>31</a:t>
            </a:fld>
            <a:endParaRPr lang="en-GB"/>
          </a:p>
        </p:txBody>
      </p:sp>
      <p:graphicFrame>
        <p:nvGraphicFramePr>
          <p:cNvPr id="6" name="Content Placeholder 5">
            <a:extLst>
              <a:ext uri="{FF2B5EF4-FFF2-40B4-BE49-F238E27FC236}">
                <a16:creationId xmlns:a16="http://schemas.microsoft.com/office/drawing/2014/main" id="{0E70C57D-7E8F-48CD-AF1A-F15A03A35D05}"/>
              </a:ext>
            </a:extLst>
          </p:cNvPr>
          <p:cNvGraphicFramePr>
            <a:graphicFrameLocks noGrp="1"/>
          </p:cNvGraphicFramePr>
          <p:nvPr>
            <p:ph idx="14"/>
            <p:extLst>
              <p:ext uri="{D42A27DB-BD31-4B8C-83A1-F6EECF244321}">
                <p14:modId xmlns:p14="http://schemas.microsoft.com/office/powerpoint/2010/main" val="3089125404"/>
              </p:ext>
            </p:extLst>
          </p:nvPr>
        </p:nvGraphicFramePr>
        <p:xfrm>
          <a:off x="194400" y="556390"/>
          <a:ext cx="2894400" cy="42941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6B8F8C77-0E71-421E-AF2D-37D72794E91D}"/>
              </a:ext>
            </a:extLst>
          </p:cNvPr>
          <p:cNvGraphicFramePr>
            <a:graphicFrameLocks/>
          </p:cNvGraphicFramePr>
          <p:nvPr>
            <p:extLst>
              <p:ext uri="{D42A27DB-BD31-4B8C-83A1-F6EECF244321}">
                <p14:modId xmlns:p14="http://schemas.microsoft.com/office/powerpoint/2010/main" val="2296382882"/>
              </p:ext>
            </p:extLst>
          </p:nvPr>
        </p:nvGraphicFramePr>
        <p:xfrm>
          <a:off x="3144151" y="556390"/>
          <a:ext cx="2947049" cy="430585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6BC55433-F622-4DDC-984B-FBCC7B058077}"/>
              </a:ext>
            </a:extLst>
          </p:cNvPr>
          <p:cNvGraphicFramePr>
            <a:graphicFrameLocks/>
          </p:cNvGraphicFramePr>
          <p:nvPr>
            <p:extLst>
              <p:ext uri="{D42A27DB-BD31-4B8C-83A1-F6EECF244321}">
                <p14:modId xmlns:p14="http://schemas.microsoft.com/office/powerpoint/2010/main" val="542225799"/>
              </p:ext>
            </p:extLst>
          </p:nvPr>
        </p:nvGraphicFramePr>
        <p:xfrm>
          <a:off x="6146552" y="556390"/>
          <a:ext cx="2927383" cy="4294188"/>
        </p:xfrm>
        <a:graphic>
          <a:graphicData uri="http://schemas.openxmlformats.org/drawingml/2006/chart">
            <c:chart xmlns:c="http://schemas.openxmlformats.org/drawingml/2006/chart" xmlns:r="http://schemas.openxmlformats.org/officeDocument/2006/relationships" r:id="rId5"/>
          </a:graphicData>
        </a:graphic>
      </p:graphicFrame>
      <p:sp>
        <p:nvSpPr>
          <p:cNvPr id="2" name="Content Placeholder 7">
            <a:extLst>
              <a:ext uri="{FF2B5EF4-FFF2-40B4-BE49-F238E27FC236}">
                <a16:creationId xmlns:a16="http://schemas.microsoft.com/office/drawing/2014/main" id="{7081679E-C5B3-E6F4-3B34-61D447C72C40}"/>
              </a:ext>
            </a:extLst>
          </p:cNvPr>
          <p:cNvSpPr txBox="1">
            <a:spLocks/>
          </p:cNvSpPr>
          <p:nvPr/>
        </p:nvSpPr>
        <p:spPr>
          <a:xfrm>
            <a:off x="946150" y="4933967"/>
            <a:ext cx="2724150" cy="173586"/>
          </a:xfrm>
          <a:prstGeom prst="rect">
            <a:avLst/>
          </a:prstGeom>
        </p:spPr>
        <p:txBody>
          <a:bodyPr vert="horz" lIns="0" tIns="0" rIns="0" bIns="0" rtlCol="0">
            <a:noAutofit/>
          </a:bodyPr>
          <a:lstStyle>
            <a:lvl1pPr marL="132160" indent="-132160" algn="l" defTabSz="685800" rtl="0" eaLnBrk="1" latinLnBrk="0" hangingPunct="1">
              <a:lnSpc>
                <a:spcPct val="100000"/>
              </a:lnSpc>
              <a:spcBef>
                <a:spcPts val="375"/>
              </a:spcBef>
              <a:spcAft>
                <a:spcPts val="375"/>
              </a:spcAft>
              <a:buClr>
                <a:schemeClr val="accent1"/>
              </a:buClr>
              <a:buSzPct val="90000"/>
              <a:buFont typeface="Wingdings" panose="05000000000000000000" pitchFamily="2" charset="2"/>
              <a:buChar char="à"/>
              <a:defRPr sz="1050" kern="1200" spc="-23" baseline="0">
                <a:solidFill>
                  <a:schemeClr val="tx1"/>
                </a:solidFill>
                <a:latin typeface="+mn-lt"/>
                <a:ea typeface="+mn-ea"/>
                <a:cs typeface="+mn-cs"/>
              </a:defRPr>
            </a:lvl1pPr>
            <a:lvl2pPr marL="0" indent="0" algn="l" defTabSz="685800" rtl="0" eaLnBrk="1" latinLnBrk="0" hangingPunct="1">
              <a:lnSpc>
                <a:spcPct val="100000"/>
              </a:lnSpc>
              <a:spcBef>
                <a:spcPts val="900"/>
              </a:spcBef>
              <a:spcAft>
                <a:spcPts val="0"/>
              </a:spcAft>
              <a:buClr>
                <a:schemeClr val="accent1"/>
              </a:buClr>
              <a:buFont typeface="Wingdings" panose="05000000000000000000" pitchFamily="2" charset="2"/>
              <a:buNone/>
              <a:defRPr sz="1050" kern="1200" spc="-23" baseline="0">
                <a:solidFill>
                  <a:schemeClr val="tx1"/>
                </a:solidFill>
                <a:latin typeface="+mn-lt"/>
                <a:ea typeface="+mn-ea"/>
                <a:cs typeface="+mn-cs"/>
              </a:defRPr>
            </a:lvl2pPr>
            <a:lvl3pPr marL="0" indent="0" algn="l" defTabSz="685800" rtl="0" eaLnBrk="1" latinLnBrk="0" hangingPunct="1">
              <a:lnSpc>
                <a:spcPct val="100000"/>
              </a:lnSpc>
              <a:spcBef>
                <a:spcPts val="1350"/>
              </a:spcBef>
              <a:spcAft>
                <a:spcPts val="450"/>
              </a:spcAft>
              <a:buClr>
                <a:schemeClr val="accent1"/>
              </a:buClr>
              <a:buFont typeface="Inter" panose="02000503000000020004" pitchFamily="2" charset="0"/>
              <a:buNone/>
              <a:tabLst/>
              <a:defRPr sz="1050" b="1" kern="1200" spc="-38" baseline="0">
                <a:solidFill>
                  <a:schemeClr val="tx1"/>
                </a:solidFill>
                <a:latin typeface="Inter SemiBold" panose="02000503000000020004" pitchFamily="2" charset="0"/>
                <a:ea typeface="Inter SemiBold" panose="02000503000000020004" pitchFamily="2" charset="0"/>
                <a:cs typeface="+mn-cs"/>
              </a:defRPr>
            </a:lvl3pPr>
            <a:lvl4pPr marL="128588" indent="-128588" algn="l" defTabSz="685800" rtl="0" eaLnBrk="1" latinLnBrk="0" hangingPunct="1">
              <a:lnSpc>
                <a:spcPct val="110000"/>
              </a:lnSpc>
              <a:spcBef>
                <a:spcPts val="225"/>
              </a:spcBef>
              <a:spcAft>
                <a:spcPts val="225"/>
              </a:spcAft>
              <a:buClr>
                <a:schemeClr val="accent1"/>
              </a:buClr>
              <a:buSzPct val="90000"/>
              <a:buFont typeface="Wingdings" panose="05000000000000000000" pitchFamily="2" charset="2"/>
              <a:buChar char="à"/>
              <a:defRPr sz="900" kern="1200">
                <a:solidFill>
                  <a:schemeClr val="tx1"/>
                </a:solidFill>
                <a:latin typeface="+mn-lt"/>
                <a:ea typeface="+mn-ea"/>
                <a:cs typeface="+mn-cs"/>
              </a:defRPr>
            </a:lvl4pPr>
            <a:lvl5pPr marL="0" indent="0" algn="l" defTabSz="685800" rtl="0" eaLnBrk="1" latinLnBrk="0" hangingPunct="1">
              <a:lnSpc>
                <a:spcPct val="110000"/>
              </a:lnSpc>
              <a:spcBef>
                <a:spcPts val="375"/>
              </a:spcBef>
              <a:spcAft>
                <a:spcPts val="375"/>
              </a:spcAft>
              <a:buClr>
                <a:schemeClr val="accent1"/>
              </a:buClr>
              <a:buFont typeface="Wingdings" panose="05000000000000000000" pitchFamily="2" charset="2"/>
              <a:buNone/>
              <a:defRPr sz="900" kern="1200">
                <a:solidFill>
                  <a:schemeClr val="tx1"/>
                </a:solidFill>
                <a:latin typeface="+mn-lt"/>
                <a:ea typeface="+mn-ea"/>
                <a:cs typeface="+mn-cs"/>
              </a:defRPr>
            </a:lvl5pPr>
            <a:lvl6pPr marL="0" indent="0" algn="l" defTabSz="685800" rtl="0" eaLnBrk="1" latinLnBrk="0" hangingPunct="1">
              <a:lnSpc>
                <a:spcPct val="100000"/>
              </a:lnSpc>
              <a:spcBef>
                <a:spcPts val="900"/>
              </a:spcBef>
              <a:buClr>
                <a:schemeClr val="accent1"/>
              </a:buClr>
              <a:buFont typeface="Inter" panose="02000503000000020004" pitchFamily="2" charset="0"/>
              <a:buNone/>
              <a:defRPr sz="825" b="1" kern="1200" cap="all" baseline="0">
                <a:solidFill>
                  <a:schemeClr val="accent1"/>
                </a:solidFill>
                <a:latin typeface="Inter SemiBold" panose="02000503000000020004" pitchFamily="2" charset="0"/>
                <a:ea typeface="Inter SemiBold" panose="02000503000000020004" pitchFamily="2" charset="0"/>
                <a:cs typeface="+mn-cs"/>
              </a:defRPr>
            </a:lvl6pPr>
            <a:lvl7pPr marL="0" indent="0" algn="l" defTabSz="685800" rtl="0" eaLnBrk="1" latinLnBrk="0" hangingPunct="1">
              <a:lnSpc>
                <a:spcPct val="110000"/>
              </a:lnSpc>
              <a:spcBef>
                <a:spcPts val="375"/>
              </a:spcBef>
              <a:buClr>
                <a:schemeClr val="accent1"/>
              </a:buClr>
              <a:buFont typeface="Inter" panose="02000503000000020004" pitchFamily="2" charset="0"/>
              <a:buNone/>
              <a:defRPr sz="750" kern="1200">
                <a:solidFill>
                  <a:schemeClr val="tx1"/>
                </a:solidFill>
                <a:latin typeface="+mj-lt"/>
                <a:ea typeface="+mn-ea"/>
                <a:cs typeface="+mn-cs"/>
              </a:defRPr>
            </a:lvl7pPr>
            <a:lvl8pPr marL="135731" indent="-135731" algn="l" defTabSz="685800" rtl="0" eaLnBrk="1" latinLnBrk="0" hangingPunct="1">
              <a:lnSpc>
                <a:spcPct val="110000"/>
              </a:lnSpc>
              <a:spcBef>
                <a:spcPts val="375"/>
              </a:spcBef>
              <a:buClr>
                <a:schemeClr val="accent1"/>
              </a:buClr>
              <a:buFont typeface="Wingdings" panose="05000000000000000000" pitchFamily="2" charset="2"/>
              <a:buChar char="à"/>
              <a:defRPr sz="750" kern="1200">
                <a:solidFill>
                  <a:schemeClr val="tx1"/>
                </a:solidFill>
                <a:latin typeface="+mj-lt"/>
                <a:ea typeface="+mn-ea"/>
                <a:cs typeface="+mn-cs"/>
              </a:defRPr>
            </a:lvl8pPr>
            <a:lvl9pPr marL="0" indent="0" algn="l" defTabSz="685800" rtl="0" eaLnBrk="1" latinLnBrk="0" hangingPunct="1">
              <a:lnSpc>
                <a:spcPct val="100000"/>
              </a:lnSpc>
              <a:spcBef>
                <a:spcPts val="1350"/>
              </a:spcBef>
              <a:buClr>
                <a:schemeClr val="accent1"/>
              </a:buClr>
              <a:buFont typeface="Inter" panose="02000503000000020004" pitchFamily="2" charset="0"/>
              <a:buNone/>
              <a:defRPr sz="1350" b="1" kern="1200" spc="-53" baseline="0">
                <a:solidFill>
                  <a:schemeClr val="accent1"/>
                </a:solidFill>
                <a:latin typeface="Inter SemiBold" panose="02000503000000020004" pitchFamily="2" charset="0"/>
                <a:ea typeface="Inter SemiBold" panose="02000503000000020004" pitchFamily="2" charset="0"/>
                <a:cs typeface="+mn-cs"/>
              </a:defRPr>
            </a:lvl9pPr>
          </a:lstStyle>
          <a:p>
            <a:r>
              <a:rPr lang="en-GB" dirty="0"/>
              <a:t>Standing Investments; Same Store</a:t>
            </a:r>
            <a:endParaRPr lang="en-ZA" dirty="0"/>
          </a:p>
        </p:txBody>
      </p:sp>
    </p:spTree>
    <p:extLst>
      <p:ext uri="{BB962C8B-B14F-4D97-AF65-F5344CB8AC3E}">
        <p14:creationId xmlns:p14="http://schemas.microsoft.com/office/powerpoint/2010/main" val="37742043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2F1B40-1335-3BAE-00AC-BF527F5EC44D}"/>
              </a:ext>
            </a:extLst>
          </p:cNvPr>
          <p:cNvSpPr>
            <a:spLocks noGrp="1"/>
          </p:cNvSpPr>
          <p:nvPr>
            <p:ph idx="1"/>
          </p:nvPr>
        </p:nvSpPr>
        <p:spPr>
          <a:xfrm>
            <a:off x="285750" y="4419600"/>
            <a:ext cx="2000250" cy="209063"/>
          </a:xfrm>
        </p:spPr>
        <p:txBody>
          <a:bodyPr/>
          <a:lstStyle/>
          <a:p>
            <a:r>
              <a:rPr lang="en-GB" dirty="0"/>
              <a:t>Standing Investments</a:t>
            </a:r>
            <a:endParaRPr lang="en-ZA" dirty="0"/>
          </a:p>
        </p:txBody>
      </p:sp>
      <p:sp>
        <p:nvSpPr>
          <p:cNvPr id="3" name="Content Placeholder 2">
            <a:extLst>
              <a:ext uri="{FF2B5EF4-FFF2-40B4-BE49-F238E27FC236}">
                <a16:creationId xmlns:a16="http://schemas.microsoft.com/office/drawing/2014/main" id="{8B9BB9E4-5D27-4377-E11F-4E125480F698}"/>
              </a:ext>
            </a:extLst>
          </p:cNvPr>
          <p:cNvSpPr>
            <a:spLocks noGrp="1"/>
          </p:cNvSpPr>
          <p:nvPr>
            <p:ph idx="13"/>
          </p:nvPr>
        </p:nvSpPr>
        <p:spPr/>
        <p:txBody>
          <a:bodyPr/>
          <a:lstStyle/>
          <a:p>
            <a:r>
              <a:rPr lang="en-GB" dirty="0"/>
              <a:t>Geographical Analysis</a:t>
            </a:r>
            <a:endParaRPr lang="en-ZA" dirty="0"/>
          </a:p>
          <a:p>
            <a:endParaRPr lang="en-ZA" dirty="0"/>
          </a:p>
        </p:txBody>
      </p:sp>
      <p:sp>
        <p:nvSpPr>
          <p:cNvPr id="5" name="Text Placeholder 4">
            <a:extLst>
              <a:ext uri="{FF2B5EF4-FFF2-40B4-BE49-F238E27FC236}">
                <a16:creationId xmlns:a16="http://schemas.microsoft.com/office/drawing/2014/main" id="{8100101D-5124-9630-301F-FE24C742011D}"/>
              </a:ext>
            </a:extLst>
          </p:cNvPr>
          <p:cNvSpPr>
            <a:spLocks noGrp="1"/>
          </p:cNvSpPr>
          <p:nvPr>
            <p:ph type="body" sz="quarter" idx="15"/>
          </p:nvPr>
        </p:nvSpPr>
        <p:spPr/>
        <p:txBody>
          <a:bodyPr/>
          <a:lstStyle/>
          <a:p>
            <a:r>
              <a:rPr lang="en-GB" dirty="0"/>
              <a:t>Source: MSCI</a:t>
            </a:r>
            <a:endParaRPr lang="en-ZA" dirty="0"/>
          </a:p>
        </p:txBody>
      </p:sp>
      <p:sp>
        <p:nvSpPr>
          <p:cNvPr id="6" name="Title 5">
            <a:extLst>
              <a:ext uri="{FF2B5EF4-FFF2-40B4-BE49-F238E27FC236}">
                <a16:creationId xmlns:a16="http://schemas.microsoft.com/office/drawing/2014/main" id="{4152F369-4FC3-D84B-84BC-5D9D9ACDF670}"/>
              </a:ext>
            </a:extLst>
          </p:cNvPr>
          <p:cNvSpPr>
            <a:spLocks noGrp="1"/>
          </p:cNvSpPr>
          <p:nvPr>
            <p:ph type="title"/>
          </p:nvPr>
        </p:nvSpPr>
        <p:spPr/>
        <p:txBody>
          <a:bodyPr/>
          <a:lstStyle/>
          <a:p>
            <a:r>
              <a:rPr lang="en-GB" dirty="0"/>
              <a:t>Township and Rural retail have seen the highest capital growth but also a decline in income return</a:t>
            </a:r>
            <a:endParaRPr lang="en-ZA" dirty="0"/>
          </a:p>
        </p:txBody>
      </p:sp>
      <p:sp>
        <p:nvSpPr>
          <p:cNvPr id="7" name="Slide Number Placeholder 6">
            <a:extLst>
              <a:ext uri="{FF2B5EF4-FFF2-40B4-BE49-F238E27FC236}">
                <a16:creationId xmlns:a16="http://schemas.microsoft.com/office/drawing/2014/main" id="{28855654-32DF-E497-99F1-C472674AD1BC}"/>
              </a:ext>
            </a:extLst>
          </p:cNvPr>
          <p:cNvSpPr>
            <a:spLocks noGrp="1"/>
          </p:cNvSpPr>
          <p:nvPr>
            <p:ph type="sldNum" sz="quarter" idx="4"/>
          </p:nvPr>
        </p:nvSpPr>
        <p:spPr/>
        <p:txBody>
          <a:bodyPr/>
          <a:lstStyle/>
          <a:p>
            <a:fld id="{70F63544-3858-4327-B6B2-E49B7EA9EE60}" type="slidenum">
              <a:rPr lang="en-GB" smtClean="0"/>
              <a:pPr/>
              <a:t>32</a:t>
            </a:fld>
            <a:endParaRPr lang="en-GB"/>
          </a:p>
        </p:txBody>
      </p:sp>
      <p:graphicFrame>
        <p:nvGraphicFramePr>
          <p:cNvPr id="8" name="Content Placeholder 7">
            <a:extLst>
              <a:ext uri="{FF2B5EF4-FFF2-40B4-BE49-F238E27FC236}">
                <a16:creationId xmlns:a16="http://schemas.microsoft.com/office/drawing/2014/main" id="{89E9A9A6-3721-4B96-A11E-D3ABC3C0FC10}"/>
              </a:ext>
            </a:extLst>
          </p:cNvPr>
          <p:cNvGraphicFramePr>
            <a:graphicFrameLocks noGrp="1"/>
          </p:cNvGraphicFramePr>
          <p:nvPr>
            <p:ph idx="14"/>
            <p:extLst>
              <p:ext uri="{D42A27DB-BD31-4B8C-83A1-F6EECF244321}">
                <p14:modId xmlns:p14="http://schemas.microsoft.com/office/powerpoint/2010/main" val="3309660645"/>
              </p:ext>
            </p:extLst>
          </p:nvPr>
        </p:nvGraphicFramePr>
        <p:xfrm>
          <a:off x="2571750" y="285750"/>
          <a:ext cx="6286500" cy="42941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22495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C856A04-F6B5-F948-04F3-E2B418BEDB73}"/>
            </a:ext>
          </a:extLst>
        </p:cNvPr>
        <p:cNvGrpSpPr/>
        <p:nvPr/>
      </p:nvGrpSpPr>
      <p:grpSpPr>
        <a:xfrm>
          <a:off x="0" y="0"/>
          <a:ext cx="0" cy="0"/>
          <a:chOff x="0" y="0"/>
          <a:chExt cx="0" cy="0"/>
        </a:xfrm>
      </p:grpSpPr>
      <p:sp>
        <p:nvSpPr>
          <p:cNvPr id="14" name="Text Placeholder 13">
            <a:extLst>
              <a:ext uri="{FF2B5EF4-FFF2-40B4-BE49-F238E27FC236}">
                <a16:creationId xmlns:a16="http://schemas.microsoft.com/office/drawing/2014/main" id="{171D53C4-0C50-E363-51EE-F27CF6A9C833}"/>
              </a:ext>
            </a:extLst>
          </p:cNvPr>
          <p:cNvSpPr>
            <a:spLocks noGrp="1"/>
          </p:cNvSpPr>
          <p:nvPr>
            <p:ph type="body" sz="quarter" idx="15"/>
          </p:nvPr>
        </p:nvSpPr>
        <p:spPr/>
        <p:txBody>
          <a:bodyPr/>
          <a:lstStyle/>
          <a:p>
            <a:r>
              <a:rPr lang="en-GB" dirty="0"/>
              <a:t>Source: MSCI</a:t>
            </a:r>
          </a:p>
        </p:txBody>
      </p:sp>
      <p:sp>
        <p:nvSpPr>
          <p:cNvPr id="10" name="Title 9">
            <a:extLst>
              <a:ext uri="{FF2B5EF4-FFF2-40B4-BE49-F238E27FC236}">
                <a16:creationId xmlns:a16="http://schemas.microsoft.com/office/drawing/2014/main" id="{B6E937E4-BFDE-5EF0-5F6C-A52DB7AD6582}"/>
              </a:ext>
            </a:extLst>
          </p:cNvPr>
          <p:cNvSpPr>
            <a:spLocks noGrp="1"/>
          </p:cNvSpPr>
          <p:nvPr>
            <p:ph type="title"/>
          </p:nvPr>
        </p:nvSpPr>
        <p:spPr>
          <a:xfrm>
            <a:off x="285751" y="202368"/>
            <a:ext cx="8572499" cy="646738"/>
          </a:xfrm>
        </p:spPr>
        <p:txBody>
          <a:bodyPr/>
          <a:lstStyle/>
          <a:p>
            <a:r>
              <a:rPr lang="en-GB" sz="2400" dirty="0"/>
              <a:t>Fundamentals don’t favour any one location</a:t>
            </a:r>
            <a:endParaRPr lang="en-ZA" sz="2400" dirty="0"/>
          </a:p>
        </p:txBody>
      </p:sp>
      <p:sp>
        <p:nvSpPr>
          <p:cNvPr id="4" name="Slide Number Placeholder 3">
            <a:extLst>
              <a:ext uri="{FF2B5EF4-FFF2-40B4-BE49-F238E27FC236}">
                <a16:creationId xmlns:a16="http://schemas.microsoft.com/office/drawing/2014/main" id="{1FD8C7D2-8B77-466C-97AE-4373A7E29E9E}"/>
              </a:ext>
            </a:extLst>
          </p:cNvPr>
          <p:cNvSpPr>
            <a:spLocks noGrp="1"/>
          </p:cNvSpPr>
          <p:nvPr>
            <p:ph type="sldNum" sz="quarter" idx="4"/>
          </p:nvPr>
        </p:nvSpPr>
        <p:spPr/>
        <p:txBody>
          <a:bodyPr/>
          <a:lstStyle/>
          <a:p>
            <a:fld id="{70F63544-3858-4327-B6B2-E49B7EA9EE60}" type="slidenum">
              <a:rPr lang="en-GB" smtClean="0"/>
              <a:pPr/>
              <a:t>33</a:t>
            </a:fld>
            <a:endParaRPr lang="en-GB"/>
          </a:p>
        </p:txBody>
      </p:sp>
      <p:sp>
        <p:nvSpPr>
          <p:cNvPr id="2" name="Content Placeholder 7">
            <a:extLst>
              <a:ext uri="{FF2B5EF4-FFF2-40B4-BE49-F238E27FC236}">
                <a16:creationId xmlns:a16="http://schemas.microsoft.com/office/drawing/2014/main" id="{12190830-1018-A52C-7033-3AEDA0B6ADBC}"/>
              </a:ext>
            </a:extLst>
          </p:cNvPr>
          <p:cNvSpPr txBox="1">
            <a:spLocks/>
          </p:cNvSpPr>
          <p:nvPr/>
        </p:nvSpPr>
        <p:spPr>
          <a:xfrm>
            <a:off x="946150" y="4933967"/>
            <a:ext cx="2965450" cy="173586"/>
          </a:xfrm>
          <a:prstGeom prst="rect">
            <a:avLst/>
          </a:prstGeom>
        </p:spPr>
        <p:txBody>
          <a:bodyPr vert="horz" lIns="0" tIns="0" rIns="0" bIns="0" rtlCol="0">
            <a:noAutofit/>
          </a:bodyPr>
          <a:lstStyle>
            <a:lvl1pPr marL="132160" indent="-132160" algn="l" defTabSz="685800" rtl="0" eaLnBrk="1" latinLnBrk="0" hangingPunct="1">
              <a:lnSpc>
                <a:spcPct val="100000"/>
              </a:lnSpc>
              <a:spcBef>
                <a:spcPts val="375"/>
              </a:spcBef>
              <a:spcAft>
                <a:spcPts val="375"/>
              </a:spcAft>
              <a:buClr>
                <a:schemeClr val="accent1"/>
              </a:buClr>
              <a:buSzPct val="90000"/>
              <a:buFont typeface="Wingdings" panose="05000000000000000000" pitchFamily="2" charset="2"/>
              <a:buChar char="à"/>
              <a:defRPr sz="1050" kern="1200" spc="-23" baseline="0">
                <a:solidFill>
                  <a:schemeClr val="tx1"/>
                </a:solidFill>
                <a:latin typeface="+mn-lt"/>
                <a:ea typeface="+mn-ea"/>
                <a:cs typeface="+mn-cs"/>
              </a:defRPr>
            </a:lvl1pPr>
            <a:lvl2pPr marL="0" indent="0" algn="l" defTabSz="685800" rtl="0" eaLnBrk="1" latinLnBrk="0" hangingPunct="1">
              <a:lnSpc>
                <a:spcPct val="100000"/>
              </a:lnSpc>
              <a:spcBef>
                <a:spcPts val="900"/>
              </a:spcBef>
              <a:spcAft>
                <a:spcPts val="0"/>
              </a:spcAft>
              <a:buClr>
                <a:schemeClr val="accent1"/>
              </a:buClr>
              <a:buFont typeface="Wingdings" panose="05000000000000000000" pitchFamily="2" charset="2"/>
              <a:buNone/>
              <a:defRPr sz="1050" kern="1200" spc="-23" baseline="0">
                <a:solidFill>
                  <a:schemeClr val="tx1"/>
                </a:solidFill>
                <a:latin typeface="+mn-lt"/>
                <a:ea typeface="+mn-ea"/>
                <a:cs typeface="+mn-cs"/>
              </a:defRPr>
            </a:lvl2pPr>
            <a:lvl3pPr marL="0" indent="0" algn="l" defTabSz="685800" rtl="0" eaLnBrk="1" latinLnBrk="0" hangingPunct="1">
              <a:lnSpc>
                <a:spcPct val="100000"/>
              </a:lnSpc>
              <a:spcBef>
                <a:spcPts val="1350"/>
              </a:spcBef>
              <a:spcAft>
                <a:spcPts val="450"/>
              </a:spcAft>
              <a:buClr>
                <a:schemeClr val="accent1"/>
              </a:buClr>
              <a:buFont typeface="Inter" panose="02000503000000020004" pitchFamily="2" charset="0"/>
              <a:buNone/>
              <a:tabLst/>
              <a:defRPr sz="1050" b="1" kern="1200" spc="-38" baseline="0">
                <a:solidFill>
                  <a:schemeClr val="tx1"/>
                </a:solidFill>
                <a:latin typeface="Inter SemiBold" panose="02000503000000020004" pitchFamily="2" charset="0"/>
                <a:ea typeface="Inter SemiBold" panose="02000503000000020004" pitchFamily="2" charset="0"/>
                <a:cs typeface="+mn-cs"/>
              </a:defRPr>
            </a:lvl3pPr>
            <a:lvl4pPr marL="128588" indent="-128588" algn="l" defTabSz="685800" rtl="0" eaLnBrk="1" latinLnBrk="0" hangingPunct="1">
              <a:lnSpc>
                <a:spcPct val="110000"/>
              </a:lnSpc>
              <a:spcBef>
                <a:spcPts val="225"/>
              </a:spcBef>
              <a:spcAft>
                <a:spcPts val="225"/>
              </a:spcAft>
              <a:buClr>
                <a:schemeClr val="accent1"/>
              </a:buClr>
              <a:buSzPct val="90000"/>
              <a:buFont typeface="Wingdings" panose="05000000000000000000" pitchFamily="2" charset="2"/>
              <a:buChar char="à"/>
              <a:defRPr sz="900" kern="1200">
                <a:solidFill>
                  <a:schemeClr val="tx1"/>
                </a:solidFill>
                <a:latin typeface="+mn-lt"/>
                <a:ea typeface="+mn-ea"/>
                <a:cs typeface="+mn-cs"/>
              </a:defRPr>
            </a:lvl4pPr>
            <a:lvl5pPr marL="0" indent="0" algn="l" defTabSz="685800" rtl="0" eaLnBrk="1" latinLnBrk="0" hangingPunct="1">
              <a:lnSpc>
                <a:spcPct val="110000"/>
              </a:lnSpc>
              <a:spcBef>
                <a:spcPts val="375"/>
              </a:spcBef>
              <a:spcAft>
                <a:spcPts val="375"/>
              </a:spcAft>
              <a:buClr>
                <a:schemeClr val="accent1"/>
              </a:buClr>
              <a:buFont typeface="Wingdings" panose="05000000000000000000" pitchFamily="2" charset="2"/>
              <a:buNone/>
              <a:defRPr sz="900" kern="1200">
                <a:solidFill>
                  <a:schemeClr val="tx1"/>
                </a:solidFill>
                <a:latin typeface="+mn-lt"/>
                <a:ea typeface="+mn-ea"/>
                <a:cs typeface="+mn-cs"/>
              </a:defRPr>
            </a:lvl5pPr>
            <a:lvl6pPr marL="0" indent="0" algn="l" defTabSz="685800" rtl="0" eaLnBrk="1" latinLnBrk="0" hangingPunct="1">
              <a:lnSpc>
                <a:spcPct val="100000"/>
              </a:lnSpc>
              <a:spcBef>
                <a:spcPts val="900"/>
              </a:spcBef>
              <a:buClr>
                <a:schemeClr val="accent1"/>
              </a:buClr>
              <a:buFont typeface="Inter" panose="02000503000000020004" pitchFamily="2" charset="0"/>
              <a:buNone/>
              <a:defRPr sz="825" b="1" kern="1200" cap="all" baseline="0">
                <a:solidFill>
                  <a:schemeClr val="accent1"/>
                </a:solidFill>
                <a:latin typeface="Inter SemiBold" panose="02000503000000020004" pitchFamily="2" charset="0"/>
                <a:ea typeface="Inter SemiBold" panose="02000503000000020004" pitchFamily="2" charset="0"/>
                <a:cs typeface="+mn-cs"/>
              </a:defRPr>
            </a:lvl6pPr>
            <a:lvl7pPr marL="0" indent="0" algn="l" defTabSz="685800" rtl="0" eaLnBrk="1" latinLnBrk="0" hangingPunct="1">
              <a:lnSpc>
                <a:spcPct val="110000"/>
              </a:lnSpc>
              <a:spcBef>
                <a:spcPts val="375"/>
              </a:spcBef>
              <a:buClr>
                <a:schemeClr val="accent1"/>
              </a:buClr>
              <a:buFont typeface="Inter" panose="02000503000000020004" pitchFamily="2" charset="0"/>
              <a:buNone/>
              <a:defRPr sz="750" kern="1200">
                <a:solidFill>
                  <a:schemeClr val="tx1"/>
                </a:solidFill>
                <a:latin typeface="+mj-lt"/>
                <a:ea typeface="+mn-ea"/>
                <a:cs typeface="+mn-cs"/>
              </a:defRPr>
            </a:lvl7pPr>
            <a:lvl8pPr marL="135731" indent="-135731" algn="l" defTabSz="685800" rtl="0" eaLnBrk="1" latinLnBrk="0" hangingPunct="1">
              <a:lnSpc>
                <a:spcPct val="110000"/>
              </a:lnSpc>
              <a:spcBef>
                <a:spcPts val="375"/>
              </a:spcBef>
              <a:buClr>
                <a:schemeClr val="accent1"/>
              </a:buClr>
              <a:buFont typeface="Wingdings" panose="05000000000000000000" pitchFamily="2" charset="2"/>
              <a:buChar char="à"/>
              <a:defRPr sz="750" kern="1200">
                <a:solidFill>
                  <a:schemeClr val="tx1"/>
                </a:solidFill>
                <a:latin typeface="+mj-lt"/>
                <a:ea typeface="+mn-ea"/>
                <a:cs typeface="+mn-cs"/>
              </a:defRPr>
            </a:lvl8pPr>
            <a:lvl9pPr marL="0" indent="0" algn="l" defTabSz="685800" rtl="0" eaLnBrk="1" latinLnBrk="0" hangingPunct="1">
              <a:lnSpc>
                <a:spcPct val="100000"/>
              </a:lnSpc>
              <a:spcBef>
                <a:spcPts val="1350"/>
              </a:spcBef>
              <a:buClr>
                <a:schemeClr val="accent1"/>
              </a:buClr>
              <a:buFont typeface="Inter" panose="02000503000000020004" pitchFamily="2" charset="0"/>
              <a:buNone/>
              <a:defRPr sz="1350" b="1" kern="1200" spc="-53" baseline="0">
                <a:solidFill>
                  <a:schemeClr val="accent1"/>
                </a:solidFill>
                <a:latin typeface="Inter SemiBold" panose="02000503000000020004" pitchFamily="2" charset="0"/>
                <a:ea typeface="Inter SemiBold" panose="02000503000000020004" pitchFamily="2" charset="0"/>
                <a:cs typeface="+mn-cs"/>
              </a:defRPr>
            </a:lvl9pPr>
          </a:lstStyle>
          <a:p>
            <a:r>
              <a:rPr lang="en-GB" dirty="0"/>
              <a:t>Standing Investments; Same Store</a:t>
            </a:r>
            <a:endParaRPr lang="en-ZA" dirty="0"/>
          </a:p>
        </p:txBody>
      </p:sp>
      <p:graphicFrame>
        <p:nvGraphicFramePr>
          <p:cNvPr id="11" name="Chart 10">
            <a:extLst>
              <a:ext uri="{FF2B5EF4-FFF2-40B4-BE49-F238E27FC236}">
                <a16:creationId xmlns:a16="http://schemas.microsoft.com/office/drawing/2014/main" id="{A8E35690-B262-46F6-AE57-D734DB3B4E72}"/>
              </a:ext>
            </a:extLst>
          </p:cNvPr>
          <p:cNvGraphicFramePr>
            <a:graphicFrameLocks/>
          </p:cNvGraphicFramePr>
          <p:nvPr>
            <p:extLst>
              <p:ext uri="{D42A27DB-BD31-4B8C-83A1-F6EECF244321}">
                <p14:modId xmlns:p14="http://schemas.microsoft.com/office/powerpoint/2010/main" val="1556156468"/>
              </p:ext>
            </p:extLst>
          </p:nvPr>
        </p:nvGraphicFramePr>
        <p:xfrm>
          <a:off x="120650" y="596900"/>
          <a:ext cx="2940050" cy="39793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520944BD-0F84-4B6E-AD60-78BF20BBD1FF}"/>
              </a:ext>
            </a:extLst>
          </p:cNvPr>
          <p:cNvGraphicFramePr>
            <a:graphicFrameLocks/>
          </p:cNvGraphicFramePr>
          <p:nvPr>
            <p:extLst>
              <p:ext uri="{D42A27DB-BD31-4B8C-83A1-F6EECF244321}">
                <p14:modId xmlns:p14="http://schemas.microsoft.com/office/powerpoint/2010/main" val="1897465911"/>
              </p:ext>
            </p:extLst>
          </p:nvPr>
        </p:nvGraphicFramePr>
        <p:xfrm>
          <a:off x="3133724" y="596900"/>
          <a:ext cx="2825750" cy="397933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3667D3E5-140D-49E7-8945-DB7FEB3A5015}"/>
              </a:ext>
            </a:extLst>
          </p:cNvPr>
          <p:cNvGraphicFramePr>
            <a:graphicFrameLocks/>
          </p:cNvGraphicFramePr>
          <p:nvPr>
            <p:extLst>
              <p:ext uri="{D42A27DB-BD31-4B8C-83A1-F6EECF244321}">
                <p14:modId xmlns:p14="http://schemas.microsoft.com/office/powerpoint/2010/main" val="3988714648"/>
              </p:ext>
            </p:extLst>
          </p:nvPr>
        </p:nvGraphicFramePr>
        <p:xfrm>
          <a:off x="6051549" y="596900"/>
          <a:ext cx="2955925" cy="397933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154472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E6EBF4F-8F58-47CF-520C-B560BFE63445}"/>
              </a:ext>
            </a:extLst>
          </p:cNvPr>
          <p:cNvSpPr>
            <a:spLocks noGrp="1"/>
          </p:cNvSpPr>
          <p:nvPr>
            <p:ph type="title"/>
          </p:nvPr>
        </p:nvSpPr>
        <p:spPr/>
        <p:txBody>
          <a:bodyPr/>
          <a:lstStyle/>
          <a:p>
            <a:r>
              <a:rPr lang="en-GB" sz="3200" dirty="0"/>
              <a:t>Summary</a:t>
            </a:r>
            <a:endParaRPr lang="en-ZA" sz="3200" dirty="0"/>
          </a:p>
        </p:txBody>
      </p:sp>
      <p:sp>
        <p:nvSpPr>
          <p:cNvPr id="9" name="Content Placeholder 8">
            <a:extLst>
              <a:ext uri="{FF2B5EF4-FFF2-40B4-BE49-F238E27FC236}">
                <a16:creationId xmlns:a16="http://schemas.microsoft.com/office/drawing/2014/main" id="{53E9A8EB-7F48-14DA-A5FA-EF3C40878E83}"/>
              </a:ext>
            </a:extLst>
          </p:cNvPr>
          <p:cNvSpPr>
            <a:spLocks noGrp="1"/>
          </p:cNvSpPr>
          <p:nvPr>
            <p:ph idx="16"/>
          </p:nvPr>
        </p:nvSpPr>
        <p:spPr/>
        <p:txBody>
          <a:bodyPr/>
          <a:lstStyle/>
          <a:p>
            <a:endParaRPr lang="en-ZA" dirty="0"/>
          </a:p>
        </p:txBody>
      </p:sp>
      <p:sp>
        <p:nvSpPr>
          <p:cNvPr id="10" name="Content Placeholder 9">
            <a:extLst>
              <a:ext uri="{FF2B5EF4-FFF2-40B4-BE49-F238E27FC236}">
                <a16:creationId xmlns:a16="http://schemas.microsoft.com/office/drawing/2014/main" id="{E81191E2-DB38-1B05-33C1-93F4741C7507}"/>
              </a:ext>
            </a:extLst>
          </p:cNvPr>
          <p:cNvSpPr>
            <a:spLocks noGrp="1"/>
          </p:cNvSpPr>
          <p:nvPr>
            <p:ph sz="quarter" idx="17"/>
          </p:nvPr>
        </p:nvSpPr>
        <p:spPr/>
        <p:txBody>
          <a:bodyPr/>
          <a:lstStyle/>
          <a:p>
            <a:r>
              <a:rPr lang="en-GB" dirty="0"/>
              <a:t>South African direct, ungeared  property returns are the highest they have been since 2015, at 11.5%</a:t>
            </a:r>
            <a:endParaRPr lang="en-ZA" dirty="0"/>
          </a:p>
        </p:txBody>
      </p:sp>
      <p:sp>
        <p:nvSpPr>
          <p:cNvPr id="11" name="Content Placeholder 10">
            <a:extLst>
              <a:ext uri="{FF2B5EF4-FFF2-40B4-BE49-F238E27FC236}">
                <a16:creationId xmlns:a16="http://schemas.microsoft.com/office/drawing/2014/main" id="{30B2F784-EC2F-369F-8AEA-60458AA018E4}"/>
              </a:ext>
            </a:extLst>
          </p:cNvPr>
          <p:cNvSpPr>
            <a:spLocks noGrp="1"/>
          </p:cNvSpPr>
          <p:nvPr>
            <p:ph sz="quarter" idx="18"/>
          </p:nvPr>
        </p:nvSpPr>
        <p:spPr/>
        <p:txBody>
          <a:bodyPr/>
          <a:lstStyle/>
          <a:p>
            <a:r>
              <a:rPr lang="en-GB" dirty="0"/>
              <a:t>Both capital growth and income returns have increased compared to previous years</a:t>
            </a:r>
            <a:endParaRPr lang="en-ZA" dirty="0"/>
          </a:p>
        </p:txBody>
      </p:sp>
      <p:sp>
        <p:nvSpPr>
          <p:cNvPr id="12" name="Content Placeholder 11">
            <a:extLst>
              <a:ext uri="{FF2B5EF4-FFF2-40B4-BE49-F238E27FC236}">
                <a16:creationId xmlns:a16="http://schemas.microsoft.com/office/drawing/2014/main" id="{92F28ABB-9368-7A5E-72E8-FF527244EB27}"/>
              </a:ext>
            </a:extLst>
          </p:cNvPr>
          <p:cNvSpPr>
            <a:spLocks noGrp="1"/>
          </p:cNvSpPr>
          <p:nvPr>
            <p:ph sz="quarter" idx="19"/>
          </p:nvPr>
        </p:nvSpPr>
        <p:spPr>
          <a:prstGeom prst="roundRect">
            <a:avLst>
              <a:gd name="adj" fmla="val 3177"/>
            </a:avLst>
          </a:prstGeom>
        </p:spPr>
        <p:txBody>
          <a:bodyPr/>
          <a:lstStyle/>
          <a:p>
            <a:r>
              <a:rPr lang="en-GB" dirty="0"/>
              <a:t>Rental growth is exceeding inflation in all sectors except offices, while vacancies remain flat throughout</a:t>
            </a:r>
            <a:endParaRPr lang="en-ZA" dirty="0"/>
          </a:p>
        </p:txBody>
      </p:sp>
      <p:sp>
        <p:nvSpPr>
          <p:cNvPr id="13" name="Content Placeholder 12">
            <a:extLst>
              <a:ext uri="{FF2B5EF4-FFF2-40B4-BE49-F238E27FC236}">
                <a16:creationId xmlns:a16="http://schemas.microsoft.com/office/drawing/2014/main" id="{471D4179-AEBC-5D29-8497-325664BFEA18}"/>
              </a:ext>
            </a:extLst>
          </p:cNvPr>
          <p:cNvSpPr>
            <a:spLocks noGrp="1"/>
          </p:cNvSpPr>
          <p:nvPr>
            <p:ph sz="quarter" idx="20"/>
          </p:nvPr>
        </p:nvSpPr>
        <p:spPr/>
        <p:txBody>
          <a:bodyPr/>
          <a:lstStyle/>
          <a:p>
            <a:r>
              <a:rPr lang="en-GB" dirty="0"/>
              <a:t>Net Income growth  - only retail is on par, while all other sectors have show growth below inflation </a:t>
            </a:r>
            <a:endParaRPr lang="en-ZA" dirty="0"/>
          </a:p>
        </p:txBody>
      </p:sp>
      <p:sp>
        <p:nvSpPr>
          <p:cNvPr id="14" name="Content Placeholder 13">
            <a:extLst>
              <a:ext uri="{FF2B5EF4-FFF2-40B4-BE49-F238E27FC236}">
                <a16:creationId xmlns:a16="http://schemas.microsoft.com/office/drawing/2014/main" id="{E52FDC23-515E-EC90-3137-6486626B0955}"/>
              </a:ext>
            </a:extLst>
          </p:cNvPr>
          <p:cNvSpPr>
            <a:spLocks noGrp="1"/>
          </p:cNvSpPr>
          <p:nvPr>
            <p:ph sz="quarter" idx="21"/>
          </p:nvPr>
        </p:nvSpPr>
        <p:spPr>
          <a:xfrm>
            <a:off x="7251594" y="1716088"/>
            <a:ext cx="1727813" cy="2288117"/>
          </a:xfrm>
        </p:spPr>
        <p:txBody>
          <a:bodyPr/>
          <a:lstStyle/>
          <a:p>
            <a:r>
              <a:rPr lang="en-GB" sz="1000" dirty="0"/>
              <a:t>The outlook for 2025 is positive. C</a:t>
            </a:r>
            <a:r>
              <a:rPr lang="en-US" sz="1000" dirty="0" err="1">
                <a:solidFill>
                  <a:srgbClr val="000000"/>
                </a:solidFill>
                <a:effectLst/>
                <a:ea typeface="MS Mincho" panose="02020609040205080304" pitchFamily="49" charset="-128"/>
                <a:cs typeface="Roboto" panose="02000000000000000000" pitchFamily="2" charset="0"/>
              </a:rPr>
              <a:t>hallenges</a:t>
            </a:r>
            <a:r>
              <a:rPr lang="en-US" sz="1000" dirty="0">
                <a:solidFill>
                  <a:srgbClr val="000000"/>
                </a:solidFill>
                <a:effectLst/>
                <a:ea typeface="MS Mincho" panose="02020609040205080304" pitchFamily="49" charset="-128"/>
                <a:cs typeface="Roboto" panose="02000000000000000000" pitchFamily="2" charset="0"/>
              </a:rPr>
              <a:t> with electricity supply and costs, water shortages, and geo-political turmoil could dampen growth prospects. </a:t>
            </a:r>
            <a:endParaRPr lang="en-ZA" sz="1200" dirty="0"/>
          </a:p>
        </p:txBody>
      </p:sp>
      <p:sp>
        <p:nvSpPr>
          <p:cNvPr id="15" name="Text Placeholder 14">
            <a:extLst>
              <a:ext uri="{FF2B5EF4-FFF2-40B4-BE49-F238E27FC236}">
                <a16:creationId xmlns:a16="http://schemas.microsoft.com/office/drawing/2014/main" id="{B1575B11-A9AB-C2C9-FE5A-519C3069E20D}"/>
              </a:ext>
            </a:extLst>
          </p:cNvPr>
          <p:cNvSpPr>
            <a:spLocks noGrp="1"/>
          </p:cNvSpPr>
          <p:nvPr>
            <p:ph type="body" sz="quarter" idx="22"/>
          </p:nvPr>
        </p:nvSpPr>
        <p:spPr/>
        <p:txBody>
          <a:bodyPr/>
          <a:lstStyle/>
          <a:p>
            <a:endParaRPr lang="en-ZA" dirty="0"/>
          </a:p>
        </p:txBody>
      </p:sp>
      <p:sp>
        <p:nvSpPr>
          <p:cNvPr id="7" name="Slide Number Placeholder 6">
            <a:extLst>
              <a:ext uri="{FF2B5EF4-FFF2-40B4-BE49-F238E27FC236}">
                <a16:creationId xmlns:a16="http://schemas.microsoft.com/office/drawing/2014/main" id="{E3FF1ADF-DD1D-7255-71D9-801DC0694C28}"/>
              </a:ext>
            </a:extLst>
          </p:cNvPr>
          <p:cNvSpPr>
            <a:spLocks noGrp="1"/>
          </p:cNvSpPr>
          <p:nvPr>
            <p:ph type="sldNum" sz="quarter" idx="4"/>
          </p:nvPr>
        </p:nvSpPr>
        <p:spPr/>
        <p:txBody>
          <a:bodyPr/>
          <a:lstStyle/>
          <a:p>
            <a:fld id="{70F63544-3858-4327-B6B2-E49B7EA9EE60}" type="slidenum">
              <a:rPr lang="en-GB" smtClean="0"/>
              <a:pPr/>
              <a:t>34</a:t>
            </a:fld>
            <a:endParaRPr lang="en-GB"/>
          </a:p>
        </p:txBody>
      </p:sp>
    </p:spTree>
    <p:extLst>
      <p:ext uri="{BB962C8B-B14F-4D97-AF65-F5344CB8AC3E}">
        <p14:creationId xmlns:p14="http://schemas.microsoft.com/office/powerpoint/2010/main" val="1067157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2990F-53E0-4D22-9B64-2079A7B5FF89}"/>
              </a:ext>
            </a:extLst>
          </p:cNvPr>
          <p:cNvSpPr>
            <a:spLocks noGrp="1"/>
          </p:cNvSpPr>
          <p:nvPr>
            <p:ph type="title"/>
          </p:nvPr>
        </p:nvSpPr>
        <p:spPr/>
        <p:txBody>
          <a:bodyPr/>
          <a:lstStyle/>
          <a:p>
            <a:r>
              <a:rPr lang="en-US"/>
              <a:t>About MSCI</a:t>
            </a:r>
            <a:endParaRPr lang="en-US" dirty="0"/>
          </a:p>
        </p:txBody>
      </p:sp>
      <p:sp>
        <p:nvSpPr>
          <p:cNvPr id="3" name="Slide Number Placeholder 2">
            <a:extLst>
              <a:ext uri="{FF2B5EF4-FFF2-40B4-BE49-F238E27FC236}">
                <a16:creationId xmlns:a16="http://schemas.microsoft.com/office/drawing/2014/main" id="{BE933743-51F6-4CF9-A20E-78987E789760}"/>
              </a:ext>
            </a:extLst>
          </p:cNvPr>
          <p:cNvSpPr>
            <a:spLocks noGrp="1"/>
          </p:cNvSpPr>
          <p:nvPr>
            <p:ph type="sldNum" sz="quarter" idx="4"/>
          </p:nvPr>
        </p:nvSpPr>
        <p:spPr/>
        <p:txBody>
          <a:bodyPr/>
          <a:lstStyle/>
          <a:p>
            <a:pPr defTabSz="457189"/>
            <a:fld id="{93AC2C76-E6AA-46CB-A2DE-F6E097F7C440}" type="slidenum">
              <a:rPr lang="en-GB">
                <a:solidFill>
                  <a:srgbClr val="011B2B"/>
                </a:solidFill>
                <a:latin typeface="Roboto"/>
              </a:rPr>
              <a:pPr defTabSz="457189"/>
              <a:t>35</a:t>
            </a:fld>
            <a:endParaRPr lang="en-GB" dirty="0">
              <a:solidFill>
                <a:srgbClr val="011B2B"/>
              </a:solidFill>
              <a:latin typeface="Roboto"/>
            </a:endParaRPr>
          </a:p>
        </p:txBody>
      </p:sp>
      <p:sp>
        <p:nvSpPr>
          <p:cNvPr id="4" name="Content Placeholder 3">
            <a:extLst>
              <a:ext uri="{FF2B5EF4-FFF2-40B4-BE49-F238E27FC236}">
                <a16:creationId xmlns:a16="http://schemas.microsoft.com/office/drawing/2014/main" id="{EDE16BE1-AEBF-45FA-BC1A-BD839696860E}"/>
              </a:ext>
            </a:extLst>
          </p:cNvPr>
          <p:cNvSpPr>
            <a:spLocks noGrp="1"/>
          </p:cNvSpPr>
          <p:nvPr>
            <p:ph idx="1"/>
          </p:nvPr>
        </p:nvSpPr>
        <p:spPr/>
        <p:txBody>
          <a:bodyPr>
            <a:normAutofit/>
          </a:bodyPr>
          <a:lstStyle/>
          <a:p>
            <a:pPr marL="0" indent="0">
              <a:buNone/>
            </a:pPr>
            <a:r>
              <a:rPr lang="en-US" sz="1801" dirty="0"/>
              <a:t>MSCI is a leading provider of critical decision support tools and services for the global investment community. With over 50 years of expertise in research, data and technology, we power better investment decisions by enabling clients to understand and analyze key drivers of risk and return and confidently build more effective portfolios. We create industry-leading research-enhanced solutions that clients use to gain insight into and improve transparency across the investment process. To learn more, please visit </a:t>
            </a:r>
            <a:r>
              <a:rPr lang="en-US" sz="1801" u="sng" dirty="0">
                <a:hlinkClick r:id="rId2"/>
              </a:rPr>
              <a:t>www.msci.com</a:t>
            </a:r>
            <a:r>
              <a:rPr lang="en-US" sz="1801" dirty="0"/>
              <a:t>. </a:t>
            </a:r>
          </a:p>
        </p:txBody>
      </p:sp>
    </p:spTree>
    <p:extLst>
      <p:ext uri="{BB962C8B-B14F-4D97-AF65-F5344CB8AC3E}">
        <p14:creationId xmlns:p14="http://schemas.microsoft.com/office/powerpoint/2010/main" val="33354690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A71DC-5EBD-4405-B229-565C47F53443}"/>
              </a:ext>
            </a:extLst>
          </p:cNvPr>
          <p:cNvSpPr>
            <a:spLocks noGrp="1"/>
          </p:cNvSpPr>
          <p:nvPr>
            <p:ph type="title"/>
          </p:nvPr>
        </p:nvSpPr>
        <p:spPr/>
        <p:txBody>
          <a:bodyPr/>
          <a:lstStyle/>
          <a:p>
            <a:r>
              <a:rPr lang="en-US" dirty="0"/>
              <a:t>Notice and Disclaimer</a:t>
            </a:r>
          </a:p>
        </p:txBody>
      </p:sp>
      <p:sp>
        <p:nvSpPr>
          <p:cNvPr id="3" name="Slide Number Placeholder 2">
            <a:extLst>
              <a:ext uri="{FF2B5EF4-FFF2-40B4-BE49-F238E27FC236}">
                <a16:creationId xmlns:a16="http://schemas.microsoft.com/office/drawing/2014/main" id="{0A06CC60-D8E2-4183-AE18-B43FB4E0DC70}"/>
              </a:ext>
            </a:extLst>
          </p:cNvPr>
          <p:cNvSpPr>
            <a:spLocks noGrp="1"/>
          </p:cNvSpPr>
          <p:nvPr>
            <p:ph type="sldNum" sz="quarter" idx="4"/>
          </p:nvPr>
        </p:nvSpPr>
        <p:spPr/>
        <p:txBody>
          <a:bodyPr/>
          <a:lstStyle/>
          <a:p>
            <a:pPr defTabSz="457189"/>
            <a:fld id="{93AC2C76-E6AA-46CB-A2DE-F6E097F7C440}" type="slidenum">
              <a:rPr lang="en-GB">
                <a:solidFill>
                  <a:srgbClr val="011B2B"/>
                </a:solidFill>
                <a:latin typeface="Roboto"/>
              </a:rPr>
              <a:pPr defTabSz="457189"/>
              <a:t>36</a:t>
            </a:fld>
            <a:endParaRPr lang="en-GB" dirty="0">
              <a:solidFill>
                <a:srgbClr val="011B2B"/>
              </a:solidFill>
              <a:latin typeface="Roboto"/>
            </a:endParaRPr>
          </a:p>
        </p:txBody>
      </p:sp>
      <p:sp>
        <p:nvSpPr>
          <p:cNvPr id="10" name="Content Placeholder 9">
            <a:extLst>
              <a:ext uri="{FF2B5EF4-FFF2-40B4-BE49-F238E27FC236}">
                <a16:creationId xmlns:a16="http://schemas.microsoft.com/office/drawing/2014/main" id="{CFB83AE0-0174-DF4F-891C-4507F99B9EA1}"/>
              </a:ext>
            </a:extLst>
          </p:cNvPr>
          <p:cNvSpPr>
            <a:spLocks noGrp="1"/>
          </p:cNvSpPr>
          <p:nvPr>
            <p:ph idx="1"/>
          </p:nvPr>
        </p:nvSpPr>
        <p:spPr>
          <a:xfrm>
            <a:off x="285751" y="945542"/>
            <a:ext cx="8568191" cy="3608364"/>
          </a:xfrm>
        </p:spPr>
        <p:txBody>
          <a:bodyPr>
            <a:noAutofit/>
          </a:bodyPr>
          <a:lstStyle/>
          <a:p>
            <a:pPr marL="0" indent="0">
              <a:spcBef>
                <a:spcPts val="300"/>
              </a:spcBef>
              <a:buNone/>
            </a:pPr>
            <a:r>
              <a:rPr lang="en-US" sz="550" dirty="0"/>
              <a:t>This document and all of the information contained in it, including without limitation all text, data, graphs, charts (collectively, the “Information”) is the property of MSCI Inc. or its subsidiaries (collectively, “MSCI”), or MSCI’s licensors, direct or indirect suppliers or any third party involved in making or compiling any Information (collectively, with MSCI, the “Information Providers”) and is provided for informational purposes only. The Information may not be modified, reverse-engineered, reproduced or </a:t>
            </a:r>
            <a:r>
              <a:rPr lang="en-US" sz="550" dirty="0" err="1"/>
              <a:t>redisseminated</a:t>
            </a:r>
            <a:r>
              <a:rPr lang="en-US" sz="550" dirty="0"/>
              <a:t> in whole or in part without prior written permission from MSCI. </a:t>
            </a:r>
            <a:r>
              <a:rPr lang="en-GB" sz="550" dirty="0"/>
              <a:t>All rights in the Information are reserved by MSCI and/or its Information Providers.</a:t>
            </a:r>
            <a:endParaRPr lang="en-US" sz="550" dirty="0"/>
          </a:p>
          <a:p>
            <a:pPr marL="0" indent="0">
              <a:spcBef>
                <a:spcPts val="300"/>
              </a:spcBef>
              <a:buNone/>
            </a:pPr>
            <a:r>
              <a:rPr lang="en-US" sz="550" dirty="0"/>
              <a:t>The Information may not be used to create derivative works or to verify or correct other data or information. For example (but without limitation), the Information may not be used to create indexes, databases, risk models, analytics, software, or in connection with the issuing, offering, sponsoring, managing or marketing of any securities, portfolios, financial products or other investment vehicles utilizing or based on, linked to, tracking or otherwise derived from the Information or any other MSCI data, information, products or services. </a:t>
            </a:r>
          </a:p>
          <a:p>
            <a:pPr marL="0" indent="0">
              <a:spcBef>
                <a:spcPts val="300"/>
              </a:spcBef>
              <a:buNone/>
            </a:pPr>
            <a:r>
              <a:rPr lang="en-US" sz="550" dirty="0"/>
              <a:t>The user of the Information assumes the entire risk of any use it may make or permit to be made of the Information. NONE OF THE INFORMATION PROVIDERS MAKES ANY EXPRESS OR IMPLIED WARRANTIES OR REPRESENTATIONS WITH RESPECT TO THE INFORMATION (OR THE RESULTS TO BE OBTAINED BY THE USE THEREOF), AND TO THE MAXIMUM EXTENT PERMITTED BY APPLICABLE LAW, EACH INFORMATION PROVIDER EXPRESSLY DISCLAIMS ALL IMPLIED WARRANTIES (INCLUDING, WITHOUT LIMITATION, ANY IMPLIED WARRANTIES OF ORIGINALITY, ACCURACY, TIMELINESS, NON-INFRINGEMENT, COMPLETENESS, MERCHANTABILITY AND FITNESS FOR A PARTICULAR PURPOSE) WITH RESPECT TO ANY OF THE INFORMATION.</a:t>
            </a:r>
          </a:p>
          <a:p>
            <a:pPr marL="0" indent="0">
              <a:spcBef>
                <a:spcPts val="300"/>
              </a:spcBef>
              <a:buNone/>
            </a:pPr>
            <a:r>
              <a:rPr lang="en-US" sz="550" dirty="0"/>
              <a:t>Without limiting any of the foregoing and to the maximum extent permitted by applicable law, in no event shall any Information Provider have any liability regarding any of the Information for any direct, indirect, special, punitive, consequential (including lost profits) or any other damages even if notified of the possibility of such damages. The foregoing shall not exclude or limit any liability that may not by applicable law be excluded or limited, including without limitation (as applicable), any liability for death or personal injury to the extent that such injury results from the negligence or willful default of itself, its servants, agents or sub-contractors. </a:t>
            </a:r>
          </a:p>
          <a:p>
            <a:pPr marL="0" indent="0">
              <a:spcBef>
                <a:spcPts val="300"/>
              </a:spcBef>
              <a:buNone/>
            </a:pPr>
            <a:r>
              <a:rPr lang="en-US" sz="550" dirty="0"/>
              <a:t>Information containing any historical information, data or analysis should not be taken as an indication or guarantee of any future performance, analysis, forecast or prediction. Past performance does not guarantee future results. </a:t>
            </a:r>
          </a:p>
          <a:p>
            <a:pPr marL="0" indent="0">
              <a:spcBef>
                <a:spcPts val="300"/>
              </a:spcBef>
              <a:buNone/>
            </a:pPr>
            <a:r>
              <a:rPr lang="en-US" sz="550" dirty="0"/>
              <a:t>The Information should not be relied on and is not a substitute for the skill, judgment and experience of the user, its management, employees, advisors and/or clients when making investment and other business decisions. All Information is impersonal and not tailored to the needs of any person, entity or group of persons.</a:t>
            </a:r>
          </a:p>
          <a:p>
            <a:pPr marL="0" indent="0">
              <a:spcBef>
                <a:spcPts val="300"/>
              </a:spcBef>
              <a:buNone/>
            </a:pPr>
            <a:r>
              <a:rPr lang="en-US" sz="550" dirty="0"/>
              <a:t>None of the Information constitutes an offer to sell (or a solicitation of an offer to buy), any security, financial product or other investment vehicle or any trading strategy. </a:t>
            </a:r>
          </a:p>
          <a:p>
            <a:pPr marL="0" indent="0">
              <a:spcBef>
                <a:spcPts val="300"/>
              </a:spcBef>
              <a:buNone/>
            </a:pPr>
            <a:r>
              <a:rPr lang="en-US" sz="550" dirty="0"/>
              <a:t>It is not possible to invest directly in an index. Exposure to an asset class or trading strategy or other category represented by an index is only available through third party investable instruments (if any) based on that index. MSCI does not issue, sponsor, endorse, market, offer, review or otherwise express any opinion regarding any fund, ETF, derivative or other security, investment, financial product or trading strategy that is based on, linked to or seeks to provide an investment return related to the performance of any MSCI index (collectively, “Index Linked Investments”). MSCI makes no assurance that any Index Linked Investments will accurately track index performance or provide positive investment returns. MSCI Inc. is not an investment adviser or fiduciary and MSCI makes no representation regarding the advisability of investing in any Index Linked Investments.</a:t>
            </a:r>
          </a:p>
          <a:p>
            <a:pPr marL="0" indent="0">
              <a:spcBef>
                <a:spcPts val="300"/>
              </a:spcBef>
              <a:buNone/>
            </a:pPr>
            <a:r>
              <a:rPr lang="en-US" sz="550" dirty="0"/>
              <a:t>Index returns do not represent the results of actual trading of investible assets/securities. MSCI maintains and calculates indexes, but does not manage actual assets. Index returns do not reflect payment of any sales charges or fees an investor may pay to purchase the securities underlying the index or Index Linked Investments. The imposition of these fees and charges would cause the performance of an Index Linked Investment to be different than the MSCI index performance.</a:t>
            </a:r>
          </a:p>
          <a:p>
            <a:pPr marL="0" indent="0">
              <a:spcBef>
                <a:spcPts val="300"/>
              </a:spcBef>
              <a:buNone/>
            </a:pPr>
            <a:r>
              <a:rPr lang="en-US" sz="550" dirty="0"/>
              <a:t>The Information may contain back tested data. Back-tested performance is not actual performance, but is hypothetical. There are frequently material differences between back tested performance results and actual results subsequently achieved by any investment strategy. </a:t>
            </a:r>
          </a:p>
          <a:p>
            <a:pPr marL="0" indent="0">
              <a:spcBef>
                <a:spcPts val="300"/>
              </a:spcBef>
              <a:buNone/>
            </a:pPr>
            <a:r>
              <a:rPr lang="en-US" sz="550" dirty="0"/>
              <a:t>Constituents of MSCI equity indexes are listed companies, which are included in or excluded from the indexes according to the application of the relevant index methodologies. Accordingly, constituents in MSCI equity indexes may include MSCI Inc., clients of MSCI or suppliers to MSCI. Inclusion of a security within an MSCI index is not a recommendation by MSCI to buy, sell, or hold such security, nor is it considered to be investment advice.</a:t>
            </a:r>
          </a:p>
          <a:p>
            <a:pPr marL="0" indent="0">
              <a:spcBef>
                <a:spcPts val="300"/>
              </a:spcBef>
              <a:buNone/>
            </a:pPr>
            <a:r>
              <a:rPr lang="en-US" sz="550" dirty="0"/>
              <a:t>Data and information produced by various affiliates of MSCI Inc., including MSCI ESG Research LLC and Barra LLC, may be used in calculating certain MSCI indexes. More information can be found in the relevant index methodologies on www.msci.com. </a:t>
            </a:r>
          </a:p>
          <a:p>
            <a:pPr marL="0" indent="0">
              <a:spcBef>
                <a:spcPts val="300"/>
              </a:spcBef>
              <a:buNone/>
            </a:pPr>
            <a:r>
              <a:rPr lang="en-US" sz="550" dirty="0"/>
              <a:t>MSCI receives compensation in connection with licensing its indexes to third parties. MSCI Inc.’s revenue includes fees based on assets in Index Linked Investments. Information can be found in MSCI Inc.’s company filings on the Investor Relations section of </a:t>
            </a:r>
            <a:r>
              <a:rPr lang="en-US" sz="550" dirty="0" err="1"/>
              <a:t>www.msci.com</a:t>
            </a:r>
            <a:r>
              <a:rPr lang="en-US" sz="550" dirty="0"/>
              <a:t>.</a:t>
            </a:r>
          </a:p>
          <a:p>
            <a:pPr marL="0" indent="0">
              <a:spcBef>
                <a:spcPts val="300"/>
              </a:spcBef>
              <a:buNone/>
            </a:pPr>
            <a:r>
              <a:rPr lang="en-US" sz="550" dirty="0"/>
              <a:t>MSCI ESG Research LLC is a Registered Investment Adviser under the Investment Advisers Act of 1940 and a subsidiary of MSCI Inc. Except with respect to any applicable products or services from MSCI ESG Research, neither MSCI nor any of its products or services recommends, endorses, approves or otherwise expresses any opinion regarding any issuer, securities, financial products or instruments or trading strategies and MSCI’s products or services are not intended to constitute investment advice or a recommendation to make (or refrain from making) any kind of investment decision and may not be relied on as such. Issuers mentioned or included in any MSCI ESG Research materials may include MSCI Inc., clients of MSCI or suppliers to MSCI, and may also purchase research or other products or services from MSCI ESG Research. MSCI ESG Research materials, including materials utilized in any MSCI ESG Indexes or other products, have not been submitted to, nor received approval from, the United States Securities and Exchange Commission or any other regulatory body.</a:t>
            </a:r>
          </a:p>
          <a:p>
            <a:pPr marL="0" indent="0">
              <a:spcBef>
                <a:spcPts val="300"/>
              </a:spcBef>
              <a:buNone/>
            </a:pPr>
            <a:r>
              <a:rPr lang="en-US" sz="550" dirty="0"/>
              <a:t>Any use of or access to products, services or information of MSCI requires a license from MSCI. MSCI, Barra, </a:t>
            </a:r>
            <a:r>
              <a:rPr lang="en-US" sz="550" dirty="0" err="1"/>
              <a:t>RiskMetrics</a:t>
            </a:r>
            <a:r>
              <a:rPr lang="en-US" sz="550" dirty="0"/>
              <a:t>, IPD and other MSCI brands and product names are the trademarks, service marks, or registered trademarks of MSCI or its subsidiaries in the United States and other jurisdictions. The Global Industry Classification Standard (GICS) was developed by and is the exclusive property of MSCI and S&amp;P Global Market Intelligence. “Global Industry Classification Standard (GICS)” is a service mark of MSCI and S&amp;P Global Market Intelligence.</a:t>
            </a:r>
          </a:p>
          <a:p>
            <a:pPr marL="0" indent="0">
              <a:spcBef>
                <a:spcPts val="300"/>
              </a:spcBef>
              <a:buNone/>
            </a:pPr>
            <a:r>
              <a:rPr lang="en-GB" sz="550" dirty="0"/>
              <a:t>Privacy notice: For information about how MSCI collects and uses personal data, please refer to our Privacy Notice at https://www.msci.com/privacy-pledge.</a:t>
            </a:r>
          </a:p>
        </p:txBody>
      </p:sp>
      <p:sp>
        <p:nvSpPr>
          <p:cNvPr id="11" name="Text Placeholder 10">
            <a:extLst>
              <a:ext uri="{FF2B5EF4-FFF2-40B4-BE49-F238E27FC236}">
                <a16:creationId xmlns:a16="http://schemas.microsoft.com/office/drawing/2014/main" id="{D611D56B-433C-6F44-BD5D-482E0F834403}"/>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6460546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523F63B-62C5-0953-913B-D0B4738D15C0}"/>
            </a:ext>
          </a:extLst>
        </p:cNvPr>
        <p:cNvGrpSpPr/>
        <p:nvPr/>
      </p:nvGrpSpPr>
      <p:grpSpPr>
        <a:xfrm>
          <a:off x="0" y="0"/>
          <a:ext cx="0" cy="0"/>
          <a:chOff x="0" y="0"/>
          <a:chExt cx="0" cy="0"/>
        </a:xfrm>
      </p:grpSpPr>
      <p:sp>
        <p:nvSpPr>
          <p:cNvPr id="14" name="Text Placeholder 13">
            <a:extLst>
              <a:ext uri="{FF2B5EF4-FFF2-40B4-BE49-F238E27FC236}">
                <a16:creationId xmlns:a16="http://schemas.microsoft.com/office/drawing/2014/main" id="{3018C999-9B1A-27CA-B47B-D5460C42905B}"/>
              </a:ext>
            </a:extLst>
          </p:cNvPr>
          <p:cNvSpPr>
            <a:spLocks noGrp="1"/>
          </p:cNvSpPr>
          <p:nvPr>
            <p:ph type="body" sz="quarter" idx="15"/>
          </p:nvPr>
        </p:nvSpPr>
        <p:spPr/>
        <p:txBody>
          <a:bodyPr/>
          <a:lstStyle/>
          <a:p>
            <a:r>
              <a:rPr lang="en-GB" dirty="0"/>
              <a:t>Source: MSCI</a:t>
            </a:r>
          </a:p>
        </p:txBody>
      </p:sp>
      <p:sp>
        <p:nvSpPr>
          <p:cNvPr id="10" name="Title 9">
            <a:extLst>
              <a:ext uri="{FF2B5EF4-FFF2-40B4-BE49-F238E27FC236}">
                <a16:creationId xmlns:a16="http://schemas.microsoft.com/office/drawing/2014/main" id="{763D75C3-CDF0-690D-FA88-6522B23BF289}"/>
              </a:ext>
            </a:extLst>
          </p:cNvPr>
          <p:cNvSpPr>
            <a:spLocks noGrp="1"/>
          </p:cNvSpPr>
          <p:nvPr>
            <p:ph type="title"/>
          </p:nvPr>
        </p:nvSpPr>
        <p:spPr>
          <a:xfrm>
            <a:off x="285751" y="202368"/>
            <a:ext cx="8572499" cy="646738"/>
          </a:xfrm>
        </p:spPr>
        <p:txBody>
          <a:bodyPr/>
          <a:lstStyle/>
          <a:p>
            <a:r>
              <a:rPr lang="en-GB" sz="2400" dirty="0"/>
              <a:t>x</a:t>
            </a:r>
            <a:endParaRPr lang="en-ZA" sz="2400" dirty="0"/>
          </a:p>
        </p:txBody>
      </p:sp>
      <p:sp>
        <p:nvSpPr>
          <p:cNvPr id="4" name="Slide Number Placeholder 3">
            <a:extLst>
              <a:ext uri="{FF2B5EF4-FFF2-40B4-BE49-F238E27FC236}">
                <a16:creationId xmlns:a16="http://schemas.microsoft.com/office/drawing/2014/main" id="{FD52A688-EEA1-8494-50E6-1E5447B11DC7}"/>
              </a:ext>
            </a:extLst>
          </p:cNvPr>
          <p:cNvSpPr>
            <a:spLocks noGrp="1"/>
          </p:cNvSpPr>
          <p:nvPr>
            <p:ph type="sldNum" sz="quarter" idx="4"/>
          </p:nvPr>
        </p:nvSpPr>
        <p:spPr/>
        <p:txBody>
          <a:bodyPr/>
          <a:lstStyle/>
          <a:p>
            <a:fld id="{70F63544-3858-4327-B6B2-E49B7EA9EE60}" type="slidenum">
              <a:rPr lang="en-GB" smtClean="0"/>
              <a:pPr/>
              <a:t>37</a:t>
            </a:fld>
            <a:endParaRPr lang="en-GB"/>
          </a:p>
        </p:txBody>
      </p:sp>
      <p:graphicFrame>
        <p:nvGraphicFramePr>
          <p:cNvPr id="11" name="Content Placeholder 10">
            <a:extLst>
              <a:ext uri="{FF2B5EF4-FFF2-40B4-BE49-F238E27FC236}">
                <a16:creationId xmlns:a16="http://schemas.microsoft.com/office/drawing/2014/main" id="{FDBACC5D-F688-4BA4-B67A-653B2FABD028}"/>
              </a:ext>
            </a:extLst>
          </p:cNvPr>
          <p:cNvGraphicFramePr>
            <a:graphicFrameLocks noGrp="1"/>
          </p:cNvGraphicFramePr>
          <p:nvPr>
            <p:ph idx="14"/>
            <p:extLst>
              <p:ext uri="{D42A27DB-BD31-4B8C-83A1-F6EECF244321}">
                <p14:modId xmlns:p14="http://schemas.microsoft.com/office/powerpoint/2010/main" val="2025573928"/>
              </p:ext>
            </p:extLst>
          </p:nvPr>
        </p:nvGraphicFramePr>
        <p:xfrm>
          <a:off x="285749" y="649065"/>
          <a:ext cx="8572499" cy="24563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A8EC7AE0-2519-491E-B5D5-3BB6A153C0F8}"/>
              </a:ext>
            </a:extLst>
          </p:cNvPr>
          <p:cNvGraphicFramePr>
            <a:graphicFrameLocks/>
          </p:cNvGraphicFramePr>
          <p:nvPr>
            <p:extLst>
              <p:ext uri="{D42A27DB-BD31-4B8C-83A1-F6EECF244321}">
                <p14:modId xmlns:p14="http://schemas.microsoft.com/office/powerpoint/2010/main" val="2774939864"/>
              </p:ext>
            </p:extLst>
          </p:nvPr>
        </p:nvGraphicFramePr>
        <p:xfrm>
          <a:off x="202509" y="3212420"/>
          <a:ext cx="8585677" cy="12567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46618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F9A9939-B799-CD65-E3F3-64B4E3020433}"/>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E6BD791-CE13-2AAE-FAE7-C7BACF088352}"/>
              </a:ext>
            </a:extLst>
          </p:cNvPr>
          <p:cNvSpPr>
            <a:spLocks noGrp="1"/>
          </p:cNvSpPr>
          <p:nvPr>
            <p:ph idx="1"/>
          </p:nvPr>
        </p:nvSpPr>
        <p:spPr>
          <a:xfrm>
            <a:off x="285749" y="4478844"/>
            <a:ext cx="2000250" cy="190013"/>
          </a:xfrm>
        </p:spPr>
        <p:txBody>
          <a:bodyPr/>
          <a:lstStyle/>
          <a:p>
            <a:r>
              <a:rPr lang="en-GB" dirty="0"/>
              <a:t>Standing Investments</a:t>
            </a:r>
            <a:endParaRPr lang="en-ZA" dirty="0"/>
          </a:p>
        </p:txBody>
      </p:sp>
      <p:sp>
        <p:nvSpPr>
          <p:cNvPr id="6" name="Content Placeholder 5">
            <a:extLst>
              <a:ext uri="{FF2B5EF4-FFF2-40B4-BE49-F238E27FC236}">
                <a16:creationId xmlns:a16="http://schemas.microsoft.com/office/drawing/2014/main" id="{98D2FF06-B032-F2DB-03B3-956E24E4C05D}"/>
              </a:ext>
            </a:extLst>
          </p:cNvPr>
          <p:cNvSpPr>
            <a:spLocks noGrp="1"/>
          </p:cNvSpPr>
          <p:nvPr>
            <p:ph idx="13"/>
          </p:nvPr>
        </p:nvSpPr>
        <p:spPr/>
        <p:txBody>
          <a:bodyPr/>
          <a:lstStyle/>
          <a:p>
            <a:r>
              <a:rPr lang="en-GB" dirty="0"/>
              <a:t>Sector Analysis</a:t>
            </a:r>
            <a:endParaRPr lang="en-ZA" dirty="0"/>
          </a:p>
        </p:txBody>
      </p:sp>
      <p:graphicFrame>
        <p:nvGraphicFramePr>
          <p:cNvPr id="2" name="Content Placeholder 1">
            <a:extLst>
              <a:ext uri="{FF2B5EF4-FFF2-40B4-BE49-F238E27FC236}">
                <a16:creationId xmlns:a16="http://schemas.microsoft.com/office/drawing/2014/main" id="{1739E43A-9D52-4A1A-B29C-CC74DAFD8714}"/>
              </a:ext>
            </a:extLst>
          </p:cNvPr>
          <p:cNvGraphicFramePr>
            <a:graphicFrameLocks noGrp="1"/>
          </p:cNvGraphicFramePr>
          <p:nvPr>
            <p:ph idx="14"/>
            <p:extLst>
              <p:ext uri="{D42A27DB-BD31-4B8C-83A1-F6EECF244321}">
                <p14:modId xmlns:p14="http://schemas.microsoft.com/office/powerpoint/2010/main" val="327351758"/>
              </p:ext>
            </p:extLst>
          </p:nvPr>
        </p:nvGraphicFramePr>
        <p:xfrm>
          <a:off x="2571750" y="285750"/>
          <a:ext cx="6286500" cy="4294188"/>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Placeholder 13">
            <a:extLst>
              <a:ext uri="{FF2B5EF4-FFF2-40B4-BE49-F238E27FC236}">
                <a16:creationId xmlns:a16="http://schemas.microsoft.com/office/drawing/2014/main" id="{FB028DAF-503B-B009-89E6-4E575D534900}"/>
              </a:ext>
            </a:extLst>
          </p:cNvPr>
          <p:cNvSpPr>
            <a:spLocks noGrp="1"/>
          </p:cNvSpPr>
          <p:nvPr>
            <p:ph type="body" sz="quarter" idx="15"/>
          </p:nvPr>
        </p:nvSpPr>
        <p:spPr/>
        <p:txBody>
          <a:bodyPr/>
          <a:lstStyle/>
          <a:p>
            <a:r>
              <a:rPr lang="en-GB" dirty="0"/>
              <a:t>Source: MSCI</a:t>
            </a:r>
          </a:p>
        </p:txBody>
      </p:sp>
      <p:sp>
        <p:nvSpPr>
          <p:cNvPr id="10" name="Title 9">
            <a:extLst>
              <a:ext uri="{FF2B5EF4-FFF2-40B4-BE49-F238E27FC236}">
                <a16:creationId xmlns:a16="http://schemas.microsoft.com/office/drawing/2014/main" id="{4E94D8D2-E96D-D6DF-21A5-9D3D48CFC588}"/>
              </a:ext>
            </a:extLst>
          </p:cNvPr>
          <p:cNvSpPr>
            <a:spLocks noGrp="1"/>
          </p:cNvSpPr>
          <p:nvPr>
            <p:ph type="title"/>
          </p:nvPr>
        </p:nvSpPr>
        <p:spPr/>
        <p:txBody>
          <a:bodyPr/>
          <a:lstStyle/>
          <a:p>
            <a:r>
              <a:rPr lang="en-GB" sz="2400" dirty="0"/>
              <a:t>Vacancies stable for each sector except for residential where there was an uptick</a:t>
            </a:r>
            <a:endParaRPr lang="en-ZA" sz="2400" dirty="0"/>
          </a:p>
        </p:txBody>
      </p:sp>
      <p:sp>
        <p:nvSpPr>
          <p:cNvPr id="4" name="Slide Number Placeholder 3">
            <a:extLst>
              <a:ext uri="{FF2B5EF4-FFF2-40B4-BE49-F238E27FC236}">
                <a16:creationId xmlns:a16="http://schemas.microsoft.com/office/drawing/2014/main" id="{1F4512BD-5EAF-76C9-0EE8-57B318034DFF}"/>
              </a:ext>
            </a:extLst>
          </p:cNvPr>
          <p:cNvSpPr>
            <a:spLocks noGrp="1"/>
          </p:cNvSpPr>
          <p:nvPr>
            <p:ph type="sldNum" sz="quarter" idx="4"/>
          </p:nvPr>
        </p:nvSpPr>
        <p:spPr/>
        <p:txBody>
          <a:bodyPr/>
          <a:lstStyle/>
          <a:p>
            <a:fld id="{70F63544-3858-4327-B6B2-E49B7EA9EE60}" type="slidenum">
              <a:rPr lang="en-GB" smtClean="0"/>
              <a:pPr/>
              <a:t>38</a:t>
            </a:fld>
            <a:endParaRPr lang="en-GB"/>
          </a:p>
        </p:txBody>
      </p:sp>
      <p:sp>
        <p:nvSpPr>
          <p:cNvPr id="7" name="Content Placeholder 3">
            <a:extLst>
              <a:ext uri="{FF2B5EF4-FFF2-40B4-BE49-F238E27FC236}">
                <a16:creationId xmlns:a16="http://schemas.microsoft.com/office/drawing/2014/main" id="{F02F1A6D-63E1-B659-B3BE-7BF0271A7160}"/>
              </a:ext>
            </a:extLst>
          </p:cNvPr>
          <p:cNvSpPr txBox="1">
            <a:spLocks/>
          </p:cNvSpPr>
          <p:nvPr/>
        </p:nvSpPr>
        <p:spPr>
          <a:xfrm>
            <a:off x="285750" y="4316619"/>
            <a:ext cx="2000250" cy="285750"/>
          </a:xfrm>
          <a:prstGeom prst="rect">
            <a:avLst/>
          </a:prstGeom>
        </p:spPr>
        <p:txBody>
          <a:bodyPr vert="horz" lIns="0" tIns="0" rIns="0" bIns="0" rtlCol="0">
            <a:noAutofit/>
          </a:bodyPr>
          <a:lstStyle>
            <a:lvl1pPr marL="0" indent="0" algn="l" defTabSz="685800" rtl="0" eaLnBrk="1" latinLnBrk="0" hangingPunct="1">
              <a:lnSpc>
                <a:spcPct val="100000"/>
              </a:lnSpc>
              <a:spcBef>
                <a:spcPts val="375"/>
              </a:spcBef>
              <a:spcAft>
                <a:spcPts val="375"/>
              </a:spcAft>
              <a:buClr>
                <a:schemeClr val="accent1"/>
              </a:buClr>
              <a:buSzPct val="90000"/>
              <a:buFont typeface="Wingdings" panose="05000000000000000000" pitchFamily="2" charset="2"/>
              <a:buNone/>
              <a:defRPr sz="1050" kern="1200" cap="none" spc="0" baseline="0">
                <a:solidFill>
                  <a:schemeClr val="tx1"/>
                </a:solidFill>
                <a:latin typeface="Inter SemiBold" panose="02000503000000020004" pitchFamily="2" charset="0"/>
                <a:ea typeface="Inter SemiBold" panose="02000503000000020004" pitchFamily="2" charset="0"/>
                <a:cs typeface="Inter SemiBold" panose="02000503000000020004" pitchFamily="2" charset="0"/>
              </a:defRPr>
            </a:lvl1pPr>
            <a:lvl2pPr marL="0" indent="0" algn="l" defTabSz="685800" rtl="0" eaLnBrk="1" latinLnBrk="0" hangingPunct="1">
              <a:lnSpc>
                <a:spcPct val="100000"/>
              </a:lnSpc>
              <a:spcBef>
                <a:spcPts val="900"/>
              </a:spcBef>
              <a:spcAft>
                <a:spcPts val="0"/>
              </a:spcAft>
              <a:buClr>
                <a:schemeClr val="accent1"/>
              </a:buClr>
              <a:buFont typeface="Wingdings" panose="05000000000000000000" pitchFamily="2" charset="2"/>
              <a:buNone/>
              <a:defRPr sz="1050" kern="1200" spc="-23" baseline="0">
                <a:solidFill>
                  <a:schemeClr val="tx1"/>
                </a:solidFill>
                <a:latin typeface="+mn-lt"/>
                <a:ea typeface="+mn-ea"/>
                <a:cs typeface="+mn-cs"/>
              </a:defRPr>
            </a:lvl2pPr>
            <a:lvl3pPr marL="0" indent="0" algn="l" defTabSz="685800" rtl="0" eaLnBrk="1" latinLnBrk="0" hangingPunct="1">
              <a:lnSpc>
                <a:spcPct val="100000"/>
              </a:lnSpc>
              <a:spcBef>
                <a:spcPts val="1350"/>
              </a:spcBef>
              <a:spcAft>
                <a:spcPts val="450"/>
              </a:spcAft>
              <a:buClr>
                <a:schemeClr val="accent1"/>
              </a:buClr>
              <a:buFont typeface="Inter" panose="02000503000000020004" pitchFamily="2" charset="0"/>
              <a:buNone/>
              <a:tabLst/>
              <a:defRPr sz="1050" b="1" kern="1200" spc="-38" baseline="0">
                <a:solidFill>
                  <a:schemeClr val="tx1"/>
                </a:solidFill>
                <a:latin typeface="Inter SemiBold" panose="02000503000000020004" pitchFamily="2" charset="0"/>
                <a:ea typeface="Inter SemiBold" panose="02000503000000020004" pitchFamily="2" charset="0"/>
                <a:cs typeface="+mn-cs"/>
              </a:defRPr>
            </a:lvl3pPr>
            <a:lvl4pPr marL="128588" indent="-128588" algn="l" defTabSz="685800" rtl="0" eaLnBrk="1" latinLnBrk="0" hangingPunct="1">
              <a:lnSpc>
                <a:spcPct val="110000"/>
              </a:lnSpc>
              <a:spcBef>
                <a:spcPts val="225"/>
              </a:spcBef>
              <a:spcAft>
                <a:spcPts val="225"/>
              </a:spcAft>
              <a:buClr>
                <a:schemeClr val="accent1"/>
              </a:buClr>
              <a:buSzPct val="90000"/>
              <a:buFont typeface="Wingdings" panose="05000000000000000000" pitchFamily="2" charset="2"/>
              <a:buChar char="à"/>
              <a:defRPr sz="900" kern="1200">
                <a:solidFill>
                  <a:schemeClr val="tx1"/>
                </a:solidFill>
                <a:latin typeface="+mn-lt"/>
                <a:ea typeface="+mn-ea"/>
                <a:cs typeface="+mn-cs"/>
              </a:defRPr>
            </a:lvl4pPr>
            <a:lvl5pPr marL="0" indent="0" algn="l" defTabSz="685800" rtl="0" eaLnBrk="1" latinLnBrk="0" hangingPunct="1">
              <a:lnSpc>
                <a:spcPct val="110000"/>
              </a:lnSpc>
              <a:spcBef>
                <a:spcPts val="375"/>
              </a:spcBef>
              <a:spcAft>
                <a:spcPts val="375"/>
              </a:spcAft>
              <a:buClr>
                <a:schemeClr val="accent1"/>
              </a:buClr>
              <a:buFont typeface="Wingdings" panose="05000000000000000000" pitchFamily="2" charset="2"/>
              <a:buNone/>
              <a:defRPr sz="900" kern="1200">
                <a:solidFill>
                  <a:schemeClr val="tx1"/>
                </a:solidFill>
                <a:latin typeface="+mn-lt"/>
                <a:ea typeface="+mn-ea"/>
                <a:cs typeface="+mn-cs"/>
              </a:defRPr>
            </a:lvl5pPr>
            <a:lvl6pPr marL="0" indent="0" algn="l" defTabSz="685800" rtl="0" eaLnBrk="1" latinLnBrk="0" hangingPunct="1">
              <a:lnSpc>
                <a:spcPct val="100000"/>
              </a:lnSpc>
              <a:spcBef>
                <a:spcPts val="900"/>
              </a:spcBef>
              <a:buClr>
                <a:schemeClr val="accent1"/>
              </a:buClr>
              <a:buFont typeface="Inter" panose="02000503000000020004" pitchFamily="2" charset="0"/>
              <a:buNone/>
              <a:defRPr sz="825" b="1" kern="1200" cap="all" baseline="0">
                <a:solidFill>
                  <a:schemeClr val="accent1"/>
                </a:solidFill>
                <a:latin typeface="Inter SemiBold" panose="02000503000000020004" pitchFamily="2" charset="0"/>
                <a:ea typeface="Inter SemiBold" panose="02000503000000020004" pitchFamily="2" charset="0"/>
                <a:cs typeface="+mn-cs"/>
              </a:defRPr>
            </a:lvl6pPr>
            <a:lvl7pPr marL="0" indent="0" algn="l" defTabSz="685800" rtl="0" eaLnBrk="1" latinLnBrk="0" hangingPunct="1">
              <a:lnSpc>
                <a:spcPct val="110000"/>
              </a:lnSpc>
              <a:spcBef>
                <a:spcPts val="375"/>
              </a:spcBef>
              <a:buClr>
                <a:schemeClr val="accent1"/>
              </a:buClr>
              <a:buFont typeface="Inter" panose="02000503000000020004" pitchFamily="2" charset="0"/>
              <a:buNone/>
              <a:defRPr sz="750" kern="1200">
                <a:solidFill>
                  <a:schemeClr val="tx1"/>
                </a:solidFill>
                <a:latin typeface="+mj-lt"/>
                <a:ea typeface="+mn-ea"/>
                <a:cs typeface="+mn-cs"/>
              </a:defRPr>
            </a:lvl7pPr>
            <a:lvl8pPr marL="135731" indent="-135731" algn="l" defTabSz="685800" rtl="0" eaLnBrk="1" latinLnBrk="0" hangingPunct="1">
              <a:lnSpc>
                <a:spcPct val="110000"/>
              </a:lnSpc>
              <a:spcBef>
                <a:spcPts val="375"/>
              </a:spcBef>
              <a:buClr>
                <a:schemeClr val="accent1"/>
              </a:buClr>
              <a:buFont typeface="Wingdings" panose="05000000000000000000" pitchFamily="2" charset="2"/>
              <a:buChar char="à"/>
              <a:defRPr sz="750" kern="1200">
                <a:solidFill>
                  <a:schemeClr val="tx1"/>
                </a:solidFill>
                <a:latin typeface="+mj-lt"/>
                <a:ea typeface="+mn-ea"/>
                <a:cs typeface="+mn-cs"/>
              </a:defRPr>
            </a:lvl8pPr>
            <a:lvl9pPr marL="0" indent="0" algn="l" defTabSz="685800" rtl="0" eaLnBrk="1" latinLnBrk="0" hangingPunct="1">
              <a:lnSpc>
                <a:spcPct val="100000"/>
              </a:lnSpc>
              <a:spcBef>
                <a:spcPts val="1350"/>
              </a:spcBef>
              <a:buClr>
                <a:schemeClr val="accent1"/>
              </a:buClr>
              <a:buFont typeface="Inter" panose="02000503000000020004" pitchFamily="2" charset="0"/>
              <a:buNone/>
              <a:defRPr sz="1350" b="1" kern="1200" spc="-53" baseline="0">
                <a:solidFill>
                  <a:schemeClr val="accent1"/>
                </a:solidFill>
                <a:latin typeface="Inter SemiBold" panose="02000503000000020004" pitchFamily="2" charset="0"/>
                <a:ea typeface="Inter SemiBold" panose="02000503000000020004" pitchFamily="2" charset="0"/>
                <a:cs typeface="+mn-cs"/>
              </a:defRPr>
            </a:lvl9pPr>
          </a:lstStyle>
          <a:p>
            <a:endParaRPr lang="en-US" dirty="0"/>
          </a:p>
        </p:txBody>
      </p:sp>
    </p:spTree>
    <p:extLst>
      <p:ext uri="{BB962C8B-B14F-4D97-AF65-F5344CB8AC3E}">
        <p14:creationId xmlns:p14="http://schemas.microsoft.com/office/powerpoint/2010/main" val="25635700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9876F07-E248-B883-DBA2-7E1C699A23D1}"/>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E9E8A18-3562-CBE4-876F-5CBAD9C7B08A}"/>
              </a:ext>
            </a:extLst>
          </p:cNvPr>
          <p:cNvSpPr>
            <a:spLocks noGrp="1"/>
          </p:cNvSpPr>
          <p:nvPr>
            <p:ph idx="13"/>
          </p:nvPr>
        </p:nvSpPr>
        <p:spPr/>
        <p:txBody>
          <a:bodyPr/>
          <a:lstStyle/>
          <a:p>
            <a:r>
              <a:rPr lang="en-GB" dirty="0"/>
              <a:t>Sector Analysis</a:t>
            </a:r>
            <a:endParaRPr lang="en-ZA" dirty="0"/>
          </a:p>
        </p:txBody>
      </p:sp>
      <p:graphicFrame>
        <p:nvGraphicFramePr>
          <p:cNvPr id="2" name="Content Placeholder 1">
            <a:extLst>
              <a:ext uri="{FF2B5EF4-FFF2-40B4-BE49-F238E27FC236}">
                <a16:creationId xmlns:a16="http://schemas.microsoft.com/office/drawing/2014/main" id="{5B0E64E0-50EE-448C-9A97-09E19E7F7E43}"/>
              </a:ext>
            </a:extLst>
          </p:cNvPr>
          <p:cNvGraphicFramePr>
            <a:graphicFrameLocks noGrp="1"/>
          </p:cNvGraphicFramePr>
          <p:nvPr>
            <p:ph idx="14"/>
            <p:extLst>
              <p:ext uri="{D42A27DB-BD31-4B8C-83A1-F6EECF244321}">
                <p14:modId xmlns:p14="http://schemas.microsoft.com/office/powerpoint/2010/main" val="1100228936"/>
              </p:ext>
            </p:extLst>
          </p:nvPr>
        </p:nvGraphicFramePr>
        <p:xfrm>
          <a:off x="2571750" y="285750"/>
          <a:ext cx="6286500" cy="4294188"/>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Placeholder 13">
            <a:extLst>
              <a:ext uri="{FF2B5EF4-FFF2-40B4-BE49-F238E27FC236}">
                <a16:creationId xmlns:a16="http://schemas.microsoft.com/office/drawing/2014/main" id="{DA4220E8-9DC3-C1FE-E355-F29E004FD34F}"/>
              </a:ext>
            </a:extLst>
          </p:cNvPr>
          <p:cNvSpPr>
            <a:spLocks noGrp="1"/>
          </p:cNvSpPr>
          <p:nvPr>
            <p:ph type="body" sz="quarter" idx="15"/>
          </p:nvPr>
        </p:nvSpPr>
        <p:spPr/>
        <p:txBody>
          <a:bodyPr/>
          <a:lstStyle/>
          <a:p>
            <a:r>
              <a:rPr lang="en-GB" dirty="0"/>
              <a:t>Source: MSCI</a:t>
            </a:r>
          </a:p>
        </p:txBody>
      </p:sp>
      <p:sp>
        <p:nvSpPr>
          <p:cNvPr id="10" name="Title 9">
            <a:extLst>
              <a:ext uri="{FF2B5EF4-FFF2-40B4-BE49-F238E27FC236}">
                <a16:creationId xmlns:a16="http://schemas.microsoft.com/office/drawing/2014/main" id="{BA757A72-9170-FFCE-2B28-726CC886A98B}"/>
              </a:ext>
            </a:extLst>
          </p:cNvPr>
          <p:cNvSpPr>
            <a:spLocks noGrp="1"/>
          </p:cNvSpPr>
          <p:nvPr>
            <p:ph type="title"/>
          </p:nvPr>
        </p:nvSpPr>
        <p:spPr/>
        <p:txBody>
          <a:bodyPr/>
          <a:lstStyle/>
          <a:p>
            <a:r>
              <a:rPr lang="en-GB" sz="2400" dirty="0"/>
              <a:t>Operating Cost growth accelerated post covid but has slowed in 2024</a:t>
            </a:r>
            <a:endParaRPr lang="en-ZA" sz="2400" dirty="0"/>
          </a:p>
        </p:txBody>
      </p:sp>
      <p:sp>
        <p:nvSpPr>
          <p:cNvPr id="4" name="Slide Number Placeholder 3">
            <a:extLst>
              <a:ext uri="{FF2B5EF4-FFF2-40B4-BE49-F238E27FC236}">
                <a16:creationId xmlns:a16="http://schemas.microsoft.com/office/drawing/2014/main" id="{407D5664-045B-E6EB-A35E-37DBC96ABD6D}"/>
              </a:ext>
            </a:extLst>
          </p:cNvPr>
          <p:cNvSpPr>
            <a:spLocks noGrp="1"/>
          </p:cNvSpPr>
          <p:nvPr>
            <p:ph type="sldNum" sz="quarter" idx="4"/>
          </p:nvPr>
        </p:nvSpPr>
        <p:spPr/>
        <p:txBody>
          <a:bodyPr/>
          <a:lstStyle/>
          <a:p>
            <a:fld id="{70F63544-3858-4327-B6B2-E49B7EA9EE60}" type="slidenum">
              <a:rPr lang="en-GB" smtClean="0"/>
              <a:pPr/>
              <a:t>39</a:t>
            </a:fld>
            <a:endParaRPr lang="en-GB"/>
          </a:p>
        </p:txBody>
      </p:sp>
      <p:sp>
        <p:nvSpPr>
          <p:cNvPr id="3" name="Content Placeholder 7">
            <a:extLst>
              <a:ext uri="{FF2B5EF4-FFF2-40B4-BE49-F238E27FC236}">
                <a16:creationId xmlns:a16="http://schemas.microsoft.com/office/drawing/2014/main" id="{C28138D0-C561-F5C2-5B21-D30050C7DE4D}"/>
              </a:ext>
            </a:extLst>
          </p:cNvPr>
          <p:cNvSpPr txBox="1">
            <a:spLocks/>
          </p:cNvSpPr>
          <p:nvPr/>
        </p:nvSpPr>
        <p:spPr>
          <a:xfrm>
            <a:off x="222250" y="4418287"/>
            <a:ext cx="2000250" cy="437664"/>
          </a:xfrm>
          <a:prstGeom prst="rect">
            <a:avLst/>
          </a:prstGeom>
        </p:spPr>
        <p:txBody>
          <a:bodyPr vert="horz" lIns="0" tIns="0" rIns="0" bIns="0" rtlCol="0">
            <a:noAutofit/>
          </a:bodyPr>
          <a:lstStyle>
            <a:lvl1pPr marL="132160" indent="-132160" algn="l" defTabSz="685800" rtl="0" eaLnBrk="1" latinLnBrk="0" hangingPunct="1">
              <a:lnSpc>
                <a:spcPct val="100000"/>
              </a:lnSpc>
              <a:spcBef>
                <a:spcPts val="375"/>
              </a:spcBef>
              <a:spcAft>
                <a:spcPts val="375"/>
              </a:spcAft>
              <a:buClr>
                <a:schemeClr val="accent1"/>
              </a:buClr>
              <a:buSzPct val="90000"/>
              <a:buFont typeface="Wingdings" panose="05000000000000000000" pitchFamily="2" charset="2"/>
              <a:buChar char="à"/>
              <a:defRPr sz="1050" kern="1200" spc="-23" baseline="0">
                <a:solidFill>
                  <a:schemeClr val="tx1"/>
                </a:solidFill>
                <a:latin typeface="+mn-lt"/>
                <a:ea typeface="+mn-ea"/>
                <a:cs typeface="+mn-cs"/>
              </a:defRPr>
            </a:lvl1pPr>
            <a:lvl2pPr marL="0" indent="0" algn="l" defTabSz="685800" rtl="0" eaLnBrk="1" latinLnBrk="0" hangingPunct="1">
              <a:lnSpc>
                <a:spcPct val="100000"/>
              </a:lnSpc>
              <a:spcBef>
                <a:spcPts val="900"/>
              </a:spcBef>
              <a:spcAft>
                <a:spcPts val="0"/>
              </a:spcAft>
              <a:buClr>
                <a:schemeClr val="accent1"/>
              </a:buClr>
              <a:buFont typeface="Wingdings" panose="05000000000000000000" pitchFamily="2" charset="2"/>
              <a:buNone/>
              <a:defRPr sz="1050" kern="1200" spc="-23" baseline="0">
                <a:solidFill>
                  <a:schemeClr val="tx1"/>
                </a:solidFill>
                <a:latin typeface="+mn-lt"/>
                <a:ea typeface="+mn-ea"/>
                <a:cs typeface="+mn-cs"/>
              </a:defRPr>
            </a:lvl2pPr>
            <a:lvl3pPr marL="0" indent="0" algn="l" defTabSz="685800" rtl="0" eaLnBrk="1" latinLnBrk="0" hangingPunct="1">
              <a:lnSpc>
                <a:spcPct val="100000"/>
              </a:lnSpc>
              <a:spcBef>
                <a:spcPts val="1350"/>
              </a:spcBef>
              <a:spcAft>
                <a:spcPts val="450"/>
              </a:spcAft>
              <a:buClr>
                <a:schemeClr val="accent1"/>
              </a:buClr>
              <a:buFont typeface="Inter" panose="02000503000000020004" pitchFamily="2" charset="0"/>
              <a:buNone/>
              <a:tabLst/>
              <a:defRPr sz="1050" b="1" kern="1200" spc="-38" baseline="0">
                <a:solidFill>
                  <a:schemeClr val="tx1"/>
                </a:solidFill>
                <a:latin typeface="Inter SemiBold" panose="02000503000000020004" pitchFamily="2" charset="0"/>
                <a:ea typeface="Inter SemiBold" panose="02000503000000020004" pitchFamily="2" charset="0"/>
                <a:cs typeface="+mn-cs"/>
              </a:defRPr>
            </a:lvl3pPr>
            <a:lvl4pPr marL="128588" indent="-128588" algn="l" defTabSz="685800" rtl="0" eaLnBrk="1" latinLnBrk="0" hangingPunct="1">
              <a:lnSpc>
                <a:spcPct val="110000"/>
              </a:lnSpc>
              <a:spcBef>
                <a:spcPts val="225"/>
              </a:spcBef>
              <a:spcAft>
                <a:spcPts val="225"/>
              </a:spcAft>
              <a:buClr>
                <a:schemeClr val="accent1"/>
              </a:buClr>
              <a:buSzPct val="90000"/>
              <a:buFont typeface="Wingdings" panose="05000000000000000000" pitchFamily="2" charset="2"/>
              <a:buChar char="à"/>
              <a:defRPr sz="900" kern="1200">
                <a:solidFill>
                  <a:schemeClr val="tx1"/>
                </a:solidFill>
                <a:latin typeface="+mn-lt"/>
                <a:ea typeface="+mn-ea"/>
                <a:cs typeface="+mn-cs"/>
              </a:defRPr>
            </a:lvl4pPr>
            <a:lvl5pPr marL="0" indent="0" algn="l" defTabSz="685800" rtl="0" eaLnBrk="1" latinLnBrk="0" hangingPunct="1">
              <a:lnSpc>
                <a:spcPct val="110000"/>
              </a:lnSpc>
              <a:spcBef>
                <a:spcPts val="375"/>
              </a:spcBef>
              <a:spcAft>
                <a:spcPts val="375"/>
              </a:spcAft>
              <a:buClr>
                <a:schemeClr val="accent1"/>
              </a:buClr>
              <a:buFont typeface="Wingdings" panose="05000000000000000000" pitchFamily="2" charset="2"/>
              <a:buNone/>
              <a:defRPr sz="900" kern="1200">
                <a:solidFill>
                  <a:schemeClr val="tx1"/>
                </a:solidFill>
                <a:latin typeface="+mn-lt"/>
                <a:ea typeface="+mn-ea"/>
                <a:cs typeface="+mn-cs"/>
              </a:defRPr>
            </a:lvl5pPr>
            <a:lvl6pPr marL="0" indent="0" algn="l" defTabSz="685800" rtl="0" eaLnBrk="1" latinLnBrk="0" hangingPunct="1">
              <a:lnSpc>
                <a:spcPct val="100000"/>
              </a:lnSpc>
              <a:spcBef>
                <a:spcPts val="900"/>
              </a:spcBef>
              <a:buClr>
                <a:schemeClr val="accent1"/>
              </a:buClr>
              <a:buFont typeface="Inter" panose="02000503000000020004" pitchFamily="2" charset="0"/>
              <a:buNone/>
              <a:defRPr sz="825" b="1" kern="1200" cap="all" baseline="0">
                <a:solidFill>
                  <a:schemeClr val="accent1"/>
                </a:solidFill>
                <a:latin typeface="Inter SemiBold" panose="02000503000000020004" pitchFamily="2" charset="0"/>
                <a:ea typeface="Inter SemiBold" panose="02000503000000020004" pitchFamily="2" charset="0"/>
                <a:cs typeface="+mn-cs"/>
              </a:defRPr>
            </a:lvl6pPr>
            <a:lvl7pPr marL="0" indent="0" algn="l" defTabSz="685800" rtl="0" eaLnBrk="1" latinLnBrk="0" hangingPunct="1">
              <a:lnSpc>
                <a:spcPct val="110000"/>
              </a:lnSpc>
              <a:spcBef>
                <a:spcPts val="375"/>
              </a:spcBef>
              <a:buClr>
                <a:schemeClr val="accent1"/>
              </a:buClr>
              <a:buFont typeface="Inter" panose="02000503000000020004" pitchFamily="2" charset="0"/>
              <a:buNone/>
              <a:defRPr sz="750" kern="1200">
                <a:solidFill>
                  <a:schemeClr val="tx1"/>
                </a:solidFill>
                <a:latin typeface="+mj-lt"/>
                <a:ea typeface="+mn-ea"/>
                <a:cs typeface="+mn-cs"/>
              </a:defRPr>
            </a:lvl7pPr>
            <a:lvl8pPr marL="135731" indent="-135731" algn="l" defTabSz="685800" rtl="0" eaLnBrk="1" latinLnBrk="0" hangingPunct="1">
              <a:lnSpc>
                <a:spcPct val="110000"/>
              </a:lnSpc>
              <a:spcBef>
                <a:spcPts val="375"/>
              </a:spcBef>
              <a:buClr>
                <a:schemeClr val="accent1"/>
              </a:buClr>
              <a:buFont typeface="Wingdings" panose="05000000000000000000" pitchFamily="2" charset="2"/>
              <a:buChar char="à"/>
              <a:defRPr sz="750" kern="1200">
                <a:solidFill>
                  <a:schemeClr val="tx1"/>
                </a:solidFill>
                <a:latin typeface="+mj-lt"/>
                <a:ea typeface="+mn-ea"/>
                <a:cs typeface="+mn-cs"/>
              </a:defRPr>
            </a:lvl8pPr>
            <a:lvl9pPr marL="0" indent="0" algn="l" defTabSz="685800" rtl="0" eaLnBrk="1" latinLnBrk="0" hangingPunct="1">
              <a:lnSpc>
                <a:spcPct val="100000"/>
              </a:lnSpc>
              <a:spcBef>
                <a:spcPts val="1350"/>
              </a:spcBef>
              <a:buClr>
                <a:schemeClr val="accent1"/>
              </a:buClr>
              <a:buFont typeface="Inter" panose="02000503000000020004" pitchFamily="2" charset="0"/>
              <a:buNone/>
              <a:defRPr sz="1350" b="1" kern="1200" spc="-53" baseline="0">
                <a:solidFill>
                  <a:schemeClr val="accent1"/>
                </a:solidFill>
                <a:latin typeface="Inter SemiBold" panose="02000503000000020004" pitchFamily="2" charset="0"/>
                <a:ea typeface="Inter SemiBold" panose="02000503000000020004" pitchFamily="2" charset="0"/>
                <a:cs typeface="+mn-cs"/>
              </a:defRPr>
            </a:lvl9pPr>
          </a:lstStyle>
          <a:p>
            <a:r>
              <a:rPr lang="en-GB" dirty="0"/>
              <a:t>Same Store</a:t>
            </a:r>
            <a:endParaRPr lang="en-ZA" dirty="0"/>
          </a:p>
        </p:txBody>
      </p:sp>
      <p:sp>
        <p:nvSpPr>
          <p:cNvPr id="8" name="Content Placeholder 7">
            <a:extLst>
              <a:ext uri="{FF2B5EF4-FFF2-40B4-BE49-F238E27FC236}">
                <a16:creationId xmlns:a16="http://schemas.microsoft.com/office/drawing/2014/main" id="{8B925BA7-1573-BFEA-EC65-25F3452439D8}"/>
              </a:ext>
            </a:extLst>
          </p:cNvPr>
          <p:cNvSpPr>
            <a:spLocks noGrp="1"/>
          </p:cNvSpPr>
          <p:nvPr>
            <p:ph idx="1"/>
          </p:nvPr>
        </p:nvSpPr>
        <p:spPr/>
        <p:txBody>
          <a:bodyPr/>
          <a:lstStyle/>
          <a:p>
            <a:endParaRPr lang="en-ZA"/>
          </a:p>
        </p:txBody>
      </p:sp>
    </p:spTree>
    <p:extLst>
      <p:ext uri="{BB962C8B-B14F-4D97-AF65-F5344CB8AC3E}">
        <p14:creationId xmlns:p14="http://schemas.microsoft.com/office/powerpoint/2010/main" val="1808425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0FE3C-0C59-2713-7651-773358903017}"/>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778C50F-3809-BDB6-D03F-BA7E4080B19C}"/>
              </a:ext>
            </a:extLst>
          </p:cNvPr>
          <p:cNvSpPr>
            <a:spLocks noGrp="1"/>
          </p:cNvSpPr>
          <p:nvPr>
            <p:ph idx="1"/>
          </p:nvPr>
        </p:nvSpPr>
        <p:spPr/>
        <p:txBody>
          <a:bodyPr/>
          <a:lstStyle/>
          <a:p>
            <a:endParaRPr lang="en-ZA"/>
          </a:p>
        </p:txBody>
      </p:sp>
      <p:sp>
        <p:nvSpPr>
          <p:cNvPr id="8" name="Content Placeholder 7">
            <a:extLst>
              <a:ext uri="{FF2B5EF4-FFF2-40B4-BE49-F238E27FC236}">
                <a16:creationId xmlns:a16="http://schemas.microsoft.com/office/drawing/2014/main" id="{1191A644-5C9C-185A-44E2-A609FA05C248}"/>
              </a:ext>
            </a:extLst>
          </p:cNvPr>
          <p:cNvSpPr>
            <a:spLocks noGrp="1"/>
          </p:cNvSpPr>
          <p:nvPr>
            <p:ph idx="13"/>
          </p:nvPr>
        </p:nvSpPr>
        <p:spPr/>
        <p:txBody>
          <a:bodyPr/>
          <a:lstStyle/>
          <a:p>
            <a:r>
              <a:rPr lang="en-GB" dirty="0"/>
              <a:t>CRE Investment</a:t>
            </a:r>
            <a:endParaRPr lang="en-ZA" dirty="0"/>
          </a:p>
        </p:txBody>
      </p:sp>
      <p:sp>
        <p:nvSpPr>
          <p:cNvPr id="14" name="Text Placeholder 13">
            <a:extLst>
              <a:ext uri="{FF2B5EF4-FFF2-40B4-BE49-F238E27FC236}">
                <a16:creationId xmlns:a16="http://schemas.microsoft.com/office/drawing/2014/main" id="{C5719FEA-9124-7967-5839-E3D7E89068DE}"/>
              </a:ext>
            </a:extLst>
          </p:cNvPr>
          <p:cNvSpPr>
            <a:spLocks noGrp="1"/>
          </p:cNvSpPr>
          <p:nvPr>
            <p:ph type="body" sz="quarter" idx="15"/>
          </p:nvPr>
        </p:nvSpPr>
        <p:spPr/>
        <p:txBody>
          <a:bodyPr/>
          <a:lstStyle/>
          <a:p>
            <a:r>
              <a:rPr lang="en-GB" dirty="0"/>
              <a:t>Source: MSCI</a:t>
            </a:r>
          </a:p>
        </p:txBody>
      </p:sp>
      <p:sp>
        <p:nvSpPr>
          <p:cNvPr id="10" name="Title 9">
            <a:extLst>
              <a:ext uri="{FF2B5EF4-FFF2-40B4-BE49-F238E27FC236}">
                <a16:creationId xmlns:a16="http://schemas.microsoft.com/office/drawing/2014/main" id="{067AF479-DDE9-06D4-EF96-AFBEEB591B72}"/>
              </a:ext>
            </a:extLst>
          </p:cNvPr>
          <p:cNvSpPr>
            <a:spLocks noGrp="1"/>
          </p:cNvSpPr>
          <p:nvPr>
            <p:ph type="title"/>
          </p:nvPr>
        </p:nvSpPr>
        <p:spPr/>
        <p:txBody>
          <a:bodyPr/>
          <a:lstStyle/>
          <a:p>
            <a:r>
              <a:rPr lang="en-GB" sz="2400" dirty="0"/>
              <a:t>The property investment market is growing again after recent the slowdown </a:t>
            </a:r>
            <a:endParaRPr lang="en-ZA" sz="2400" dirty="0"/>
          </a:p>
        </p:txBody>
      </p:sp>
      <p:sp>
        <p:nvSpPr>
          <p:cNvPr id="4" name="Slide Number Placeholder 3">
            <a:extLst>
              <a:ext uri="{FF2B5EF4-FFF2-40B4-BE49-F238E27FC236}">
                <a16:creationId xmlns:a16="http://schemas.microsoft.com/office/drawing/2014/main" id="{8B9EDDD1-BD52-2A87-1404-C0C213DCB592}"/>
              </a:ext>
            </a:extLst>
          </p:cNvPr>
          <p:cNvSpPr>
            <a:spLocks noGrp="1"/>
          </p:cNvSpPr>
          <p:nvPr>
            <p:ph type="sldNum" sz="quarter" idx="4"/>
          </p:nvPr>
        </p:nvSpPr>
        <p:spPr/>
        <p:txBody>
          <a:bodyPr/>
          <a:lstStyle/>
          <a:p>
            <a:fld id="{70F63544-3858-4327-B6B2-E49B7EA9EE60}" type="slidenum">
              <a:rPr lang="en-GB" smtClean="0"/>
              <a:pPr/>
              <a:t>4</a:t>
            </a:fld>
            <a:endParaRPr lang="en-GB"/>
          </a:p>
        </p:txBody>
      </p:sp>
      <p:pic>
        <p:nvPicPr>
          <p:cNvPr id="6" name="Content Placeholder 5">
            <a:extLst>
              <a:ext uri="{FF2B5EF4-FFF2-40B4-BE49-F238E27FC236}">
                <a16:creationId xmlns:a16="http://schemas.microsoft.com/office/drawing/2014/main" id="{2A235375-A270-AEBE-519A-93A36FD40B51}"/>
              </a:ext>
            </a:extLst>
          </p:cNvPr>
          <p:cNvPicPr>
            <a:picLocks noGrp="1" noChangeAspect="1"/>
          </p:cNvPicPr>
          <p:nvPr>
            <p:ph idx="14"/>
          </p:nvPr>
        </p:nvPicPr>
        <p:blipFill>
          <a:blip r:embed="rId3"/>
          <a:stretch>
            <a:fillRect/>
          </a:stretch>
        </p:blipFill>
        <p:spPr>
          <a:xfrm>
            <a:off x="2571749" y="322892"/>
            <a:ext cx="6286500" cy="4253342"/>
          </a:xfrm>
          <a:prstGeom prst="rect">
            <a:avLst/>
          </a:prstGeom>
        </p:spPr>
      </p:pic>
    </p:spTree>
    <p:extLst>
      <p:ext uri="{BB962C8B-B14F-4D97-AF65-F5344CB8AC3E}">
        <p14:creationId xmlns:p14="http://schemas.microsoft.com/office/powerpoint/2010/main" val="1020190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950F5-A0CF-01DF-B4F9-5EB5EBB8DCD2}"/>
            </a:ext>
          </a:extLst>
        </p:cNvPr>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DB0CC4F2-0FE4-C179-B87B-365E3AB1B901}"/>
              </a:ext>
            </a:extLst>
          </p:cNvPr>
          <p:cNvSpPr>
            <a:spLocks noGrp="1"/>
          </p:cNvSpPr>
          <p:nvPr>
            <p:ph idx="1"/>
          </p:nvPr>
        </p:nvSpPr>
        <p:spPr/>
        <p:txBody>
          <a:bodyPr/>
          <a:lstStyle/>
          <a:p>
            <a:endParaRPr lang="en-ZA" dirty="0"/>
          </a:p>
        </p:txBody>
      </p:sp>
      <p:sp>
        <p:nvSpPr>
          <p:cNvPr id="15" name="Content Placeholder 14">
            <a:extLst>
              <a:ext uri="{FF2B5EF4-FFF2-40B4-BE49-F238E27FC236}">
                <a16:creationId xmlns:a16="http://schemas.microsoft.com/office/drawing/2014/main" id="{70084BC1-DC19-3C03-5F24-61FD16CB8B03}"/>
              </a:ext>
            </a:extLst>
          </p:cNvPr>
          <p:cNvSpPr>
            <a:spLocks noGrp="1"/>
          </p:cNvSpPr>
          <p:nvPr>
            <p:ph idx="13"/>
          </p:nvPr>
        </p:nvSpPr>
        <p:spPr/>
        <p:txBody>
          <a:bodyPr/>
          <a:lstStyle/>
          <a:p>
            <a:r>
              <a:rPr lang="en-GB" dirty="0"/>
              <a:t>CRE Investment</a:t>
            </a:r>
            <a:endParaRPr lang="en-ZA" dirty="0"/>
          </a:p>
          <a:p>
            <a:endParaRPr lang="en-ZA" dirty="0"/>
          </a:p>
        </p:txBody>
      </p:sp>
      <p:sp>
        <p:nvSpPr>
          <p:cNvPr id="14" name="Text Placeholder 13">
            <a:extLst>
              <a:ext uri="{FF2B5EF4-FFF2-40B4-BE49-F238E27FC236}">
                <a16:creationId xmlns:a16="http://schemas.microsoft.com/office/drawing/2014/main" id="{64835F26-9A2F-116C-E908-71B71C4E11BA}"/>
              </a:ext>
            </a:extLst>
          </p:cNvPr>
          <p:cNvSpPr>
            <a:spLocks noGrp="1"/>
          </p:cNvSpPr>
          <p:nvPr>
            <p:ph type="body" sz="quarter" idx="15"/>
          </p:nvPr>
        </p:nvSpPr>
        <p:spPr/>
        <p:txBody>
          <a:bodyPr/>
          <a:lstStyle/>
          <a:p>
            <a:r>
              <a:rPr lang="en-GB" dirty="0"/>
              <a:t>Source: MSCI</a:t>
            </a:r>
          </a:p>
        </p:txBody>
      </p:sp>
      <p:sp>
        <p:nvSpPr>
          <p:cNvPr id="10" name="Title 9">
            <a:extLst>
              <a:ext uri="{FF2B5EF4-FFF2-40B4-BE49-F238E27FC236}">
                <a16:creationId xmlns:a16="http://schemas.microsoft.com/office/drawing/2014/main" id="{5C0D6CCB-E344-3318-01AF-B31AA844686D}"/>
              </a:ext>
            </a:extLst>
          </p:cNvPr>
          <p:cNvSpPr>
            <a:spLocks noGrp="1"/>
          </p:cNvSpPr>
          <p:nvPr>
            <p:ph type="title"/>
          </p:nvPr>
        </p:nvSpPr>
        <p:spPr/>
        <p:txBody>
          <a:bodyPr/>
          <a:lstStyle/>
          <a:p>
            <a:r>
              <a:rPr lang="en-GB" sz="2400" dirty="0"/>
              <a:t>Capital expenditure picked-up in 2024 to above the 10YR average</a:t>
            </a:r>
            <a:endParaRPr lang="en-ZA" sz="2400" dirty="0"/>
          </a:p>
        </p:txBody>
      </p:sp>
      <p:sp>
        <p:nvSpPr>
          <p:cNvPr id="4" name="Slide Number Placeholder 3">
            <a:extLst>
              <a:ext uri="{FF2B5EF4-FFF2-40B4-BE49-F238E27FC236}">
                <a16:creationId xmlns:a16="http://schemas.microsoft.com/office/drawing/2014/main" id="{22A45636-3FA8-3643-639B-C55EEFACDE57}"/>
              </a:ext>
            </a:extLst>
          </p:cNvPr>
          <p:cNvSpPr>
            <a:spLocks noGrp="1"/>
          </p:cNvSpPr>
          <p:nvPr>
            <p:ph type="sldNum" sz="quarter" idx="4"/>
          </p:nvPr>
        </p:nvSpPr>
        <p:spPr/>
        <p:txBody>
          <a:bodyPr/>
          <a:lstStyle/>
          <a:p>
            <a:fld id="{70F63544-3858-4327-B6B2-E49B7EA9EE60}" type="slidenum">
              <a:rPr lang="en-GB" smtClean="0"/>
              <a:pPr/>
              <a:t>5</a:t>
            </a:fld>
            <a:endParaRPr lang="en-GB"/>
          </a:p>
        </p:txBody>
      </p:sp>
      <p:pic>
        <p:nvPicPr>
          <p:cNvPr id="5" name="Content Placeholder 4">
            <a:extLst>
              <a:ext uri="{FF2B5EF4-FFF2-40B4-BE49-F238E27FC236}">
                <a16:creationId xmlns:a16="http://schemas.microsoft.com/office/drawing/2014/main" id="{5A31A05E-C5F7-F2CF-0C3E-0273078BBB35}"/>
              </a:ext>
            </a:extLst>
          </p:cNvPr>
          <p:cNvPicPr>
            <a:picLocks noGrp="1" noChangeAspect="1"/>
          </p:cNvPicPr>
          <p:nvPr>
            <p:ph idx="14"/>
          </p:nvPr>
        </p:nvPicPr>
        <p:blipFill>
          <a:blip r:embed="rId3"/>
          <a:stretch>
            <a:fillRect/>
          </a:stretch>
        </p:blipFill>
        <p:spPr>
          <a:xfrm>
            <a:off x="2572239" y="286866"/>
            <a:ext cx="6285521" cy="4291956"/>
          </a:xfrm>
          <a:prstGeom prst="rect">
            <a:avLst/>
          </a:prstGeom>
        </p:spPr>
      </p:pic>
    </p:spTree>
    <p:extLst>
      <p:ext uri="{BB962C8B-B14F-4D97-AF65-F5344CB8AC3E}">
        <p14:creationId xmlns:p14="http://schemas.microsoft.com/office/powerpoint/2010/main" val="46566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AE68289-2BC1-EFE0-5525-CB9D9B398890}"/>
              </a:ext>
            </a:extLst>
          </p:cNvPr>
          <p:cNvSpPr>
            <a:spLocks noGrp="1"/>
          </p:cNvSpPr>
          <p:nvPr>
            <p:ph type="title"/>
          </p:nvPr>
        </p:nvSpPr>
        <p:spPr/>
        <p:txBody>
          <a:bodyPr/>
          <a:lstStyle/>
          <a:p>
            <a:r>
              <a:rPr lang="en-GB" sz="2400" dirty="0"/>
              <a:t>Commercial property transactions higher in 2024 than pervious years </a:t>
            </a:r>
            <a:endParaRPr lang="en-ZA" sz="2400" dirty="0"/>
          </a:p>
        </p:txBody>
      </p:sp>
      <p:sp>
        <p:nvSpPr>
          <p:cNvPr id="9" name="Content Placeholder 8">
            <a:extLst>
              <a:ext uri="{FF2B5EF4-FFF2-40B4-BE49-F238E27FC236}">
                <a16:creationId xmlns:a16="http://schemas.microsoft.com/office/drawing/2014/main" id="{CBE23A8A-1BC8-EF08-CDA6-EECA25A482F0}"/>
              </a:ext>
            </a:extLst>
          </p:cNvPr>
          <p:cNvSpPr>
            <a:spLocks noGrp="1"/>
          </p:cNvSpPr>
          <p:nvPr>
            <p:ph idx="15"/>
          </p:nvPr>
        </p:nvSpPr>
        <p:spPr/>
        <p:txBody>
          <a:bodyPr/>
          <a:lstStyle/>
          <a:p>
            <a:r>
              <a:rPr lang="en-GB" dirty="0"/>
              <a:t>CRE Investment</a:t>
            </a:r>
            <a:endParaRPr lang="en-ZA" dirty="0"/>
          </a:p>
          <a:p>
            <a:endParaRPr lang="en-ZA" dirty="0"/>
          </a:p>
        </p:txBody>
      </p:sp>
      <p:sp>
        <p:nvSpPr>
          <p:cNvPr id="14" name="Text Placeholder 13">
            <a:extLst>
              <a:ext uri="{FF2B5EF4-FFF2-40B4-BE49-F238E27FC236}">
                <a16:creationId xmlns:a16="http://schemas.microsoft.com/office/drawing/2014/main" id="{B7E7B98E-C900-F83B-3B20-923B340E867F}"/>
              </a:ext>
            </a:extLst>
          </p:cNvPr>
          <p:cNvSpPr>
            <a:spLocks noGrp="1"/>
          </p:cNvSpPr>
          <p:nvPr>
            <p:ph type="body" sz="quarter" idx="18"/>
          </p:nvPr>
        </p:nvSpPr>
        <p:spPr>
          <a:xfrm>
            <a:off x="182119" y="2642617"/>
            <a:ext cx="2285999" cy="718358"/>
          </a:xfrm>
        </p:spPr>
        <p:txBody>
          <a:bodyPr/>
          <a:lstStyle/>
          <a:p>
            <a:endParaRPr lang="en-GB" dirty="0"/>
          </a:p>
        </p:txBody>
      </p:sp>
      <p:sp>
        <p:nvSpPr>
          <p:cNvPr id="11" name="Text Placeholder 10">
            <a:extLst>
              <a:ext uri="{FF2B5EF4-FFF2-40B4-BE49-F238E27FC236}">
                <a16:creationId xmlns:a16="http://schemas.microsoft.com/office/drawing/2014/main" id="{1D17E7AD-E323-8AEF-4949-B9D3D7008161}"/>
              </a:ext>
            </a:extLst>
          </p:cNvPr>
          <p:cNvSpPr>
            <a:spLocks noGrp="1"/>
          </p:cNvSpPr>
          <p:nvPr>
            <p:ph type="body" sz="quarter" idx="19"/>
          </p:nvPr>
        </p:nvSpPr>
        <p:spPr>
          <a:xfrm>
            <a:off x="182119" y="4648056"/>
            <a:ext cx="6572249" cy="286015"/>
          </a:xfrm>
        </p:spPr>
        <p:txBody>
          <a:bodyPr/>
          <a:lstStyle/>
          <a:p>
            <a:r>
              <a:rPr lang="en-GB" dirty="0"/>
              <a:t>Source: MSCI RCA</a:t>
            </a:r>
            <a:endParaRPr lang="en-ZA" dirty="0"/>
          </a:p>
        </p:txBody>
      </p:sp>
      <p:sp>
        <p:nvSpPr>
          <p:cNvPr id="4" name="Slide Number Placeholder 3">
            <a:extLst>
              <a:ext uri="{FF2B5EF4-FFF2-40B4-BE49-F238E27FC236}">
                <a16:creationId xmlns:a16="http://schemas.microsoft.com/office/drawing/2014/main" id="{D48A2796-D324-F1A7-34FC-D1840A2DC0DE}"/>
              </a:ext>
            </a:extLst>
          </p:cNvPr>
          <p:cNvSpPr>
            <a:spLocks noGrp="1"/>
          </p:cNvSpPr>
          <p:nvPr>
            <p:ph type="sldNum" sz="quarter" idx="4"/>
          </p:nvPr>
        </p:nvSpPr>
        <p:spPr/>
        <p:txBody>
          <a:bodyPr/>
          <a:lstStyle/>
          <a:p>
            <a:fld id="{70F63544-3858-4327-B6B2-E49B7EA9EE60}" type="slidenum">
              <a:rPr lang="en-GB" smtClean="0"/>
              <a:pPr/>
              <a:t>6</a:t>
            </a:fld>
            <a:endParaRPr lang="en-GB"/>
          </a:p>
        </p:txBody>
      </p:sp>
      <p:sp>
        <p:nvSpPr>
          <p:cNvPr id="7" name="Content Placeholder 2">
            <a:extLst>
              <a:ext uri="{FF2B5EF4-FFF2-40B4-BE49-F238E27FC236}">
                <a16:creationId xmlns:a16="http://schemas.microsoft.com/office/drawing/2014/main" id="{A281DB16-A220-7ECE-CE39-CB36DBE39567}"/>
              </a:ext>
            </a:extLst>
          </p:cNvPr>
          <p:cNvSpPr txBox="1">
            <a:spLocks/>
          </p:cNvSpPr>
          <p:nvPr/>
        </p:nvSpPr>
        <p:spPr>
          <a:xfrm>
            <a:off x="2561918" y="4615442"/>
            <a:ext cx="5042565" cy="364885"/>
          </a:xfrm>
          <a:prstGeom prst="rect">
            <a:avLst/>
          </a:prstGeom>
        </p:spPr>
        <p:txBody>
          <a:bodyPr vert="horz" lIns="0" tIns="0" rIns="0" bIns="0" rtlCol="0">
            <a:noAutofit/>
          </a:bodyPr>
          <a:lstStyle>
            <a:defPPr>
              <a:defRPr lang="en-US"/>
            </a:defPPr>
            <a:lvl1pPr marL="0" indent="0" algn="l" defTabSz="914400" rtl="0" eaLnBrk="1" latinLnBrk="0" hangingPunct="1">
              <a:lnSpc>
                <a:spcPct val="100000"/>
              </a:lnSpc>
              <a:spcBef>
                <a:spcPts val="600"/>
              </a:spcBef>
              <a:spcAft>
                <a:spcPts val="600"/>
              </a:spcAft>
              <a:buFont typeface="Inter" panose="02000503000000020004" pitchFamily="2" charset="0"/>
              <a:buNone/>
              <a:defRPr sz="1400" kern="1200" spc="-30" baseline="0">
                <a:solidFill>
                  <a:schemeClr val="tx1"/>
                </a:solidFill>
                <a:latin typeface="+mn-lt"/>
                <a:ea typeface="+mn-ea"/>
                <a:cs typeface="+mn-cs"/>
              </a:defRPr>
            </a:lvl1pPr>
            <a:lvl2pPr marL="180975" indent="-180975" algn="l" defTabSz="914400" rtl="0" eaLnBrk="1" latinLnBrk="0" hangingPunct="1">
              <a:lnSpc>
                <a:spcPct val="100000"/>
              </a:lnSpc>
              <a:spcBef>
                <a:spcPts val="500"/>
              </a:spcBef>
              <a:spcAft>
                <a:spcPts val="500"/>
              </a:spcAft>
              <a:buClr>
                <a:schemeClr val="tx2"/>
              </a:buClr>
              <a:buFont typeface="Wingdings" panose="05000000000000000000" pitchFamily="2" charset="2"/>
              <a:buChar char="à"/>
              <a:defRPr sz="1400" kern="1200" spc="-30" baseline="0">
                <a:solidFill>
                  <a:schemeClr val="tx1"/>
                </a:solidFill>
                <a:latin typeface="+mn-lt"/>
                <a:ea typeface="+mn-ea"/>
                <a:cs typeface="+mn-cs"/>
              </a:defRPr>
            </a:lvl2pPr>
            <a:lvl3pPr marL="0" indent="0" algn="l" defTabSz="914400" rtl="0" eaLnBrk="1" latinLnBrk="0" hangingPunct="1">
              <a:lnSpc>
                <a:spcPct val="100000"/>
              </a:lnSpc>
              <a:spcBef>
                <a:spcPts val="1800"/>
              </a:spcBef>
              <a:spcAft>
                <a:spcPts val="600"/>
              </a:spcAft>
              <a:buFont typeface="Inter" panose="02000503000000020004" pitchFamily="2" charset="0"/>
              <a:buNone/>
              <a:tabLst/>
              <a:defRPr sz="1600" b="1" kern="1200" spc="-50" baseline="0">
                <a:solidFill>
                  <a:schemeClr val="tx1"/>
                </a:solidFill>
                <a:latin typeface="Inter 24pt 24pt SemiBold" panose="02000503000000020004" pitchFamily="2" charset="0"/>
                <a:ea typeface="Inter 24pt 24pt SemiBold" panose="02000503000000020004" pitchFamily="2" charset="0"/>
                <a:cs typeface="+mn-cs"/>
              </a:defRPr>
            </a:lvl3pPr>
            <a:lvl4pPr marL="0" indent="0" algn="l" defTabSz="914400" rtl="0" eaLnBrk="1" latinLnBrk="0" hangingPunct="1">
              <a:lnSpc>
                <a:spcPct val="120000"/>
              </a:lnSpc>
              <a:spcBef>
                <a:spcPts val="500"/>
              </a:spcBef>
              <a:spcAft>
                <a:spcPts val="500"/>
              </a:spcAft>
              <a:buFont typeface="Inter" panose="02000503000000020004" pitchFamily="2" charset="0"/>
              <a:buNone/>
              <a:defRPr sz="1200" kern="1200">
                <a:solidFill>
                  <a:schemeClr val="tx1"/>
                </a:solidFill>
                <a:latin typeface="+mj-lt"/>
                <a:ea typeface="+mn-ea"/>
                <a:cs typeface="+mn-cs"/>
              </a:defRPr>
            </a:lvl4pPr>
            <a:lvl5pPr marL="180975" indent="-180975" algn="l" defTabSz="914400" rtl="0" eaLnBrk="1" latinLnBrk="0" hangingPunct="1">
              <a:lnSpc>
                <a:spcPct val="120000"/>
              </a:lnSpc>
              <a:spcBef>
                <a:spcPts val="300"/>
              </a:spcBef>
              <a:spcAft>
                <a:spcPts val="300"/>
              </a:spcAft>
              <a:buClr>
                <a:schemeClr val="tx2"/>
              </a:buClr>
              <a:buFont typeface="Wingdings" panose="05000000000000000000" pitchFamily="2" charset="2"/>
              <a:buChar char="à"/>
              <a:defRPr sz="1200" kern="1200">
                <a:solidFill>
                  <a:schemeClr val="tx1"/>
                </a:solidFill>
                <a:latin typeface="+mj-lt"/>
                <a:ea typeface="+mn-ea"/>
                <a:cs typeface="+mn-cs"/>
              </a:defRPr>
            </a:lvl5pPr>
            <a:lvl6pPr marL="0" indent="0" algn="l" defTabSz="914400" rtl="0" eaLnBrk="1" latinLnBrk="0" hangingPunct="1">
              <a:lnSpc>
                <a:spcPct val="100000"/>
              </a:lnSpc>
              <a:spcBef>
                <a:spcPts val="1200"/>
              </a:spcBef>
              <a:buFont typeface="Inter" panose="02000503000000020004" pitchFamily="2" charset="0"/>
              <a:buNone/>
              <a:defRPr sz="1100" b="1" kern="1200" cap="all" baseline="0">
                <a:solidFill>
                  <a:schemeClr val="tx1"/>
                </a:solidFill>
                <a:latin typeface="Inter 24pt 24pt SemiBold" panose="02000503000000020004" pitchFamily="2" charset="0"/>
                <a:ea typeface="Inter 24pt 24pt SemiBold" panose="02000503000000020004" pitchFamily="2" charset="0"/>
                <a:cs typeface="+mn-cs"/>
              </a:defRPr>
            </a:lvl6pPr>
            <a:lvl7pPr marL="0" indent="0" algn="l" defTabSz="914400" rtl="0" eaLnBrk="1" latinLnBrk="0" hangingPunct="1">
              <a:lnSpc>
                <a:spcPct val="120000"/>
              </a:lnSpc>
              <a:spcBef>
                <a:spcPts val="500"/>
              </a:spcBef>
              <a:buFont typeface="Inter" panose="02000503000000020004" pitchFamily="2" charset="0"/>
              <a:buNone/>
              <a:defRPr sz="1000" kern="1200">
                <a:solidFill>
                  <a:schemeClr val="tx1"/>
                </a:solidFill>
                <a:latin typeface="+mj-lt"/>
                <a:ea typeface="+mn-ea"/>
                <a:cs typeface="+mn-cs"/>
              </a:defRPr>
            </a:lvl7pPr>
            <a:lvl8pPr marL="180975" indent="-180975" algn="l" defTabSz="914400" rtl="0" eaLnBrk="1" latinLnBrk="0" hangingPunct="1">
              <a:lnSpc>
                <a:spcPct val="120000"/>
              </a:lnSpc>
              <a:spcBef>
                <a:spcPts val="500"/>
              </a:spcBef>
              <a:buClr>
                <a:schemeClr val="accent1"/>
              </a:buClr>
              <a:buFont typeface="Wingdings" panose="05000000000000000000" pitchFamily="2" charset="2"/>
              <a:buChar char="à"/>
              <a:defRPr sz="1000" kern="1200">
                <a:solidFill>
                  <a:schemeClr val="tx1"/>
                </a:solidFill>
                <a:latin typeface="+mj-lt"/>
                <a:ea typeface="+mn-ea"/>
                <a:cs typeface="+mn-cs"/>
              </a:defRPr>
            </a:lvl8pPr>
            <a:lvl9pPr marL="3657600" indent="-3657600" algn="l" defTabSz="914400" rtl="0" eaLnBrk="1" latinLnBrk="0" hangingPunct="1">
              <a:lnSpc>
                <a:spcPct val="100000"/>
              </a:lnSpc>
              <a:spcBef>
                <a:spcPts val="1800"/>
              </a:spcBef>
              <a:buFont typeface="Inter" panose="02000503000000020004" pitchFamily="2" charset="0"/>
              <a:buNone/>
              <a:defRPr sz="2000" b="1" kern="1200" spc="-70" baseline="0">
                <a:solidFill>
                  <a:schemeClr val="accent1"/>
                </a:solidFill>
                <a:latin typeface="Inter 24pt 24pt SemiBold" panose="02000503000000020004" pitchFamily="2" charset="0"/>
                <a:ea typeface="Inter 24pt 24pt SemiBold" panose="02000503000000020004" pitchFamily="2" charset="0"/>
                <a:cs typeface="+mn-cs"/>
              </a:defRPr>
            </a:lvl9pPr>
          </a:lstStyle>
          <a:p>
            <a:pPr lvl="5"/>
            <a:r>
              <a:rPr lang="en-US" noProof="0" dirty="0"/>
              <a:t>SOUTH AFRICAN investment property deal volume (ZAR)</a:t>
            </a:r>
          </a:p>
        </p:txBody>
      </p:sp>
      <p:pic>
        <p:nvPicPr>
          <p:cNvPr id="6" name="Content Placeholder 5">
            <a:extLst>
              <a:ext uri="{FF2B5EF4-FFF2-40B4-BE49-F238E27FC236}">
                <a16:creationId xmlns:a16="http://schemas.microsoft.com/office/drawing/2014/main" id="{5D93D579-3278-3652-D0E1-A05011402A17}"/>
              </a:ext>
            </a:extLst>
          </p:cNvPr>
          <p:cNvPicPr>
            <a:picLocks noGrp="1" noChangeAspect="1"/>
          </p:cNvPicPr>
          <p:nvPr>
            <p:ph idx="1"/>
          </p:nvPr>
        </p:nvPicPr>
        <p:blipFill>
          <a:blip r:embed="rId3"/>
          <a:stretch>
            <a:fillRect/>
          </a:stretch>
        </p:blipFill>
        <p:spPr>
          <a:xfrm>
            <a:off x="2938376" y="279400"/>
            <a:ext cx="2842386" cy="4229970"/>
          </a:xfrm>
          <a:prstGeom prst="rect">
            <a:avLst/>
          </a:prstGeom>
        </p:spPr>
      </p:pic>
      <p:pic>
        <p:nvPicPr>
          <p:cNvPr id="15" name="Content Placeholder 14">
            <a:extLst>
              <a:ext uri="{FF2B5EF4-FFF2-40B4-BE49-F238E27FC236}">
                <a16:creationId xmlns:a16="http://schemas.microsoft.com/office/drawing/2014/main" id="{A4B8A8FD-539A-A1CC-240C-B74FFA0210FB}"/>
              </a:ext>
            </a:extLst>
          </p:cNvPr>
          <p:cNvPicPr>
            <a:picLocks noGrp="1" noChangeAspect="1"/>
          </p:cNvPicPr>
          <p:nvPr>
            <p:ph idx="14"/>
          </p:nvPr>
        </p:nvPicPr>
        <p:blipFill>
          <a:blip r:embed="rId4"/>
          <a:stretch>
            <a:fillRect/>
          </a:stretch>
        </p:blipFill>
        <p:spPr>
          <a:xfrm>
            <a:off x="6013450" y="394570"/>
            <a:ext cx="2774736" cy="4114799"/>
          </a:xfrm>
          <a:prstGeom prst="rect">
            <a:avLst/>
          </a:prstGeom>
        </p:spPr>
      </p:pic>
    </p:spTree>
    <p:extLst>
      <p:ext uri="{BB962C8B-B14F-4D97-AF65-F5344CB8AC3E}">
        <p14:creationId xmlns:p14="http://schemas.microsoft.com/office/powerpoint/2010/main" val="1211388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363A8-AB80-08DA-E461-A36DC148D150}"/>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3F444FE-ECDE-310E-8FA0-27CE747C1C4C}"/>
              </a:ext>
            </a:extLst>
          </p:cNvPr>
          <p:cNvSpPr>
            <a:spLocks noGrp="1"/>
          </p:cNvSpPr>
          <p:nvPr>
            <p:ph idx="1"/>
          </p:nvPr>
        </p:nvSpPr>
        <p:spPr/>
        <p:txBody>
          <a:bodyPr/>
          <a:lstStyle/>
          <a:p>
            <a:endParaRPr lang="en-ZA"/>
          </a:p>
        </p:txBody>
      </p:sp>
      <p:sp>
        <p:nvSpPr>
          <p:cNvPr id="6" name="Content Placeholder 5">
            <a:extLst>
              <a:ext uri="{FF2B5EF4-FFF2-40B4-BE49-F238E27FC236}">
                <a16:creationId xmlns:a16="http://schemas.microsoft.com/office/drawing/2014/main" id="{7A276BB5-5E37-5898-6AF3-CD4C343DC7EC}"/>
              </a:ext>
            </a:extLst>
          </p:cNvPr>
          <p:cNvSpPr>
            <a:spLocks noGrp="1"/>
          </p:cNvSpPr>
          <p:nvPr>
            <p:ph idx="13"/>
          </p:nvPr>
        </p:nvSpPr>
        <p:spPr/>
        <p:txBody>
          <a:bodyPr/>
          <a:lstStyle/>
          <a:p>
            <a:r>
              <a:rPr lang="en-GB" dirty="0"/>
              <a:t>CRE Investment</a:t>
            </a:r>
            <a:endParaRPr lang="en-ZA" dirty="0"/>
          </a:p>
          <a:p>
            <a:endParaRPr lang="en-ZA" dirty="0"/>
          </a:p>
        </p:txBody>
      </p:sp>
      <p:sp>
        <p:nvSpPr>
          <p:cNvPr id="14" name="Text Placeholder 13">
            <a:extLst>
              <a:ext uri="{FF2B5EF4-FFF2-40B4-BE49-F238E27FC236}">
                <a16:creationId xmlns:a16="http://schemas.microsoft.com/office/drawing/2014/main" id="{EBA1338A-9412-A1D5-8840-35FE82B74267}"/>
              </a:ext>
            </a:extLst>
          </p:cNvPr>
          <p:cNvSpPr>
            <a:spLocks noGrp="1"/>
          </p:cNvSpPr>
          <p:nvPr>
            <p:ph type="body" sz="quarter" idx="15"/>
          </p:nvPr>
        </p:nvSpPr>
        <p:spPr/>
        <p:txBody>
          <a:bodyPr/>
          <a:lstStyle/>
          <a:p>
            <a:r>
              <a:rPr lang="en-GB" dirty="0"/>
              <a:t>Source: MSCI, Absa</a:t>
            </a:r>
          </a:p>
        </p:txBody>
      </p:sp>
      <p:sp>
        <p:nvSpPr>
          <p:cNvPr id="10" name="Title 9">
            <a:extLst>
              <a:ext uri="{FF2B5EF4-FFF2-40B4-BE49-F238E27FC236}">
                <a16:creationId xmlns:a16="http://schemas.microsoft.com/office/drawing/2014/main" id="{5741665B-564D-C6CE-8B05-0AD2F108EE9E}"/>
              </a:ext>
            </a:extLst>
          </p:cNvPr>
          <p:cNvSpPr>
            <a:spLocks noGrp="1"/>
          </p:cNvSpPr>
          <p:nvPr>
            <p:ph type="title"/>
          </p:nvPr>
        </p:nvSpPr>
        <p:spPr/>
        <p:txBody>
          <a:bodyPr/>
          <a:lstStyle/>
          <a:p>
            <a:r>
              <a:rPr lang="en-GB" sz="2400" dirty="0"/>
              <a:t>Total Return of direct, ungeared  property investment tracks GDP growth</a:t>
            </a:r>
            <a:endParaRPr lang="en-ZA" sz="2400" dirty="0"/>
          </a:p>
        </p:txBody>
      </p:sp>
      <p:sp>
        <p:nvSpPr>
          <p:cNvPr id="4" name="Slide Number Placeholder 3">
            <a:extLst>
              <a:ext uri="{FF2B5EF4-FFF2-40B4-BE49-F238E27FC236}">
                <a16:creationId xmlns:a16="http://schemas.microsoft.com/office/drawing/2014/main" id="{2A1BEF12-DA0C-9F3E-FC98-C120B1339A3D}"/>
              </a:ext>
            </a:extLst>
          </p:cNvPr>
          <p:cNvSpPr>
            <a:spLocks noGrp="1"/>
          </p:cNvSpPr>
          <p:nvPr>
            <p:ph type="sldNum" sz="quarter" idx="4"/>
          </p:nvPr>
        </p:nvSpPr>
        <p:spPr/>
        <p:txBody>
          <a:bodyPr/>
          <a:lstStyle/>
          <a:p>
            <a:fld id="{70F63544-3858-4327-B6B2-E49B7EA9EE60}" type="slidenum">
              <a:rPr lang="en-GB" smtClean="0"/>
              <a:pPr/>
              <a:t>7</a:t>
            </a:fld>
            <a:endParaRPr lang="en-GB"/>
          </a:p>
        </p:txBody>
      </p:sp>
      <p:pic>
        <p:nvPicPr>
          <p:cNvPr id="8" name="Content Placeholder 7">
            <a:extLst>
              <a:ext uri="{FF2B5EF4-FFF2-40B4-BE49-F238E27FC236}">
                <a16:creationId xmlns:a16="http://schemas.microsoft.com/office/drawing/2014/main" id="{7279B06B-E7FB-BA18-8A49-B1811A651860}"/>
              </a:ext>
            </a:extLst>
          </p:cNvPr>
          <p:cNvPicPr>
            <a:picLocks noGrp="1" noChangeAspect="1"/>
          </p:cNvPicPr>
          <p:nvPr>
            <p:ph idx="14"/>
          </p:nvPr>
        </p:nvPicPr>
        <p:blipFill>
          <a:blip r:embed="rId3"/>
          <a:stretch>
            <a:fillRect/>
          </a:stretch>
        </p:blipFill>
        <p:spPr>
          <a:xfrm>
            <a:off x="2572239" y="286866"/>
            <a:ext cx="6285521" cy="4291956"/>
          </a:xfrm>
          <a:prstGeom prst="rect">
            <a:avLst/>
          </a:prstGeom>
        </p:spPr>
      </p:pic>
    </p:spTree>
    <p:extLst>
      <p:ext uri="{BB962C8B-B14F-4D97-AF65-F5344CB8AC3E}">
        <p14:creationId xmlns:p14="http://schemas.microsoft.com/office/powerpoint/2010/main" val="2476618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96054-17CF-AD5B-A304-91213B8246AE}"/>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3CC00B4-4C7F-9920-2BBA-0234EB70B59F}"/>
              </a:ext>
            </a:extLst>
          </p:cNvPr>
          <p:cNvSpPr>
            <a:spLocks noGrp="1"/>
          </p:cNvSpPr>
          <p:nvPr>
            <p:ph idx="13"/>
          </p:nvPr>
        </p:nvSpPr>
        <p:spPr>
          <a:xfrm>
            <a:off x="285751" y="281575"/>
            <a:ext cx="2000250" cy="285750"/>
          </a:xfrm>
        </p:spPr>
        <p:txBody>
          <a:bodyPr/>
          <a:lstStyle/>
          <a:p>
            <a:r>
              <a:rPr lang="en-GB" dirty="0"/>
              <a:t>CRE Investment</a:t>
            </a:r>
            <a:endParaRPr lang="en-ZA" dirty="0"/>
          </a:p>
          <a:p>
            <a:endParaRPr lang="en-US" noProof="0" dirty="0"/>
          </a:p>
        </p:txBody>
      </p:sp>
      <p:sp>
        <p:nvSpPr>
          <p:cNvPr id="22" name="Slide Number Placeholder 21">
            <a:extLst>
              <a:ext uri="{FF2B5EF4-FFF2-40B4-BE49-F238E27FC236}">
                <a16:creationId xmlns:a16="http://schemas.microsoft.com/office/drawing/2014/main" id="{6CBC4721-C2FD-4DE5-E00E-F4C65E8FDF55}"/>
              </a:ext>
            </a:extLst>
          </p:cNvPr>
          <p:cNvSpPr>
            <a:spLocks noGrp="1"/>
          </p:cNvSpPr>
          <p:nvPr>
            <p:ph type="sldNum" sz="quarter" idx="16"/>
          </p:nvPr>
        </p:nvSpPr>
        <p:spPr>
          <a:xfrm>
            <a:off x="11523001" y="6580431"/>
            <a:ext cx="288000" cy="107722"/>
          </a:xfrm>
          <a:prstGeom prst="rect">
            <a:avLst/>
          </a:prstGeom>
        </p:spPr>
        <p:txBody>
          <a:bodyPr vert="horz" lIns="0" tIns="0" rIns="0" bIns="0" rtlCol="0" anchor="ctr"/>
          <a:lstStyle>
            <a:defPPr>
              <a:defRPr lang="en-US"/>
            </a:defPPr>
            <a:lvl1pPr marL="0" algn="r" defTabSz="914400" rtl="0" eaLnBrk="1" latinLnBrk="0" hangingPunct="1">
              <a:defRPr sz="7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F63544-3858-4327-B6B2-E49B7EA9EE60}" type="slidenum">
              <a:rPr lang="en-GB" smtClean="0"/>
              <a:pPr/>
              <a:t>8</a:t>
            </a:fld>
            <a:endParaRPr lang="en-US" noProof="0" dirty="0"/>
          </a:p>
        </p:txBody>
      </p:sp>
      <p:sp>
        <p:nvSpPr>
          <p:cNvPr id="11" name="Text Placeholder 10">
            <a:extLst>
              <a:ext uri="{FF2B5EF4-FFF2-40B4-BE49-F238E27FC236}">
                <a16:creationId xmlns:a16="http://schemas.microsoft.com/office/drawing/2014/main" id="{4E7EF43D-43BE-9973-6690-8545F089E631}"/>
              </a:ext>
            </a:extLst>
          </p:cNvPr>
          <p:cNvSpPr>
            <a:spLocks noGrp="1"/>
          </p:cNvSpPr>
          <p:nvPr>
            <p:ph type="body" sz="quarter" idx="15"/>
          </p:nvPr>
        </p:nvSpPr>
        <p:spPr>
          <a:xfrm>
            <a:off x="285751" y="4574381"/>
            <a:ext cx="6572249" cy="285750"/>
          </a:xfrm>
        </p:spPr>
        <p:txBody>
          <a:bodyPr/>
          <a:lstStyle/>
          <a:p>
            <a:r>
              <a:rPr lang="en-US" noProof="0" dirty="0"/>
              <a:t>Source: MSCI</a:t>
            </a:r>
          </a:p>
        </p:txBody>
      </p:sp>
      <p:sp>
        <p:nvSpPr>
          <p:cNvPr id="2" name="Title 1">
            <a:extLst>
              <a:ext uri="{FF2B5EF4-FFF2-40B4-BE49-F238E27FC236}">
                <a16:creationId xmlns:a16="http://schemas.microsoft.com/office/drawing/2014/main" id="{F82B3A24-FC14-7442-2E73-0E1733B7BE68}"/>
              </a:ext>
            </a:extLst>
          </p:cNvPr>
          <p:cNvSpPr>
            <a:spLocks noGrp="1"/>
          </p:cNvSpPr>
          <p:nvPr>
            <p:ph type="title"/>
          </p:nvPr>
        </p:nvSpPr>
        <p:spPr>
          <a:xfrm>
            <a:off x="285751" y="575023"/>
            <a:ext cx="1860140" cy="1397458"/>
          </a:xfrm>
        </p:spPr>
        <p:txBody>
          <a:bodyPr/>
          <a:lstStyle/>
          <a:p>
            <a:r>
              <a:rPr lang="en-GB" noProof="0" dirty="0"/>
              <a:t>South Africa recorded the highest total return globally in 2024</a:t>
            </a:r>
            <a:endParaRPr lang="en-US" noProof="0" dirty="0"/>
          </a:p>
        </p:txBody>
      </p:sp>
      <p:cxnSp>
        <p:nvCxnSpPr>
          <p:cNvPr id="8" name="Straight Connector 7">
            <a:extLst>
              <a:ext uri="{FF2B5EF4-FFF2-40B4-BE49-F238E27FC236}">
                <a16:creationId xmlns:a16="http://schemas.microsoft.com/office/drawing/2014/main" id="{0BBE47D1-BFB8-FE9C-7FE6-E6BD841BC57A}"/>
              </a:ext>
            </a:extLst>
          </p:cNvPr>
          <p:cNvCxnSpPr>
            <a:cxnSpLocks/>
          </p:cNvCxnSpPr>
          <p:nvPr/>
        </p:nvCxnSpPr>
        <p:spPr>
          <a:xfrm flipH="1">
            <a:off x="2715969" y="781672"/>
            <a:ext cx="270612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0F3667FF-671C-518F-4561-DE7722683E4E}"/>
              </a:ext>
            </a:extLst>
          </p:cNvPr>
          <p:cNvPicPr>
            <a:picLocks noChangeAspect="1"/>
          </p:cNvPicPr>
          <p:nvPr/>
        </p:nvPicPr>
        <p:blipFill>
          <a:blip r:embed="rId3"/>
          <a:stretch>
            <a:fillRect/>
          </a:stretch>
        </p:blipFill>
        <p:spPr>
          <a:xfrm>
            <a:off x="2715969" y="556435"/>
            <a:ext cx="6133108" cy="4243184"/>
          </a:xfrm>
          <a:prstGeom prst="rect">
            <a:avLst/>
          </a:prstGeom>
        </p:spPr>
      </p:pic>
    </p:spTree>
    <p:extLst>
      <p:ext uri="{BB962C8B-B14F-4D97-AF65-F5344CB8AC3E}">
        <p14:creationId xmlns:p14="http://schemas.microsoft.com/office/powerpoint/2010/main" val="3693825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E5239-4628-9AC8-953A-557994DC1CFC}"/>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BDABF88-5D4A-DEC0-0EEA-007CC770A296}"/>
              </a:ext>
            </a:extLst>
          </p:cNvPr>
          <p:cNvSpPr>
            <a:spLocks noGrp="1"/>
          </p:cNvSpPr>
          <p:nvPr>
            <p:ph idx="1"/>
          </p:nvPr>
        </p:nvSpPr>
        <p:spPr>
          <a:xfrm>
            <a:off x="285750" y="4394200"/>
            <a:ext cx="2000250" cy="179651"/>
          </a:xfrm>
        </p:spPr>
        <p:txBody>
          <a:bodyPr/>
          <a:lstStyle/>
          <a:p>
            <a:r>
              <a:rPr lang="en-GB" dirty="0"/>
              <a:t>Standing Investment</a:t>
            </a:r>
            <a:endParaRPr lang="en-ZA" dirty="0"/>
          </a:p>
        </p:txBody>
      </p:sp>
      <p:sp>
        <p:nvSpPr>
          <p:cNvPr id="8" name="Content Placeholder 7">
            <a:extLst>
              <a:ext uri="{FF2B5EF4-FFF2-40B4-BE49-F238E27FC236}">
                <a16:creationId xmlns:a16="http://schemas.microsoft.com/office/drawing/2014/main" id="{402D2612-ECC7-169F-7CA7-3728F226308F}"/>
              </a:ext>
            </a:extLst>
          </p:cNvPr>
          <p:cNvSpPr>
            <a:spLocks noGrp="1"/>
          </p:cNvSpPr>
          <p:nvPr>
            <p:ph idx="13"/>
          </p:nvPr>
        </p:nvSpPr>
        <p:spPr/>
        <p:txBody>
          <a:bodyPr/>
          <a:lstStyle/>
          <a:p>
            <a:r>
              <a:rPr lang="en-GB" dirty="0"/>
              <a:t>South Africa Headline</a:t>
            </a:r>
            <a:endParaRPr lang="en-ZA" dirty="0"/>
          </a:p>
        </p:txBody>
      </p:sp>
      <p:sp>
        <p:nvSpPr>
          <p:cNvPr id="14" name="Text Placeholder 13">
            <a:extLst>
              <a:ext uri="{FF2B5EF4-FFF2-40B4-BE49-F238E27FC236}">
                <a16:creationId xmlns:a16="http://schemas.microsoft.com/office/drawing/2014/main" id="{594E8FFE-689E-5D73-50F7-42BDF603C0A3}"/>
              </a:ext>
            </a:extLst>
          </p:cNvPr>
          <p:cNvSpPr>
            <a:spLocks noGrp="1"/>
          </p:cNvSpPr>
          <p:nvPr>
            <p:ph type="body" sz="quarter" idx="15"/>
          </p:nvPr>
        </p:nvSpPr>
        <p:spPr/>
        <p:txBody>
          <a:bodyPr/>
          <a:lstStyle/>
          <a:p>
            <a:r>
              <a:rPr lang="en-GB" dirty="0"/>
              <a:t>Source: MSCI</a:t>
            </a:r>
          </a:p>
        </p:txBody>
      </p:sp>
      <p:sp>
        <p:nvSpPr>
          <p:cNvPr id="10" name="Title 9">
            <a:extLst>
              <a:ext uri="{FF2B5EF4-FFF2-40B4-BE49-F238E27FC236}">
                <a16:creationId xmlns:a16="http://schemas.microsoft.com/office/drawing/2014/main" id="{E73C4299-5857-C0B2-70C4-39224ED25AA9}"/>
              </a:ext>
            </a:extLst>
          </p:cNvPr>
          <p:cNvSpPr>
            <a:spLocks noGrp="1"/>
          </p:cNvSpPr>
          <p:nvPr>
            <p:ph type="title"/>
          </p:nvPr>
        </p:nvSpPr>
        <p:spPr/>
        <p:txBody>
          <a:bodyPr/>
          <a:lstStyle/>
          <a:p>
            <a:r>
              <a:rPr lang="en-GB" sz="2400" dirty="0"/>
              <a:t>Total Return at 11.9% is the  highest it has been since 2015</a:t>
            </a:r>
            <a:endParaRPr lang="en-ZA" sz="2400" dirty="0"/>
          </a:p>
        </p:txBody>
      </p:sp>
      <p:sp>
        <p:nvSpPr>
          <p:cNvPr id="4" name="Slide Number Placeholder 3">
            <a:extLst>
              <a:ext uri="{FF2B5EF4-FFF2-40B4-BE49-F238E27FC236}">
                <a16:creationId xmlns:a16="http://schemas.microsoft.com/office/drawing/2014/main" id="{5D9282C2-4E65-0A0D-1BC9-B7EEDEEFA00D}"/>
              </a:ext>
            </a:extLst>
          </p:cNvPr>
          <p:cNvSpPr>
            <a:spLocks noGrp="1"/>
          </p:cNvSpPr>
          <p:nvPr>
            <p:ph type="sldNum" sz="quarter" idx="4"/>
          </p:nvPr>
        </p:nvSpPr>
        <p:spPr/>
        <p:txBody>
          <a:bodyPr/>
          <a:lstStyle/>
          <a:p>
            <a:fld id="{70F63544-3858-4327-B6B2-E49B7EA9EE60}" type="slidenum">
              <a:rPr lang="en-GB" smtClean="0"/>
              <a:pPr/>
              <a:t>9</a:t>
            </a:fld>
            <a:endParaRPr lang="en-GB"/>
          </a:p>
        </p:txBody>
      </p:sp>
      <p:pic>
        <p:nvPicPr>
          <p:cNvPr id="6" name="Content Placeholder 5">
            <a:extLst>
              <a:ext uri="{FF2B5EF4-FFF2-40B4-BE49-F238E27FC236}">
                <a16:creationId xmlns:a16="http://schemas.microsoft.com/office/drawing/2014/main" id="{811AE525-1D45-47F7-6BD5-D38D06CEB9E1}"/>
              </a:ext>
            </a:extLst>
          </p:cNvPr>
          <p:cNvPicPr>
            <a:picLocks noGrp="1" noChangeAspect="1"/>
          </p:cNvPicPr>
          <p:nvPr>
            <p:ph idx="14"/>
          </p:nvPr>
        </p:nvPicPr>
        <p:blipFill>
          <a:blip r:embed="rId3"/>
          <a:stretch>
            <a:fillRect/>
          </a:stretch>
        </p:blipFill>
        <p:spPr>
          <a:prstGeom prst="rect">
            <a:avLst/>
          </a:prstGeom>
        </p:spPr>
      </p:pic>
    </p:spTree>
    <p:extLst>
      <p:ext uri="{BB962C8B-B14F-4D97-AF65-F5344CB8AC3E}">
        <p14:creationId xmlns:p14="http://schemas.microsoft.com/office/powerpoint/2010/main" val="4093296748"/>
      </p:ext>
    </p:extLst>
  </p:cSld>
  <p:clrMapOvr>
    <a:masterClrMapping/>
  </p:clrMapOvr>
</p:sld>
</file>

<file path=ppt/theme/theme1.xml><?xml version="1.0" encoding="utf-8"?>
<a:theme xmlns:a="http://schemas.openxmlformats.org/drawingml/2006/main" name="Achmea Corporate">
  <a:themeElements>
    <a:clrScheme name="Aangepast 16">
      <a:dk1>
        <a:srgbClr val="000000"/>
      </a:dk1>
      <a:lt1>
        <a:srgbClr val="FFFFFF"/>
      </a:lt1>
      <a:dk2>
        <a:srgbClr val="E57B03"/>
      </a:dk2>
      <a:lt2>
        <a:srgbClr val="D19302"/>
      </a:lt2>
      <a:accent1>
        <a:srgbClr val="417EA1"/>
      </a:accent1>
      <a:accent2>
        <a:srgbClr val="00C2DE"/>
      </a:accent2>
      <a:accent3>
        <a:srgbClr val="868722"/>
      </a:accent3>
      <a:accent4>
        <a:srgbClr val="C15683"/>
      </a:accent4>
      <a:accent5>
        <a:srgbClr val="525387"/>
      </a:accent5>
      <a:accent6>
        <a:srgbClr val="B38F4B"/>
      </a:accent6>
      <a:hlink>
        <a:srgbClr val="00C2DE"/>
      </a:hlink>
      <a:folHlink>
        <a:srgbClr val="4D4D4D"/>
      </a:folHlink>
    </a:clrScheme>
    <a:fontScheme name="ACHMEA_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44000" tIns="144000" rIns="144000" bIns="144000"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accent1"/>
          </a:solidFill>
          <a:roun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6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msci-2021">
      <a:dk1>
        <a:srgbClr val="011B2B"/>
      </a:dk1>
      <a:lt1>
        <a:sysClr val="window" lastClr="FFFFFF"/>
      </a:lt1>
      <a:dk2>
        <a:srgbClr val="73787C"/>
      </a:dk2>
      <a:lt2>
        <a:srgbClr val="C6C8C8"/>
      </a:lt2>
      <a:accent1>
        <a:srgbClr val="0626A9"/>
      </a:accent1>
      <a:accent2>
        <a:srgbClr val="FFC62D"/>
      </a:accent2>
      <a:accent3>
        <a:srgbClr val="00C4B3"/>
      </a:accent3>
      <a:accent4>
        <a:srgbClr val="E44261"/>
      </a:accent4>
      <a:accent5>
        <a:srgbClr val="00945E"/>
      </a:accent5>
      <a:accent6>
        <a:srgbClr val="F08900"/>
      </a:accent6>
      <a:hlink>
        <a:srgbClr val="3751BA"/>
      </a:hlink>
      <a:folHlink>
        <a:srgbClr val="5987DA"/>
      </a:folHlink>
    </a:clrScheme>
    <a:fontScheme name="Custom 1">
      <a:majorFont>
        <a:latin typeface="Roboto"/>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CAD0C76-BB46-8443-8A68-7A8FC3BA2EA4}" vid="{E11EDE79-E011-BF47-B72F-3158289C20B9}"/>
    </a:ext>
  </a:extLst>
</a:theme>
</file>

<file path=ppt/theme/theme3.xml><?xml version="1.0" encoding="utf-8"?>
<a:theme xmlns:a="http://schemas.openxmlformats.org/drawingml/2006/main" name="MCSI">
  <a:themeElements>
    <a:clrScheme name="Custom 34">
      <a:dk1>
        <a:srgbClr val="000000"/>
      </a:dk1>
      <a:lt1>
        <a:sysClr val="window" lastClr="FFFFFF"/>
      </a:lt1>
      <a:dk2>
        <a:srgbClr val="0626A9"/>
      </a:dk2>
      <a:lt2>
        <a:srgbClr val="F4F5FD"/>
      </a:lt2>
      <a:accent1>
        <a:srgbClr val="1A3FD6"/>
      </a:accent1>
      <a:accent2>
        <a:srgbClr val="7188EF"/>
      </a:accent2>
      <a:accent3>
        <a:srgbClr val="AEBAF0"/>
      </a:accent3>
      <a:accent4>
        <a:srgbClr val="00A798"/>
      </a:accent4>
      <a:accent5>
        <a:srgbClr val="00C4B3"/>
      </a:accent5>
      <a:accent6>
        <a:srgbClr val="008C5E"/>
      </a:accent6>
      <a:hlink>
        <a:srgbClr val="0626A9"/>
      </a:hlink>
      <a:folHlink>
        <a:srgbClr val="7188EF"/>
      </a:folHlink>
    </a:clrScheme>
    <a:fontScheme name="Custom 32">
      <a:majorFont>
        <a:latin typeface="Inter"/>
        <a:ea typeface=""/>
        <a:cs typeface=""/>
      </a:majorFont>
      <a:minorFont>
        <a:latin typeface="Inter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ool Marble">
      <a:srgbClr val="118A5E"/>
    </a:custClr>
    <a:custClr name="Evening Blue">
      <a:srgbClr val="E02C1C"/>
    </a:custClr>
    <a:custClr name="Sky Blue">
      <a:srgbClr val="FFC6B5"/>
    </a:custClr>
    <a:custClr name="Dark Ocean">
      <a:srgbClr val="4D4D4D"/>
    </a:custClr>
    <a:custClr name="BLANK">
      <a:srgbClr val="707070"/>
    </a:custClr>
    <a:custClr name="BLANK">
      <a:srgbClr val="FFFFFF"/>
    </a:custClr>
    <a:custClr name="BLANK">
      <a:srgbClr val="FFFFFF"/>
    </a:custClr>
    <a:custClr name="BLANK">
      <a:srgbClr val="FFFFFF"/>
    </a:custClr>
    <a:custClr name="BLANK">
      <a:srgbClr val="FFFFFF"/>
    </a:custClr>
    <a:custClr name="BLANK">
      <a:srgbClr val="FFFFFF"/>
    </a:custClr>
    <a:custClr name="Silver">
      <a:srgbClr val="999999"/>
    </a:custClr>
    <a:custClr name="Soapstone">
      <a:srgbClr val="CCCCCC"/>
    </a:custClr>
    <a:custClr name="Flint">
      <a:srgbClr val="E6E6E6"/>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Daintree">
      <a:srgbClr val="16A3B6"/>
    </a:custClr>
    <a:custClr name="Smokey Blue">
      <a:srgbClr val="529200"/>
    </a:custClr>
    <a:custClr name="Marigold">
      <a:srgbClr val="D61A69"/>
    </a:custClr>
    <a:custClr name="Tangerine">
      <a:srgbClr val="F7620E"/>
    </a:custClr>
    <a:custClr name="Carnation">
      <a:srgbClr val="DB7C00"/>
    </a:custClr>
    <a:custClr name="Turquoise">
      <a:srgbClr val="1A7CD6"/>
    </a:custClr>
    <a:custClr name="Moody Blue">
      <a:srgbClr val="561AD6"/>
    </a:custClr>
    <a:custClr name="Jade">
      <a:srgbClr val="831AD6"/>
    </a:custClr>
    <a:custClr name="Custom Color 29">
      <a:srgbClr val="BC1AD6"/>
    </a:custClr>
    <a:custClr name="Custom Color 30">
      <a:srgbClr val="D61A96"/>
    </a:custClr>
  </a:custClrLst>
  <a:extLst>
    <a:ext uri="{05A4C25C-085E-4340-85A3-A5531E510DB2}">
      <thm15:themeFamily xmlns:thm15="http://schemas.microsoft.com/office/thememl/2012/main" name="2025 MSCI Presentation Template" id="{FD2CB63A-F310-0945-93F7-3450B7703ABB}" vid="{E2A2F9D7-88A9-3B4D-A28B-BA2585252BF0}"/>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37429</TotalTime>
  <Words>3495</Words>
  <Application>Microsoft Office PowerPoint</Application>
  <PresentationFormat>Custom</PresentationFormat>
  <Paragraphs>314</Paragraphs>
  <Slides>39</Slides>
  <Notes>35</Notes>
  <HiddenSlides>9</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39</vt:i4>
      </vt:variant>
    </vt:vector>
  </HeadingPairs>
  <TitlesOfParts>
    <vt:vector size="55" baseType="lpstr">
      <vt:lpstr>MS Mincho</vt:lpstr>
      <vt:lpstr>Arial</vt:lpstr>
      <vt:lpstr>Calibri</vt:lpstr>
      <vt:lpstr>Calibri Light</vt:lpstr>
      <vt:lpstr>Corbel</vt:lpstr>
      <vt:lpstr>Georgia</vt:lpstr>
      <vt:lpstr>Inter</vt:lpstr>
      <vt:lpstr>Inter 24pt 24pt SemiBold</vt:lpstr>
      <vt:lpstr>Inter Light</vt:lpstr>
      <vt:lpstr>Inter SemiBold</vt:lpstr>
      <vt:lpstr>Roboto</vt:lpstr>
      <vt:lpstr>Segoe UI</vt:lpstr>
      <vt:lpstr>Wingdings</vt:lpstr>
      <vt:lpstr>Achmea Corporate</vt:lpstr>
      <vt:lpstr>Office Theme</vt:lpstr>
      <vt:lpstr>MCSI</vt:lpstr>
      <vt:lpstr>MSCI South Africa Annual Property Index</vt:lpstr>
      <vt:lpstr>MSCI South Africa Annual Index composition and returns</vt:lpstr>
      <vt:lpstr>MSCI Real Estate South African universe contributors</vt:lpstr>
      <vt:lpstr>The property investment market is growing again after recent the slowdown </vt:lpstr>
      <vt:lpstr>Capital expenditure picked-up in 2024 to above the 10YR average</vt:lpstr>
      <vt:lpstr>Commercial property transactions higher in 2024 than pervious years </vt:lpstr>
      <vt:lpstr>Total Return of direct, ungeared  property investment tracks GDP growth</vt:lpstr>
      <vt:lpstr>South Africa recorded the highest total return globally in 2024</vt:lpstr>
      <vt:lpstr>Total Return at 11.9% is the  highest it has been since 2015</vt:lpstr>
      <vt:lpstr>Distribution of Capital Growth moved to the right in 2024</vt:lpstr>
      <vt:lpstr>Capital values have recovered while at the same time, income return is above the 10-year average</vt:lpstr>
      <vt:lpstr>Transactional values are comparable to the assessed values</vt:lpstr>
      <vt:lpstr>Net Income Growth  - 50% of the market is achieving real growth</vt:lpstr>
      <vt:lpstr>Tenant demand is static overall but ticking up at the top of the spread  </vt:lpstr>
      <vt:lpstr>Rental growth is inline with inflation</vt:lpstr>
      <vt:lpstr>Gross Cost to Income ratio also remained static</vt:lpstr>
      <vt:lpstr>Gross operating cost growth was largely driven by Electricity cost</vt:lpstr>
      <vt:lpstr>Total Return improved for each sector  - industrial showing the best returns, again</vt:lpstr>
      <vt:lpstr>Spread of capital growth is narrower for retail and industrial than for office and residential. The tail for offices is longer.</vt:lpstr>
      <vt:lpstr>Net Operating Income Yields stable at the core – but a wide range around it</vt:lpstr>
      <vt:lpstr>Vacancies at the top end increase in all sectors except retail showing weaking demand</vt:lpstr>
      <vt:lpstr>Office rentals declining while other sectors delivered real growth </vt:lpstr>
      <vt:lpstr>Sales growth in equilibrium with rental growth makes for tenant sustainability</vt:lpstr>
      <vt:lpstr>Trading Density growth slowed but inline with inflation</vt:lpstr>
      <vt:lpstr>Only retail’s Net Operating Income growth kept up with inflation</vt:lpstr>
      <vt:lpstr>Gross Cost to Income Ratio stable but for industrial where it increased slightly</vt:lpstr>
      <vt:lpstr>Electricity is the largest contributor to operating cost growth, except for Residential where tenants pays directly  </vt:lpstr>
      <vt:lpstr>Smaller format retail and industrial segments were among best performing segments</vt:lpstr>
      <vt:lpstr>Range of returns largest in the office sector</vt:lpstr>
      <vt:lpstr>Coastal cities show better returns than inland cities</vt:lpstr>
      <vt:lpstr>Fundamentals are stronger in coastal locations</vt:lpstr>
      <vt:lpstr>Township and Rural retail have seen the highest capital growth but also a decline in income return</vt:lpstr>
      <vt:lpstr>Fundamentals don’t favour any one location</vt:lpstr>
      <vt:lpstr>Summary</vt:lpstr>
      <vt:lpstr>About MSCI</vt:lpstr>
      <vt:lpstr>Notice and Disclaimer</vt:lpstr>
      <vt:lpstr>x</vt:lpstr>
      <vt:lpstr>Vacancies stable for each sector except for residential where there was an uptick</vt:lpstr>
      <vt:lpstr>Operating Cost growth accelerated post covid but has slowed in 2024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Eline Schoe</dc:creator>
  <cp:lastModifiedBy>Andrew, Eileen</cp:lastModifiedBy>
  <cp:revision>130</cp:revision>
  <cp:lastPrinted>2025-04-08T14:41:43Z</cp:lastPrinted>
  <dcterms:created xsi:type="dcterms:W3CDTF">2018-03-15T13:05:51Z</dcterms:created>
  <dcterms:modified xsi:type="dcterms:W3CDTF">2025-04-08T19:31:07Z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f8386-55a0-404e-9dce-4d5bc8b309d8_Enabled">
    <vt:lpwstr>true</vt:lpwstr>
  </property>
  <property fmtid="{D5CDD505-2E9C-101B-9397-08002B2CF9AE}" pid="3" name="MSIP_Label_b60f8386-55a0-404e-9dce-4d5bc8b309d8_SetDate">
    <vt:lpwstr>2024-03-21T12:19:56Z</vt:lpwstr>
  </property>
  <property fmtid="{D5CDD505-2E9C-101B-9397-08002B2CF9AE}" pid="4" name="MSIP_Label_b60f8386-55a0-404e-9dce-4d5bc8b309d8_Method">
    <vt:lpwstr>Standard</vt:lpwstr>
  </property>
  <property fmtid="{D5CDD505-2E9C-101B-9397-08002B2CF9AE}" pid="5" name="MSIP_Label_b60f8386-55a0-404e-9dce-4d5bc8b309d8_Name">
    <vt:lpwstr>b60f8386-55a0-404e-9dce-4d5bc8b309d8</vt:lpwstr>
  </property>
  <property fmtid="{D5CDD505-2E9C-101B-9397-08002B2CF9AE}" pid="6" name="MSIP_Label_b60f8386-55a0-404e-9dce-4d5bc8b309d8_SiteId">
    <vt:lpwstr>7a9376d4-7c43-480f-82ba-a090647f651d</vt:lpwstr>
  </property>
  <property fmtid="{D5CDD505-2E9C-101B-9397-08002B2CF9AE}" pid="7" name="MSIP_Label_b60f8386-55a0-404e-9dce-4d5bc8b309d8_ActionId">
    <vt:lpwstr>e6bb3d6a-256c-4698-910e-8468f867a6e8</vt:lpwstr>
  </property>
  <property fmtid="{D5CDD505-2E9C-101B-9397-08002B2CF9AE}" pid="8" name="MSIP_Label_b60f8386-55a0-404e-9dce-4d5bc8b309d8_ContentBits">
    <vt:lpwstr>2</vt:lpwstr>
  </property>
  <property fmtid="{D5CDD505-2E9C-101B-9397-08002B2CF9AE}" pid="9" name="ClassificationContentMarkingFooterLocations">
    <vt:lpwstr>Achmea Corporate:9</vt:lpwstr>
  </property>
  <property fmtid="{D5CDD505-2E9C-101B-9397-08002B2CF9AE}" pid="10" name="ClassificationContentMarkingFooterText">
    <vt:lpwstr>Information Classification: GENERAL</vt:lpwstr>
  </property>
</Properties>
</file>